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9" r:id="rId5"/>
    <p:sldId id="260" r:id="rId6"/>
    <p:sldId id="258" r:id="rId7"/>
    <p:sldId id="257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7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416" y="36"/>
      </p:cViewPr>
      <p:guideLst>
        <p:guide orient="horz" pos="4077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2AE-A0D8-4C36-9F7E-0896EEDF220B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A88F-5323-48D6-833C-079AC7FC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0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2AE-A0D8-4C36-9F7E-0896EEDF220B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A88F-5323-48D6-833C-079AC7FC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91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2AE-A0D8-4C36-9F7E-0896EEDF220B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A88F-5323-48D6-833C-079AC7FC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45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2AE-A0D8-4C36-9F7E-0896EEDF220B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A88F-5323-48D6-833C-079AC7FC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00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2AE-A0D8-4C36-9F7E-0896EEDF220B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A88F-5323-48D6-833C-079AC7FC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6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2AE-A0D8-4C36-9F7E-0896EEDF220B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A88F-5323-48D6-833C-079AC7FC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37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2AE-A0D8-4C36-9F7E-0896EEDF220B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A88F-5323-48D6-833C-079AC7FC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88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2AE-A0D8-4C36-9F7E-0896EEDF220B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A88F-5323-48D6-833C-079AC7FC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37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2AE-A0D8-4C36-9F7E-0896EEDF220B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A88F-5323-48D6-833C-079AC7FC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12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2AE-A0D8-4C36-9F7E-0896EEDF220B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A88F-5323-48D6-833C-079AC7FC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72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D2AE-A0D8-4C36-9F7E-0896EEDF220B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A88F-5323-48D6-833C-079AC7FC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DD2AE-A0D8-4C36-9F7E-0896EEDF220B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A88F-5323-48D6-833C-079AC7FC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58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壇蜜さんの「オーシャンズに載っている方はかわいい♡」発言、そして休日のお気に入り | OCEANS オーシャンズ｜男の日常を楽しくする情報発信局" hidden="1">
            <a:extLst>
              <a:ext uri="{FF2B5EF4-FFF2-40B4-BE49-F238E27FC236}">
                <a16:creationId xmlns:a16="http://schemas.microsoft.com/office/drawing/2014/main" id="{80829794-F589-43F0-BF42-A79568203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6344"/>
            <a:ext cx="9601200" cy="1127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6" name="グループ化 1235">
            <a:extLst>
              <a:ext uri="{FF2B5EF4-FFF2-40B4-BE49-F238E27FC236}">
                <a16:creationId xmlns:a16="http://schemas.microsoft.com/office/drawing/2014/main" id="{DC809184-A620-43B9-9E30-D42189C700F7}"/>
              </a:ext>
            </a:extLst>
          </p:cNvPr>
          <p:cNvGrpSpPr/>
          <p:nvPr/>
        </p:nvGrpSpPr>
        <p:grpSpPr>
          <a:xfrm flipH="1">
            <a:off x="-4956192" y="550695"/>
            <a:ext cx="8662424" cy="12431017"/>
            <a:chOff x="1357633" y="414508"/>
            <a:chExt cx="8662424" cy="12431017"/>
          </a:xfrm>
        </p:grpSpPr>
        <p:grpSp>
          <p:nvGrpSpPr>
            <p:cNvPr id="1218" name="グループ化 1217">
              <a:extLst>
                <a:ext uri="{FF2B5EF4-FFF2-40B4-BE49-F238E27FC236}">
                  <a16:creationId xmlns:a16="http://schemas.microsoft.com/office/drawing/2014/main" id="{162D90E5-F758-46DD-A0D9-F85FE14FF518}"/>
                </a:ext>
              </a:extLst>
            </p:cNvPr>
            <p:cNvGrpSpPr/>
            <p:nvPr/>
          </p:nvGrpSpPr>
          <p:grpSpPr>
            <a:xfrm>
              <a:off x="2283267" y="414508"/>
              <a:ext cx="7736790" cy="12422403"/>
              <a:chOff x="2283267" y="414508"/>
              <a:chExt cx="7736790" cy="12422403"/>
            </a:xfrm>
          </p:grpSpPr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4ACAFF7B-116F-4E6C-8ACC-6E551FDFE5E7}"/>
                  </a:ext>
                </a:extLst>
              </p:cNvPr>
              <p:cNvSpPr/>
              <p:nvPr/>
            </p:nvSpPr>
            <p:spPr>
              <a:xfrm>
                <a:off x="4071886" y="3655893"/>
                <a:ext cx="589045" cy="192359"/>
              </a:xfrm>
              <a:custGeom>
                <a:avLst/>
                <a:gdLst>
                  <a:gd name="connsiteX0" fmla="*/ 52 w 589045"/>
                  <a:gd name="connsiteY0" fmla="*/ 192207 h 192359"/>
                  <a:gd name="connsiteX1" fmla="*/ 136577 w 589045"/>
                  <a:gd name="connsiteY1" fmla="*/ 103307 h 192359"/>
                  <a:gd name="connsiteX2" fmla="*/ 96889 w 589045"/>
                  <a:gd name="connsiteY2" fmla="*/ 84257 h 192359"/>
                  <a:gd name="connsiteX3" fmla="*/ 61964 w 589045"/>
                  <a:gd name="connsiteY3" fmla="*/ 69970 h 192359"/>
                  <a:gd name="connsiteX4" fmla="*/ 161977 w 589045"/>
                  <a:gd name="connsiteY4" fmla="*/ 77907 h 192359"/>
                  <a:gd name="connsiteX5" fmla="*/ 181027 w 589045"/>
                  <a:gd name="connsiteY5" fmla="*/ 63620 h 192359"/>
                  <a:gd name="connsiteX6" fmla="*/ 141339 w 589045"/>
                  <a:gd name="connsiteY6" fmla="*/ 42982 h 192359"/>
                  <a:gd name="connsiteX7" fmla="*/ 204839 w 589045"/>
                  <a:gd name="connsiteY7" fmla="*/ 39807 h 192359"/>
                  <a:gd name="connsiteX8" fmla="*/ 160389 w 589045"/>
                  <a:gd name="connsiteY8" fmla="*/ 120 h 192359"/>
                  <a:gd name="connsiteX9" fmla="*/ 231827 w 589045"/>
                  <a:gd name="connsiteY9" fmla="*/ 27107 h 192359"/>
                  <a:gd name="connsiteX10" fmla="*/ 236589 w 589045"/>
                  <a:gd name="connsiteY10" fmla="*/ 15995 h 192359"/>
                  <a:gd name="connsiteX11" fmla="*/ 301677 w 589045"/>
                  <a:gd name="connsiteY11" fmla="*/ 23932 h 192359"/>
                  <a:gd name="connsiteX12" fmla="*/ 306439 w 589045"/>
                  <a:gd name="connsiteY12" fmla="*/ 3295 h 192359"/>
                  <a:gd name="connsiteX13" fmla="*/ 384227 w 589045"/>
                  <a:gd name="connsiteY13" fmla="*/ 15995 h 192359"/>
                  <a:gd name="connsiteX14" fmla="*/ 425502 w 589045"/>
                  <a:gd name="connsiteY14" fmla="*/ 6470 h 192359"/>
                  <a:gd name="connsiteX15" fmla="*/ 400102 w 589045"/>
                  <a:gd name="connsiteY15" fmla="*/ 23932 h 192359"/>
                  <a:gd name="connsiteX16" fmla="*/ 462014 w 589045"/>
                  <a:gd name="connsiteY16" fmla="*/ 15995 h 192359"/>
                  <a:gd name="connsiteX17" fmla="*/ 454077 w 589045"/>
                  <a:gd name="connsiteY17" fmla="*/ 33457 h 192359"/>
                  <a:gd name="connsiteX18" fmla="*/ 522339 w 589045"/>
                  <a:gd name="connsiteY18" fmla="*/ 62032 h 192359"/>
                  <a:gd name="connsiteX19" fmla="*/ 589014 w 589045"/>
                  <a:gd name="connsiteY19" fmla="*/ 71557 h 192359"/>
                  <a:gd name="connsiteX20" fmla="*/ 531864 w 589045"/>
                  <a:gd name="connsiteY20" fmla="*/ 74732 h 192359"/>
                  <a:gd name="connsiteX21" fmla="*/ 536627 w 589045"/>
                  <a:gd name="connsiteY21" fmla="*/ 84257 h 192359"/>
                  <a:gd name="connsiteX22" fmla="*/ 584252 w 589045"/>
                  <a:gd name="connsiteY22" fmla="*/ 176332 h 192359"/>
                  <a:gd name="connsiteX23" fmla="*/ 538214 w 589045"/>
                  <a:gd name="connsiteY23" fmla="*/ 120770 h 192359"/>
                  <a:gd name="connsiteX24" fmla="*/ 455664 w 589045"/>
                  <a:gd name="connsiteY24" fmla="*/ 68382 h 192359"/>
                  <a:gd name="connsiteX25" fmla="*/ 368352 w 589045"/>
                  <a:gd name="connsiteY25" fmla="*/ 46157 h 192359"/>
                  <a:gd name="connsiteX26" fmla="*/ 276277 w 589045"/>
                  <a:gd name="connsiteY26" fmla="*/ 46157 h 192359"/>
                  <a:gd name="connsiteX27" fmla="*/ 158802 w 589045"/>
                  <a:gd name="connsiteY27" fmla="*/ 63620 h 192359"/>
                  <a:gd name="connsiteX28" fmla="*/ 120702 w 589045"/>
                  <a:gd name="connsiteY28" fmla="*/ 79495 h 192359"/>
                  <a:gd name="connsiteX29" fmla="*/ 52 w 589045"/>
                  <a:gd name="connsiteY29" fmla="*/ 192207 h 1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89045" h="192359">
                    <a:moveTo>
                      <a:pt x="52" y="192207"/>
                    </a:moveTo>
                    <a:cubicBezTo>
                      <a:pt x="2698" y="196176"/>
                      <a:pt x="120438" y="121299"/>
                      <a:pt x="136577" y="103307"/>
                    </a:cubicBezTo>
                    <a:cubicBezTo>
                      <a:pt x="152717" y="85315"/>
                      <a:pt x="109324" y="89813"/>
                      <a:pt x="96889" y="84257"/>
                    </a:cubicBezTo>
                    <a:cubicBezTo>
                      <a:pt x="84454" y="78701"/>
                      <a:pt x="51116" y="71028"/>
                      <a:pt x="61964" y="69970"/>
                    </a:cubicBezTo>
                    <a:cubicBezTo>
                      <a:pt x="72812" y="68912"/>
                      <a:pt x="142133" y="78965"/>
                      <a:pt x="161977" y="77907"/>
                    </a:cubicBezTo>
                    <a:cubicBezTo>
                      <a:pt x="181821" y="76849"/>
                      <a:pt x="184467" y="69441"/>
                      <a:pt x="181027" y="63620"/>
                    </a:cubicBezTo>
                    <a:cubicBezTo>
                      <a:pt x="177587" y="57799"/>
                      <a:pt x="137370" y="46951"/>
                      <a:pt x="141339" y="42982"/>
                    </a:cubicBezTo>
                    <a:cubicBezTo>
                      <a:pt x="145308" y="39013"/>
                      <a:pt x="201664" y="46951"/>
                      <a:pt x="204839" y="39807"/>
                    </a:cubicBezTo>
                    <a:cubicBezTo>
                      <a:pt x="208014" y="32663"/>
                      <a:pt x="155891" y="2237"/>
                      <a:pt x="160389" y="120"/>
                    </a:cubicBezTo>
                    <a:cubicBezTo>
                      <a:pt x="164887" y="-1997"/>
                      <a:pt x="219127" y="24461"/>
                      <a:pt x="231827" y="27107"/>
                    </a:cubicBezTo>
                    <a:cubicBezTo>
                      <a:pt x="244527" y="29753"/>
                      <a:pt x="224947" y="16524"/>
                      <a:pt x="236589" y="15995"/>
                    </a:cubicBezTo>
                    <a:cubicBezTo>
                      <a:pt x="248231" y="15466"/>
                      <a:pt x="290035" y="26049"/>
                      <a:pt x="301677" y="23932"/>
                    </a:cubicBezTo>
                    <a:cubicBezTo>
                      <a:pt x="313319" y="21815"/>
                      <a:pt x="292681" y="4618"/>
                      <a:pt x="306439" y="3295"/>
                    </a:cubicBezTo>
                    <a:cubicBezTo>
                      <a:pt x="320197" y="1972"/>
                      <a:pt x="364383" y="15466"/>
                      <a:pt x="384227" y="15995"/>
                    </a:cubicBezTo>
                    <a:cubicBezTo>
                      <a:pt x="404071" y="16524"/>
                      <a:pt x="422856" y="5147"/>
                      <a:pt x="425502" y="6470"/>
                    </a:cubicBezTo>
                    <a:cubicBezTo>
                      <a:pt x="428148" y="7793"/>
                      <a:pt x="394017" y="22345"/>
                      <a:pt x="400102" y="23932"/>
                    </a:cubicBezTo>
                    <a:cubicBezTo>
                      <a:pt x="406187" y="25519"/>
                      <a:pt x="453018" y="14408"/>
                      <a:pt x="462014" y="15995"/>
                    </a:cubicBezTo>
                    <a:cubicBezTo>
                      <a:pt x="471010" y="17582"/>
                      <a:pt x="444023" y="25784"/>
                      <a:pt x="454077" y="33457"/>
                    </a:cubicBezTo>
                    <a:cubicBezTo>
                      <a:pt x="464131" y="41130"/>
                      <a:pt x="499850" y="55682"/>
                      <a:pt x="522339" y="62032"/>
                    </a:cubicBezTo>
                    <a:cubicBezTo>
                      <a:pt x="544828" y="68382"/>
                      <a:pt x="587426" y="69440"/>
                      <a:pt x="589014" y="71557"/>
                    </a:cubicBezTo>
                    <a:cubicBezTo>
                      <a:pt x="590602" y="73674"/>
                      <a:pt x="531864" y="74732"/>
                      <a:pt x="531864" y="74732"/>
                    </a:cubicBezTo>
                    <a:cubicBezTo>
                      <a:pt x="523133" y="76849"/>
                      <a:pt x="527896" y="67324"/>
                      <a:pt x="536627" y="84257"/>
                    </a:cubicBezTo>
                    <a:cubicBezTo>
                      <a:pt x="545358" y="101190"/>
                      <a:pt x="583988" y="170247"/>
                      <a:pt x="584252" y="176332"/>
                    </a:cubicBezTo>
                    <a:cubicBezTo>
                      <a:pt x="584516" y="182417"/>
                      <a:pt x="559645" y="138762"/>
                      <a:pt x="538214" y="120770"/>
                    </a:cubicBezTo>
                    <a:cubicBezTo>
                      <a:pt x="516783" y="102778"/>
                      <a:pt x="483974" y="80817"/>
                      <a:pt x="455664" y="68382"/>
                    </a:cubicBezTo>
                    <a:cubicBezTo>
                      <a:pt x="427354" y="55947"/>
                      <a:pt x="398250" y="49861"/>
                      <a:pt x="368352" y="46157"/>
                    </a:cubicBezTo>
                    <a:cubicBezTo>
                      <a:pt x="338454" y="42453"/>
                      <a:pt x="311202" y="43246"/>
                      <a:pt x="276277" y="46157"/>
                    </a:cubicBezTo>
                    <a:cubicBezTo>
                      <a:pt x="241352" y="49067"/>
                      <a:pt x="184731" y="58064"/>
                      <a:pt x="158802" y="63620"/>
                    </a:cubicBezTo>
                    <a:cubicBezTo>
                      <a:pt x="132873" y="69176"/>
                      <a:pt x="145573" y="62033"/>
                      <a:pt x="120702" y="79495"/>
                    </a:cubicBezTo>
                    <a:cubicBezTo>
                      <a:pt x="95831" y="96957"/>
                      <a:pt x="-2594" y="188238"/>
                      <a:pt x="52" y="1922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6EDA7A27-5AD1-4F56-B609-00E8C8B84ECF}"/>
                  </a:ext>
                </a:extLst>
              </p:cNvPr>
              <p:cNvSpPr/>
              <p:nvPr/>
            </p:nvSpPr>
            <p:spPr>
              <a:xfrm>
                <a:off x="4061486" y="3829045"/>
                <a:ext cx="461652" cy="123867"/>
              </a:xfrm>
              <a:custGeom>
                <a:avLst/>
                <a:gdLst>
                  <a:gd name="connsiteX0" fmla="*/ 927 w 461652"/>
                  <a:gd name="connsiteY0" fmla="*/ 17468 h 123867"/>
                  <a:gd name="connsiteX1" fmla="*/ 129514 w 461652"/>
                  <a:gd name="connsiteY1" fmla="*/ 55568 h 123867"/>
                  <a:gd name="connsiteX2" fmla="*/ 81889 w 461652"/>
                  <a:gd name="connsiteY2" fmla="*/ 5 h 123867"/>
                  <a:gd name="connsiteX3" fmla="*/ 145389 w 461652"/>
                  <a:gd name="connsiteY3" fmla="*/ 52393 h 123867"/>
                  <a:gd name="connsiteX4" fmla="*/ 231114 w 461652"/>
                  <a:gd name="connsiteY4" fmla="*/ 74618 h 123867"/>
                  <a:gd name="connsiteX5" fmla="*/ 432727 w 461652"/>
                  <a:gd name="connsiteY5" fmla="*/ 79380 h 123867"/>
                  <a:gd name="connsiteX6" fmla="*/ 437489 w 461652"/>
                  <a:gd name="connsiteY6" fmla="*/ 80968 h 123867"/>
                  <a:gd name="connsiteX7" fmla="*/ 351764 w 461652"/>
                  <a:gd name="connsiteY7" fmla="*/ 87318 h 123867"/>
                  <a:gd name="connsiteX8" fmla="*/ 378752 w 461652"/>
                  <a:gd name="connsiteY8" fmla="*/ 87318 h 123867"/>
                  <a:gd name="connsiteX9" fmla="*/ 461302 w 461652"/>
                  <a:gd name="connsiteY9" fmla="*/ 109543 h 123867"/>
                  <a:gd name="connsiteX10" fmla="*/ 405739 w 461652"/>
                  <a:gd name="connsiteY10" fmla="*/ 85730 h 123867"/>
                  <a:gd name="connsiteX11" fmla="*/ 340652 w 461652"/>
                  <a:gd name="connsiteY11" fmla="*/ 106368 h 123867"/>
                  <a:gd name="connsiteX12" fmla="*/ 313664 w 461652"/>
                  <a:gd name="connsiteY12" fmla="*/ 109543 h 123867"/>
                  <a:gd name="connsiteX13" fmla="*/ 273977 w 461652"/>
                  <a:gd name="connsiteY13" fmla="*/ 123830 h 123867"/>
                  <a:gd name="connsiteX14" fmla="*/ 272389 w 461652"/>
                  <a:gd name="connsiteY14" fmla="*/ 104780 h 123867"/>
                  <a:gd name="connsiteX15" fmla="*/ 196189 w 461652"/>
                  <a:gd name="connsiteY15" fmla="*/ 90493 h 123867"/>
                  <a:gd name="connsiteX16" fmla="*/ 77127 w 461652"/>
                  <a:gd name="connsiteY16" fmla="*/ 61918 h 123867"/>
                  <a:gd name="connsiteX17" fmla="*/ 927 w 461652"/>
                  <a:gd name="connsiteY17" fmla="*/ 17468 h 12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61652" h="123867">
                    <a:moveTo>
                      <a:pt x="927" y="17468"/>
                    </a:moveTo>
                    <a:cubicBezTo>
                      <a:pt x="9658" y="16410"/>
                      <a:pt x="116020" y="58478"/>
                      <a:pt x="129514" y="55568"/>
                    </a:cubicBezTo>
                    <a:cubicBezTo>
                      <a:pt x="143008" y="52658"/>
                      <a:pt x="79243" y="534"/>
                      <a:pt x="81889" y="5"/>
                    </a:cubicBezTo>
                    <a:cubicBezTo>
                      <a:pt x="84535" y="-524"/>
                      <a:pt x="120518" y="39958"/>
                      <a:pt x="145389" y="52393"/>
                    </a:cubicBezTo>
                    <a:cubicBezTo>
                      <a:pt x="170260" y="64828"/>
                      <a:pt x="183224" y="70120"/>
                      <a:pt x="231114" y="74618"/>
                    </a:cubicBezTo>
                    <a:cubicBezTo>
                      <a:pt x="279004" y="79116"/>
                      <a:pt x="398331" y="78322"/>
                      <a:pt x="432727" y="79380"/>
                    </a:cubicBezTo>
                    <a:cubicBezTo>
                      <a:pt x="467123" y="80438"/>
                      <a:pt x="450983" y="79645"/>
                      <a:pt x="437489" y="80968"/>
                    </a:cubicBezTo>
                    <a:cubicBezTo>
                      <a:pt x="423995" y="82291"/>
                      <a:pt x="361553" y="86260"/>
                      <a:pt x="351764" y="87318"/>
                    </a:cubicBezTo>
                    <a:cubicBezTo>
                      <a:pt x="341975" y="88376"/>
                      <a:pt x="360496" y="83614"/>
                      <a:pt x="378752" y="87318"/>
                    </a:cubicBezTo>
                    <a:cubicBezTo>
                      <a:pt x="397008" y="91022"/>
                      <a:pt x="456804" y="109808"/>
                      <a:pt x="461302" y="109543"/>
                    </a:cubicBezTo>
                    <a:cubicBezTo>
                      <a:pt x="465800" y="109278"/>
                      <a:pt x="425847" y="86259"/>
                      <a:pt x="405739" y="85730"/>
                    </a:cubicBezTo>
                    <a:cubicBezTo>
                      <a:pt x="385631" y="85201"/>
                      <a:pt x="355998" y="102399"/>
                      <a:pt x="340652" y="106368"/>
                    </a:cubicBezTo>
                    <a:cubicBezTo>
                      <a:pt x="325306" y="110337"/>
                      <a:pt x="324777" y="106633"/>
                      <a:pt x="313664" y="109543"/>
                    </a:cubicBezTo>
                    <a:cubicBezTo>
                      <a:pt x="302551" y="112453"/>
                      <a:pt x="280856" y="124624"/>
                      <a:pt x="273977" y="123830"/>
                    </a:cubicBezTo>
                    <a:cubicBezTo>
                      <a:pt x="267098" y="123036"/>
                      <a:pt x="285354" y="110336"/>
                      <a:pt x="272389" y="104780"/>
                    </a:cubicBezTo>
                    <a:cubicBezTo>
                      <a:pt x="259424" y="99224"/>
                      <a:pt x="228733" y="97637"/>
                      <a:pt x="196189" y="90493"/>
                    </a:cubicBezTo>
                    <a:cubicBezTo>
                      <a:pt x="163645" y="83349"/>
                      <a:pt x="107025" y="67739"/>
                      <a:pt x="77127" y="61918"/>
                    </a:cubicBezTo>
                    <a:cubicBezTo>
                      <a:pt x="47229" y="56097"/>
                      <a:pt x="-7804" y="18526"/>
                      <a:pt x="927" y="174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CA5A698D-0BDC-4C60-8E87-85BE388AA9B1}"/>
                  </a:ext>
                </a:extLst>
              </p:cNvPr>
              <p:cNvSpPr/>
              <p:nvPr/>
            </p:nvSpPr>
            <p:spPr>
              <a:xfrm>
                <a:off x="4478271" y="3690926"/>
                <a:ext cx="213258" cy="146786"/>
              </a:xfrm>
              <a:custGeom>
                <a:avLst/>
                <a:gdLst>
                  <a:gd name="connsiteX0" fmla="*/ 1654 w 213258"/>
                  <a:gd name="connsiteY0" fmla="*/ 6362 h 146786"/>
                  <a:gd name="connsiteX1" fmla="*/ 157229 w 213258"/>
                  <a:gd name="connsiteY1" fmla="*/ 117487 h 146786"/>
                  <a:gd name="connsiteX2" fmla="*/ 190567 w 213258"/>
                  <a:gd name="connsiteY2" fmla="*/ 142887 h 146786"/>
                  <a:gd name="connsiteX3" fmla="*/ 212792 w 213258"/>
                  <a:gd name="connsiteY3" fmla="*/ 142887 h 146786"/>
                  <a:gd name="connsiteX4" fmla="*/ 169929 w 213258"/>
                  <a:gd name="connsiteY4" fmla="*/ 106374 h 146786"/>
                  <a:gd name="connsiteX5" fmla="*/ 188979 w 213258"/>
                  <a:gd name="connsiteY5" fmla="*/ 101612 h 146786"/>
                  <a:gd name="connsiteX6" fmla="*/ 152467 w 213258"/>
                  <a:gd name="connsiteY6" fmla="*/ 84149 h 146786"/>
                  <a:gd name="connsiteX7" fmla="*/ 135004 w 213258"/>
                  <a:gd name="connsiteY7" fmla="*/ 50812 h 146786"/>
                  <a:gd name="connsiteX8" fmla="*/ 117542 w 213258"/>
                  <a:gd name="connsiteY8" fmla="*/ 22237 h 146786"/>
                  <a:gd name="connsiteX9" fmla="*/ 115954 w 213258"/>
                  <a:gd name="connsiteY9" fmla="*/ 12 h 146786"/>
                  <a:gd name="connsiteX10" fmla="*/ 76267 w 213258"/>
                  <a:gd name="connsiteY10" fmla="*/ 19062 h 146786"/>
                  <a:gd name="connsiteX11" fmla="*/ 1654 w 213258"/>
                  <a:gd name="connsiteY11" fmla="*/ 6362 h 14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258" h="146786">
                    <a:moveTo>
                      <a:pt x="1654" y="6362"/>
                    </a:moveTo>
                    <a:cubicBezTo>
                      <a:pt x="15148" y="22766"/>
                      <a:pt x="125744" y="94733"/>
                      <a:pt x="157229" y="117487"/>
                    </a:cubicBezTo>
                    <a:cubicBezTo>
                      <a:pt x="188715" y="140241"/>
                      <a:pt x="181307" y="138654"/>
                      <a:pt x="190567" y="142887"/>
                    </a:cubicBezTo>
                    <a:cubicBezTo>
                      <a:pt x="199827" y="147120"/>
                      <a:pt x="216232" y="148972"/>
                      <a:pt x="212792" y="142887"/>
                    </a:cubicBezTo>
                    <a:cubicBezTo>
                      <a:pt x="209352" y="136802"/>
                      <a:pt x="173898" y="113253"/>
                      <a:pt x="169929" y="106374"/>
                    </a:cubicBezTo>
                    <a:cubicBezTo>
                      <a:pt x="165960" y="99495"/>
                      <a:pt x="191889" y="105316"/>
                      <a:pt x="188979" y="101612"/>
                    </a:cubicBezTo>
                    <a:cubicBezTo>
                      <a:pt x="186069" y="97908"/>
                      <a:pt x="161463" y="92616"/>
                      <a:pt x="152467" y="84149"/>
                    </a:cubicBezTo>
                    <a:cubicBezTo>
                      <a:pt x="143471" y="75682"/>
                      <a:pt x="140825" y="61131"/>
                      <a:pt x="135004" y="50812"/>
                    </a:cubicBezTo>
                    <a:cubicBezTo>
                      <a:pt x="129183" y="40493"/>
                      <a:pt x="120717" y="30704"/>
                      <a:pt x="117542" y="22237"/>
                    </a:cubicBezTo>
                    <a:cubicBezTo>
                      <a:pt x="114367" y="13770"/>
                      <a:pt x="122833" y="541"/>
                      <a:pt x="115954" y="12"/>
                    </a:cubicBezTo>
                    <a:cubicBezTo>
                      <a:pt x="109075" y="-517"/>
                      <a:pt x="91348" y="16416"/>
                      <a:pt x="76267" y="19062"/>
                    </a:cubicBezTo>
                    <a:cubicBezTo>
                      <a:pt x="61186" y="21708"/>
                      <a:pt x="-11840" y="-10042"/>
                      <a:pt x="1654" y="63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ACDA650E-538B-4DDA-95A0-F72CA8F9A33B}"/>
                  </a:ext>
                </a:extLst>
              </p:cNvPr>
              <p:cNvSpPr/>
              <p:nvPr/>
            </p:nvSpPr>
            <p:spPr>
              <a:xfrm>
                <a:off x="4054095" y="3869667"/>
                <a:ext cx="307019" cy="71918"/>
              </a:xfrm>
              <a:custGeom>
                <a:avLst/>
                <a:gdLst>
                  <a:gd name="connsiteX0" fmla="*/ 3555 w 307019"/>
                  <a:gd name="connsiteY0" fmla="*/ 3833 h 71918"/>
                  <a:gd name="connsiteX1" fmla="*/ 165480 w 307019"/>
                  <a:gd name="connsiteY1" fmla="*/ 53046 h 71918"/>
                  <a:gd name="connsiteX2" fmla="*/ 306768 w 307019"/>
                  <a:gd name="connsiteY2" fmla="*/ 70508 h 71918"/>
                  <a:gd name="connsiteX3" fmla="*/ 130555 w 307019"/>
                  <a:gd name="connsiteY3" fmla="*/ 19708 h 71918"/>
                  <a:gd name="connsiteX4" fmla="*/ 57530 w 307019"/>
                  <a:gd name="connsiteY4" fmla="*/ 5421 h 71918"/>
                  <a:gd name="connsiteX5" fmla="*/ 3555 w 307019"/>
                  <a:gd name="connsiteY5" fmla="*/ 3833 h 7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019" h="71918">
                    <a:moveTo>
                      <a:pt x="3555" y="3833"/>
                    </a:moveTo>
                    <a:cubicBezTo>
                      <a:pt x="21547" y="11771"/>
                      <a:pt x="114945" y="41934"/>
                      <a:pt x="165480" y="53046"/>
                    </a:cubicBezTo>
                    <a:cubicBezTo>
                      <a:pt x="216015" y="64158"/>
                      <a:pt x="312589" y="76064"/>
                      <a:pt x="306768" y="70508"/>
                    </a:cubicBezTo>
                    <a:cubicBezTo>
                      <a:pt x="300947" y="64952"/>
                      <a:pt x="172095" y="30556"/>
                      <a:pt x="130555" y="19708"/>
                    </a:cubicBezTo>
                    <a:cubicBezTo>
                      <a:pt x="89015" y="8860"/>
                      <a:pt x="74199" y="8596"/>
                      <a:pt x="57530" y="5421"/>
                    </a:cubicBezTo>
                    <a:cubicBezTo>
                      <a:pt x="40861" y="2246"/>
                      <a:pt x="-14437" y="-4105"/>
                      <a:pt x="3555" y="38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B6359AE8-9EDA-4918-997A-718DFEF5909B}"/>
                  </a:ext>
                </a:extLst>
              </p:cNvPr>
              <p:cNvSpPr/>
              <p:nvPr/>
            </p:nvSpPr>
            <p:spPr>
              <a:xfrm>
                <a:off x="4122441" y="3704418"/>
                <a:ext cx="192891" cy="188664"/>
              </a:xfrm>
              <a:custGeom>
                <a:avLst/>
                <a:gdLst>
                  <a:gd name="connsiteX0" fmla="*/ 192384 w 192891"/>
                  <a:gd name="connsiteY0" fmla="*/ 2395 h 188664"/>
                  <a:gd name="connsiteX1" fmla="*/ 47922 w 192891"/>
                  <a:gd name="connsiteY1" fmla="*/ 92882 h 188664"/>
                  <a:gd name="connsiteX2" fmla="*/ 41572 w 192891"/>
                  <a:gd name="connsiteY2" fmla="*/ 119870 h 188664"/>
                  <a:gd name="connsiteX3" fmla="*/ 65384 w 192891"/>
                  <a:gd name="connsiteY3" fmla="*/ 186545 h 188664"/>
                  <a:gd name="connsiteX4" fmla="*/ 51097 w 192891"/>
                  <a:gd name="connsiteY4" fmla="*/ 167495 h 188664"/>
                  <a:gd name="connsiteX5" fmla="*/ 297 w 192891"/>
                  <a:gd name="connsiteY5" fmla="*/ 121457 h 188664"/>
                  <a:gd name="connsiteX6" fmla="*/ 32047 w 192891"/>
                  <a:gd name="connsiteY6" fmla="*/ 73832 h 188664"/>
                  <a:gd name="connsiteX7" fmla="*/ 71734 w 192891"/>
                  <a:gd name="connsiteY7" fmla="*/ 40495 h 188664"/>
                  <a:gd name="connsiteX8" fmla="*/ 95547 w 192891"/>
                  <a:gd name="connsiteY8" fmla="*/ 27795 h 188664"/>
                  <a:gd name="connsiteX9" fmla="*/ 192384 w 192891"/>
                  <a:gd name="connsiteY9" fmla="*/ 2395 h 18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891" h="188664">
                    <a:moveTo>
                      <a:pt x="192384" y="2395"/>
                    </a:moveTo>
                    <a:cubicBezTo>
                      <a:pt x="184447" y="13243"/>
                      <a:pt x="73057" y="73303"/>
                      <a:pt x="47922" y="92882"/>
                    </a:cubicBezTo>
                    <a:cubicBezTo>
                      <a:pt x="22787" y="112461"/>
                      <a:pt x="38662" y="104259"/>
                      <a:pt x="41572" y="119870"/>
                    </a:cubicBezTo>
                    <a:cubicBezTo>
                      <a:pt x="44482" y="135481"/>
                      <a:pt x="63796" y="178607"/>
                      <a:pt x="65384" y="186545"/>
                    </a:cubicBezTo>
                    <a:cubicBezTo>
                      <a:pt x="66972" y="194483"/>
                      <a:pt x="61945" y="178343"/>
                      <a:pt x="51097" y="167495"/>
                    </a:cubicBezTo>
                    <a:cubicBezTo>
                      <a:pt x="40249" y="156647"/>
                      <a:pt x="3472" y="137067"/>
                      <a:pt x="297" y="121457"/>
                    </a:cubicBezTo>
                    <a:cubicBezTo>
                      <a:pt x="-2878" y="105847"/>
                      <a:pt x="20141" y="87326"/>
                      <a:pt x="32047" y="73832"/>
                    </a:cubicBezTo>
                    <a:cubicBezTo>
                      <a:pt x="43953" y="60338"/>
                      <a:pt x="61151" y="48168"/>
                      <a:pt x="71734" y="40495"/>
                    </a:cubicBezTo>
                    <a:cubicBezTo>
                      <a:pt x="82317" y="32822"/>
                      <a:pt x="78349" y="34939"/>
                      <a:pt x="95547" y="27795"/>
                    </a:cubicBezTo>
                    <a:cubicBezTo>
                      <a:pt x="112745" y="20651"/>
                      <a:pt x="200321" y="-8453"/>
                      <a:pt x="192384" y="23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6885F37C-22BD-4D6A-ADEA-4608E1EF3D58}"/>
                  </a:ext>
                </a:extLst>
              </p:cNvPr>
              <p:cNvSpPr/>
              <p:nvPr/>
            </p:nvSpPr>
            <p:spPr>
              <a:xfrm>
                <a:off x="4387624" y="3781425"/>
                <a:ext cx="233589" cy="124854"/>
              </a:xfrm>
              <a:custGeom>
                <a:avLst/>
                <a:gdLst>
                  <a:gd name="connsiteX0" fmla="*/ 233589 w 233589"/>
                  <a:gd name="connsiteY0" fmla="*/ 0 h 124854"/>
                  <a:gd name="connsiteX1" fmla="*/ 152626 w 233589"/>
                  <a:gd name="connsiteY1" fmla="*/ 68263 h 124854"/>
                  <a:gd name="connsiteX2" fmla="*/ 103414 w 233589"/>
                  <a:gd name="connsiteY2" fmla="*/ 76200 h 124854"/>
                  <a:gd name="connsiteX3" fmla="*/ 82776 w 233589"/>
                  <a:gd name="connsiteY3" fmla="*/ 79375 h 124854"/>
                  <a:gd name="connsiteX4" fmla="*/ 109764 w 233589"/>
                  <a:gd name="connsiteY4" fmla="*/ 87313 h 124854"/>
                  <a:gd name="connsiteX5" fmla="*/ 63726 w 233589"/>
                  <a:gd name="connsiteY5" fmla="*/ 112713 h 124854"/>
                  <a:gd name="connsiteX6" fmla="*/ 226 w 233589"/>
                  <a:gd name="connsiteY6" fmla="*/ 123825 h 124854"/>
                  <a:gd name="connsiteX7" fmla="*/ 87539 w 233589"/>
                  <a:gd name="connsiteY7" fmla="*/ 123825 h 124854"/>
                  <a:gd name="connsiteX8" fmla="*/ 106589 w 233589"/>
                  <a:gd name="connsiteY8" fmla="*/ 119063 h 124854"/>
                  <a:gd name="connsiteX9" fmla="*/ 147864 w 233589"/>
                  <a:gd name="connsiteY9" fmla="*/ 87313 h 124854"/>
                  <a:gd name="connsiteX10" fmla="*/ 233589 w 233589"/>
                  <a:gd name="connsiteY10" fmla="*/ 0 h 12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589" h="124854">
                    <a:moveTo>
                      <a:pt x="233589" y="0"/>
                    </a:moveTo>
                    <a:cubicBezTo>
                      <a:pt x="203955" y="27781"/>
                      <a:pt x="174322" y="55563"/>
                      <a:pt x="152626" y="68263"/>
                    </a:cubicBezTo>
                    <a:cubicBezTo>
                      <a:pt x="130930" y="80963"/>
                      <a:pt x="115056" y="74348"/>
                      <a:pt x="103414" y="76200"/>
                    </a:cubicBezTo>
                    <a:cubicBezTo>
                      <a:pt x="91772" y="78052"/>
                      <a:pt x="81718" y="77523"/>
                      <a:pt x="82776" y="79375"/>
                    </a:cubicBezTo>
                    <a:cubicBezTo>
                      <a:pt x="83834" y="81227"/>
                      <a:pt x="112939" y="81757"/>
                      <a:pt x="109764" y="87313"/>
                    </a:cubicBezTo>
                    <a:cubicBezTo>
                      <a:pt x="106589" y="92869"/>
                      <a:pt x="81982" y="106628"/>
                      <a:pt x="63726" y="112713"/>
                    </a:cubicBezTo>
                    <a:cubicBezTo>
                      <a:pt x="45470" y="118798"/>
                      <a:pt x="-3743" y="121973"/>
                      <a:pt x="226" y="123825"/>
                    </a:cubicBezTo>
                    <a:cubicBezTo>
                      <a:pt x="4195" y="125677"/>
                      <a:pt x="69812" y="124619"/>
                      <a:pt x="87539" y="123825"/>
                    </a:cubicBezTo>
                    <a:cubicBezTo>
                      <a:pt x="105266" y="123031"/>
                      <a:pt x="96535" y="125148"/>
                      <a:pt x="106589" y="119063"/>
                    </a:cubicBezTo>
                    <a:cubicBezTo>
                      <a:pt x="116643" y="112978"/>
                      <a:pt x="147864" y="87313"/>
                      <a:pt x="147864" y="87313"/>
                    </a:cubicBezTo>
                    <a:lnTo>
                      <a:pt x="233589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F6E59F2F-6A1D-4499-94D2-5C6029A59A54}"/>
                  </a:ext>
                </a:extLst>
              </p:cNvPr>
              <p:cNvSpPr/>
              <p:nvPr/>
            </p:nvSpPr>
            <p:spPr>
              <a:xfrm>
                <a:off x="4428284" y="3776966"/>
                <a:ext cx="240099" cy="171195"/>
              </a:xfrm>
              <a:custGeom>
                <a:avLst/>
                <a:gdLst>
                  <a:gd name="connsiteX0" fmla="*/ 191341 w 240099"/>
                  <a:gd name="connsiteY0" fmla="*/ 1284 h 171195"/>
                  <a:gd name="connsiteX1" fmla="*/ 180229 w 240099"/>
                  <a:gd name="connsiteY1" fmla="*/ 53672 h 171195"/>
                  <a:gd name="connsiteX2" fmla="*/ 205629 w 240099"/>
                  <a:gd name="connsiteY2" fmla="*/ 80659 h 171195"/>
                  <a:gd name="connsiteX3" fmla="*/ 238966 w 240099"/>
                  <a:gd name="connsiteY3" fmla="*/ 82247 h 171195"/>
                  <a:gd name="connsiteX4" fmla="*/ 161179 w 240099"/>
                  <a:gd name="connsiteY4" fmla="*/ 85422 h 171195"/>
                  <a:gd name="connsiteX5" fmla="*/ 134191 w 240099"/>
                  <a:gd name="connsiteY5" fmla="*/ 104472 h 171195"/>
                  <a:gd name="connsiteX6" fmla="*/ 135779 w 240099"/>
                  <a:gd name="connsiteY6" fmla="*/ 109234 h 171195"/>
                  <a:gd name="connsiteX7" fmla="*/ 151654 w 240099"/>
                  <a:gd name="connsiteY7" fmla="*/ 131459 h 171195"/>
                  <a:gd name="connsiteX8" fmla="*/ 108791 w 240099"/>
                  <a:gd name="connsiteY8" fmla="*/ 129872 h 171195"/>
                  <a:gd name="connsiteX9" fmla="*/ 38941 w 240099"/>
                  <a:gd name="connsiteY9" fmla="*/ 139397 h 171195"/>
                  <a:gd name="connsiteX10" fmla="*/ 48466 w 240099"/>
                  <a:gd name="connsiteY10" fmla="*/ 150509 h 171195"/>
                  <a:gd name="connsiteX11" fmla="*/ 54816 w 240099"/>
                  <a:gd name="connsiteY11" fmla="*/ 171147 h 171195"/>
                  <a:gd name="connsiteX12" fmla="*/ 841 w 240099"/>
                  <a:gd name="connsiteY12" fmla="*/ 144159 h 171195"/>
                  <a:gd name="connsiteX13" fmla="*/ 104029 w 240099"/>
                  <a:gd name="connsiteY13" fmla="*/ 112409 h 171195"/>
                  <a:gd name="connsiteX14" fmla="*/ 191341 w 240099"/>
                  <a:gd name="connsiteY14" fmla="*/ 1284 h 17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0099" h="171195">
                    <a:moveTo>
                      <a:pt x="191341" y="1284"/>
                    </a:moveTo>
                    <a:cubicBezTo>
                      <a:pt x="204041" y="-8505"/>
                      <a:pt x="177848" y="40443"/>
                      <a:pt x="180229" y="53672"/>
                    </a:cubicBezTo>
                    <a:cubicBezTo>
                      <a:pt x="182610" y="66901"/>
                      <a:pt x="195840" y="75897"/>
                      <a:pt x="205629" y="80659"/>
                    </a:cubicBezTo>
                    <a:cubicBezTo>
                      <a:pt x="215418" y="85421"/>
                      <a:pt x="246374" y="81453"/>
                      <a:pt x="238966" y="82247"/>
                    </a:cubicBezTo>
                    <a:cubicBezTo>
                      <a:pt x="231558" y="83041"/>
                      <a:pt x="178641" y="81718"/>
                      <a:pt x="161179" y="85422"/>
                    </a:cubicBezTo>
                    <a:cubicBezTo>
                      <a:pt x="143717" y="89126"/>
                      <a:pt x="138424" y="100503"/>
                      <a:pt x="134191" y="104472"/>
                    </a:cubicBezTo>
                    <a:cubicBezTo>
                      <a:pt x="129958" y="108441"/>
                      <a:pt x="132868" y="104736"/>
                      <a:pt x="135779" y="109234"/>
                    </a:cubicBezTo>
                    <a:cubicBezTo>
                      <a:pt x="138689" y="113732"/>
                      <a:pt x="156152" y="128019"/>
                      <a:pt x="151654" y="131459"/>
                    </a:cubicBezTo>
                    <a:cubicBezTo>
                      <a:pt x="147156" y="134899"/>
                      <a:pt x="127577" y="128549"/>
                      <a:pt x="108791" y="129872"/>
                    </a:cubicBezTo>
                    <a:cubicBezTo>
                      <a:pt x="90005" y="131195"/>
                      <a:pt x="48995" y="135958"/>
                      <a:pt x="38941" y="139397"/>
                    </a:cubicBezTo>
                    <a:cubicBezTo>
                      <a:pt x="28887" y="142837"/>
                      <a:pt x="45820" y="145217"/>
                      <a:pt x="48466" y="150509"/>
                    </a:cubicBezTo>
                    <a:cubicBezTo>
                      <a:pt x="51112" y="155801"/>
                      <a:pt x="62753" y="172205"/>
                      <a:pt x="54816" y="171147"/>
                    </a:cubicBezTo>
                    <a:cubicBezTo>
                      <a:pt x="46879" y="170089"/>
                      <a:pt x="-7361" y="153949"/>
                      <a:pt x="841" y="144159"/>
                    </a:cubicBezTo>
                    <a:cubicBezTo>
                      <a:pt x="9043" y="134369"/>
                      <a:pt x="66723" y="130930"/>
                      <a:pt x="104029" y="112409"/>
                    </a:cubicBezTo>
                    <a:cubicBezTo>
                      <a:pt x="141335" y="93888"/>
                      <a:pt x="178641" y="11073"/>
                      <a:pt x="191341" y="1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66E999E3-06BA-4DDD-A1A9-D2C201B357B8}"/>
                  </a:ext>
                </a:extLst>
              </p:cNvPr>
              <p:cNvSpPr/>
              <p:nvPr/>
            </p:nvSpPr>
            <p:spPr>
              <a:xfrm>
                <a:off x="4157720" y="3620907"/>
                <a:ext cx="486603" cy="107257"/>
              </a:xfrm>
              <a:custGeom>
                <a:avLst/>
                <a:gdLst>
                  <a:gd name="connsiteX0" fmla="*/ 1530 w 486603"/>
                  <a:gd name="connsiteY0" fmla="*/ 92256 h 107257"/>
                  <a:gd name="connsiteX1" fmla="*/ 206318 w 486603"/>
                  <a:gd name="connsiteY1" fmla="*/ 31931 h 107257"/>
                  <a:gd name="connsiteX2" fmla="*/ 190443 w 486603"/>
                  <a:gd name="connsiteY2" fmla="*/ 31931 h 107257"/>
                  <a:gd name="connsiteX3" fmla="*/ 315855 w 486603"/>
                  <a:gd name="connsiteY3" fmla="*/ 27168 h 107257"/>
                  <a:gd name="connsiteX4" fmla="*/ 426980 w 486603"/>
                  <a:gd name="connsiteY4" fmla="*/ 73206 h 107257"/>
                  <a:gd name="connsiteX5" fmla="*/ 485718 w 486603"/>
                  <a:gd name="connsiteY5" fmla="*/ 106543 h 107257"/>
                  <a:gd name="connsiteX6" fmla="*/ 384118 w 486603"/>
                  <a:gd name="connsiteY6" fmla="*/ 41456 h 107257"/>
                  <a:gd name="connsiteX7" fmla="*/ 219018 w 486603"/>
                  <a:gd name="connsiteY7" fmla="*/ 181 h 107257"/>
                  <a:gd name="connsiteX8" fmla="*/ 168218 w 486603"/>
                  <a:gd name="connsiteY8" fmla="*/ 27168 h 107257"/>
                  <a:gd name="connsiteX9" fmla="*/ 199968 w 486603"/>
                  <a:gd name="connsiteY9" fmla="*/ 46218 h 107257"/>
                  <a:gd name="connsiteX10" fmla="*/ 150755 w 486603"/>
                  <a:gd name="connsiteY10" fmla="*/ 35106 h 107257"/>
                  <a:gd name="connsiteX11" fmla="*/ 131705 w 486603"/>
                  <a:gd name="connsiteY11" fmla="*/ 30343 h 107257"/>
                  <a:gd name="connsiteX12" fmla="*/ 112655 w 486603"/>
                  <a:gd name="connsiteY12" fmla="*/ 33518 h 107257"/>
                  <a:gd name="connsiteX13" fmla="*/ 1530 w 486603"/>
                  <a:gd name="connsiteY13" fmla="*/ 92256 h 10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603" h="107257">
                    <a:moveTo>
                      <a:pt x="1530" y="92256"/>
                    </a:moveTo>
                    <a:cubicBezTo>
                      <a:pt x="17140" y="91992"/>
                      <a:pt x="174833" y="41985"/>
                      <a:pt x="206318" y="31931"/>
                    </a:cubicBezTo>
                    <a:cubicBezTo>
                      <a:pt x="237803" y="21877"/>
                      <a:pt x="190443" y="31931"/>
                      <a:pt x="190443" y="31931"/>
                    </a:cubicBezTo>
                    <a:cubicBezTo>
                      <a:pt x="208699" y="31137"/>
                      <a:pt x="276432" y="20289"/>
                      <a:pt x="315855" y="27168"/>
                    </a:cubicBezTo>
                    <a:cubicBezTo>
                      <a:pt x="355278" y="34047"/>
                      <a:pt x="398670" y="59977"/>
                      <a:pt x="426980" y="73206"/>
                    </a:cubicBezTo>
                    <a:cubicBezTo>
                      <a:pt x="455290" y="86435"/>
                      <a:pt x="492862" y="111835"/>
                      <a:pt x="485718" y="106543"/>
                    </a:cubicBezTo>
                    <a:cubicBezTo>
                      <a:pt x="478574" y="101251"/>
                      <a:pt x="428568" y="59183"/>
                      <a:pt x="384118" y="41456"/>
                    </a:cubicBezTo>
                    <a:cubicBezTo>
                      <a:pt x="339668" y="23729"/>
                      <a:pt x="255001" y="2562"/>
                      <a:pt x="219018" y="181"/>
                    </a:cubicBezTo>
                    <a:cubicBezTo>
                      <a:pt x="183035" y="-2200"/>
                      <a:pt x="171393" y="19495"/>
                      <a:pt x="168218" y="27168"/>
                    </a:cubicBezTo>
                    <a:cubicBezTo>
                      <a:pt x="165043" y="34841"/>
                      <a:pt x="202878" y="44895"/>
                      <a:pt x="199968" y="46218"/>
                    </a:cubicBezTo>
                    <a:cubicBezTo>
                      <a:pt x="197058" y="47541"/>
                      <a:pt x="162132" y="37752"/>
                      <a:pt x="150755" y="35106"/>
                    </a:cubicBezTo>
                    <a:cubicBezTo>
                      <a:pt x="139378" y="32460"/>
                      <a:pt x="138055" y="30608"/>
                      <a:pt x="131705" y="30343"/>
                    </a:cubicBezTo>
                    <a:cubicBezTo>
                      <a:pt x="125355" y="30078"/>
                      <a:pt x="130911" y="26903"/>
                      <a:pt x="112655" y="33518"/>
                    </a:cubicBezTo>
                    <a:cubicBezTo>
                      <a:pt x="94399" y="40133"/>
                      <a:pt x="-14080" y="92520"/>
                      <a:pt x="1530" y="922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B1DD9E45-D13B-400D-B8D8-B43068658F44}"/>
                  </a:ext>
                </a:extLst>
              </p:cNvPr>
              <p:cNvSpPr/>
              <p:nvPr/>
            </p:nvSpPr>
            <p:spPr>
              <a:xfrm>
                <a:off x="4055240" y="3697609"/>
                <a:ext cx="104242" cy="175892"/>
              </a:xfrm>
              <a:custGeom>
                <a:avLst/>
                <a:gdLst>
                  <a:gd name="connsiteX0" fmla="*/ 104010 w 104242"/>
                  <a:gd name="connsiteY0" fmla="*/ 1266 h 175892"/>
                  <a:gd name="connsiteX1" fmla="*/ 7173 w 104242"/>
                  <a:gd name="connsiteY1" fmla="*/ 113979 h 175892"/>
                  <a:gd name="connsiteX2" fmla="*/ 7173 w 104242"/>
                  <a:gd name="connsiteY2" fmla="*/ 175891 h 175892"/>
                  <a:gd name="connsiteX3" fmla="*/ 7173 w 104242"/>
                  <a:gd name="connsiteY3" fmla="*/ 112391 h 175892"/>
                  <a:gd name="connsiteX4" fmla="*/ 34160 w 104242"/>
                  <a:gd name="connsiteY4" fmla="*/ 55241 h 175892"/>
                  <a:gd name="connsiteX5" fmla="*/ 104010 w 104242"/>
                  <a:gd name="connsiteY5" fmla="*/ 1266 h 17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42" h="175892">
                    <a:moveTo>
                      <a:pt x="104010" y="1266"/>
                    </a:moveTo>
                    <a:cubicBezTo>
                      <a:pt x="99512" y="11056"/>
                      <a:pt x="23312" y="84875"/>
                      <a:pt x="7173" y="113979"/>
                    </a:cubicBezTo>
                    <a:cubicBezTo>
                      <a:pt x="-8967" y="143083"/>
                      <a:pt x="7173" y="176156"/>
                      <a:pt x="7173" y="175891"/>
                    </a:cubicBezTo>
                    <a:cubicBezTo>
                      <a:pt x="7173" y="175626"/>
                      <a:pt x="2675" y="132499"/>
                      <a:pt x="7173" y="112391"/>
                    </a:cubicBezTo>
                    <a:cubicBezTo>
                      <a:pt x="11671" y="92283"/>
                      <a:pt x="21989" y="69264"/>
                      <a:pt x="34160" y="55241"/>
                    </a:cubicBezTo>
                    <a:cubicBezTo>
                      <a:pt x="46331" y="41218"/>
                      <a:pt x="108508" y="-8524"/>
                      <a:pt x="104010" y="12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09EA84DE-815B-4474-B517-2A208FBCA543}"/>
                  </a:ext>
                </a:extLst>
              </p:cNvPr>
              <p:cNvSpPr/>
              <p:nvPr/>
            </p:nvSpPr>
            <p:spPr>
              <a:xfrm>
                <a:off x="4592517" y="3703941"/>
                <a:ext cx="176455" cy="187403"/>
              </a:xfrm>
              <a:custGeom>
                <a:avLst/>
                <a:gdLst>
                  <a:gd name="connsiteX0" fmla="*/ 4883 w 176455"/>
                  <a:gd name="connsiteY0" fmla="*/ 1284 h 187403"/>
                  <a:gd name="connsiteX1" fmla="*/ 130296 w 176455"/>
                  <a:gd name="connsiteY1" fmla="*/ 83834 h 187403"/>
                  <a:gd name="connsiteX2" fmla="*/ 176333 w 176455"/>
                  <a:gd name="connsiteY2" fmla="*/ 96534 h 187403"/>
                  <a:gd name="connsiteX3" fmla="*/ 119183 w 176455"/>
                  <a:gd name="connsiteY3" fmla="*/ 110822 h 187403"/>
                  <a:gd name="connsiteX4" fmla="*/ 81083 w 176455"/>
                  <a:gd name="connsiteY4" fmla="*/ 166384 h 187403"/>
                  <a:gd name="connsiteX5" fmla="*/ 1708 w 176455"/>
                  <a:gd name="connsiteY5" fmla="*/ 126697 h 187403"/>
                  <a:gd name="connsiteX6" fmla="*/ 47746 w 176455"/>
                  <a:gd name="connsiteY6" fmla="*/ 167972 h 187403"/>
                  <a:gd name="connsiteX7" fmla="*/ 121 w 176455"/>
                  <a:gd name="connsiteY7" fmla="*/ 187022 h 187403"/>
                  <a:gd name="connsiteX8" fmla="*/ 65208 w 176455"/>
                  <a:gd name="connsiteY8" fmla="*/ 152097 h 187403"/>
                  <a:gd name="connsiteX9" fmla="*/ 127121 w 176455"/>
                  <a:gd name="connsiteY9" fmla="*/ 120347 h 187403"/>
                  <a:gd name="connsiteX10" fmla="*/ 101721 w 176455"/>
                  <a:gd name="connsiteY10" fmla="*/ 91772 h 187403"/>
                  <a:gd name="connsiteX11" fmla="*/ 49333 w 176455"/>
                  <a:gd name="connsiteY11" fmla="*/ 36209 h 187403"/>
                  <a:gd name="connsiteX12" fmla="*/ 4883 w 176455"/>
                  <a:gd name="connsiteY12" fmla="*/ 1284 h 18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6455" h="187403">
                    <a:moveTo>
                      <a:pt x="4883" y="1284"/>
                    </a:moveTo>
                    <a:cubicBezTo>
                      <a:pt x="18377" y="9221"/>
                      <a:pt x="101721" y="67959"/>
                      <a:pt x="130296" y="83834"/>
                    </a:cubicBezTo>
                    <a:cubicBezTo>
                      <a:pt x="158871" y="99709"/>
                      <a:pt x="178185" y="92036"/>
                      <a:pt x="176333" y="96534"/>
                    </a:cubicBezTo>
                    <a:cubicBezTo>
                      <a:pt x="174481" y="101032"/>
                      <a:pt x="135058" y="99180"/>
                      <a:pt x="119183" y="110822"/>
                    </a:cubicBezTo>
                    <a:cubicBezTo>
                      <a:pt x="103308" y="122464"/>
                      <a:pt x="100662" y="163738"/>
                      <a:pt x="81083" y="166384"/>
                    </a:cubicBezTo>
                    <a:cubicBezTo>
                      <a:pt x="61504" y="169030"/>
                      <a:pt x="7264" y="126432"/>
                      <a:pt x="1708" y="126697"/>
                    </a:cubicBezTo>
                    <a:cubicBezTo>
                      <a:pt x="-3848" y="126962"/>
                      <a:pt x="48010" y="157918"/>
                      <a:pt x="47746" y="167972"/>
                    </a:cubicBezTo>
                    <a:cubicBezTo>
                      <a:pt x="47482" y="178026"/>
                      <a:pt x="-2789" y="189668"/>
                      <a:pt x="121" y="187022"/>
                    </a:cubicBezTo>
                    <a:cubicBezTo>
                      <a:pt x="3031" y="184376"/>
                      <a:pt x="44041" y="163210"/>
                      <a:pt x="65208" y="152097"/>
                    </a:cubicBezTo>
                    <a:cubicBezTo>
                      <a:pt x="86375" y="140985"/>
                      <a:pt x="121036" y="130401"/>
                      <a:pt x="127121" y="120347"/>
                    </a:cubicBezTo>
                    <a:cubicBezTo>
                      <a:pt x="133206" y="110293"/>
                      <a:pt x="114686" y="105795"/>
                      <a:pt x="101721" y="91772"/>
                    </a:cubicBezTo>
                    <a:cubicBezTo>
                      <a:pt x="88756" y="77749"/>
                      <a:pt x="58858" y="48115"/>
                      <a:pt x="49333" y="36209"/>
                    </a:cubicBezTo>
                    <a:cubicBezTo>
                      <a:pt x="39808" y="24303"/>
                      <a:pt x="-8611" y="-6653"/>
                      <a:pt x="4883" y="1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652A0CDA-1F3B-40A1-B5A0-D49B80519C27}"/>
                  </a:ext>
                </a:extLst>
              </p:cNvPr>
              <p:cNvSpPr/>
              <p:nvPr/>
            </p:nvSpPr>
            <p:spPr>
              <a:xfrm>
                <a:off x="4143631" y="3563938"/>
                <a:ext cx="475115" cy="117555"/>
              </a:xfrm>
              <a:custGeom>
                <a:avLst/>
                <a:gdLst>
                  <a:gd name="connsiteX0" fmla="*/ 1332 w 475115"/>
                  <a:gd name="connsiteY0" fmla="*/ 117475 h 117555"/>
                  <a:gd name="connsiteX1" fmla="*/ 226757 w 475115"/>
                  <a:gd name="connsiteY1" fmla="*/ 25400 h 117555"/>
                  <a:gd name="connsiteX2" fmla="*/ 179132 w 475115"/>
                  <a:gd name="connsiteY2" fmla="*/ 38100 h 117555"/>
                  <a:gd name="connsiteX3" fmla="*/ 333119 w 475115"/>
                  <a:gd name="connsiteY3" fmla="*/ 42862 h 117555"/>
                  <a:gd name="connsiteX4" fmla="*/ 474407 w 475115"/>
                  <a:gd name="connsiteY4" fmla="*/ 65087 h 117555"/>
                  <a:gd name="connsiteX5" fmla="*/ 387094 w 475115"/>
                  <a:gd name="connsiteY5" fmla="*/ 36512 h 117555"/>
                  <a:gd name="connsiteX6" fmla="*/ 372807 w 475115"/>
                  <a:gd name="connsiteY6" fmla="*/ 22225 h 117555"/>
                  <a:gd name="connsiteX7" fmla="*/ 231519 w 475115"/>
                  <a:gd name="connsiteY7" fmla="*/ 0 h 117555"/>
                  <a:gd name="connsiteX8" fmla="*/ 307719 w 475115"/>
                  <a:gd name="connsiteY8" fmla="*/ 22225 h 117555"/>
                  <a:gd name="connsiteX9" fmla="*/ 172782 w 475115"/>
                  <a:gd name="connsiteY9" fmla="*/ 25400 h 117555"/>
                  <a:gd name="connsiteX10" fmla="*/ 134682 w 475115"/>
                  <a:gd name="connsiteY10" fmla="*/ 41275 h 117555"/>
                  <a:gd name="connsiteX11" fmla="*/ 1332 w 475115"/>
                  <a:gd name="connsiteY11" fmla="*/ 117475 h 11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5115" h="117555">
                    <a:moveTo>
                      <a:pt x="1332" y="117475"/>
                    </a:moveTo>
                    <a:cubicBezTo>
                      <a:pt x="16678" y="114829"/>
                      <a:pt x="197124" y="38629"/>
                      <a:pt x="226757" y="25400"/>
                    </a:cubicBezTo>
                    <a:cubicBezTo>
                      <a:pt x="256390" y="12171"/>
                      <a:pt x="161405" y="35190"/>
                      <a:pt x="179132" y="38100"/>
                    </a:cubicBezTo>
                    <a:cubicBezTo>
                      <a:pt x="196859" y="41010"/>
                      <a:pt x="283907" y="38364"/>
                      <a:pt x="333119" y="42862"/>
                    </a:cubicBezTo>
                    <a:cubicBezTo>
                      <a:pt x="382331" y="47360"/>
                      <a:pt x="465411" y="66145"/>
                      <a:pt x="474407" y="65087"/>
                    </a:cubicBezTo>
                    <a:cubicBezTo>
                      <a:pt x="483403" y="64029"/>
                      <a:pt x="404027" y="43656"/>
                      <a:pt x="387094" y="36512"/>
                    </a:cubicBezTo>
                    <a:cubicBezTo>
                      <a:pt x="370161" y="29368"/>
                      <a:pt x="398736" y="28310"/>
                      <a:pt x="372807" y="22225"/>
                    </a:cubicBezTo>
                    <a:cubicBezTo>
                      <a:pt x="346878" y="16140"/>
                      <a:pt x="242367" y="0"/>
                      <a:pt x="231519" y="0"/>
                    </a:cubicBezTo>
                    <a:cubicBezTo>
                      <a:pt x="220671" y="0"/>
                      <a:pt x="317508" y="17992"/>
                      <a:pt x="307719" y="22225"/>
                    </a:cubicBezTo>
                    <a:cubicBezTo>
                      <a:pt x="297930" y="26458"/>
                      <a:pt x="201622" y="22225"/>
                      <a:pt x="172782" y="25400"/>
                    </a:cubicBezTo>
                    <a:cubicBezTo>
                      <a:pt x="143943" y="28575"/>
                      <a:pt x="161670" y="25400"/>
                      <a:pt x="134682" y="41275"/>
                    </a:cubicBezTo>
                    <a:cubicBezTo>
                      <a:pt x="107695" y="57150"/>
                      <a:pt x="-14014" y="120121"/>
                      <a:pt x="1332" y="1174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2E36CD2C-0EA4-48A2-AC20-1289FB6EF552}"/>
                  </a:ext>
                </a:extLst>
              </p:cNvPr>
              <p:cNvSpPr/>
              <p:nvPr/>
            </p:nvSpPr>
            <p:spPr>
              <a:xfrm>
                <a:off x="4311440" y="3687763"/>
                <a:ext cx="282787" cy="200086"/>
              </a:xfrm>
              <a:custGeom>
                <a:avLst/>
                <a:gdLst>
                  <a:gd name="connsiteX0" fmla="*/ 43073 w 282787"/>
                  <a:gd name="connsiteY0" fmla="*/ 0 h 200086"/>
                  <a:gd name="connsiteX1" fmla="*/ 210 w 282787"/>
                  <a:gd name="connsiteY1" fmla="*/ 82550 h 200086"/>
                  <a:gd name="connsiteX2" fmla="*/ 58948 w 282787"/>
                  <a:gd name="connsiteY2" fmla="*/ 180975 h 200086"/>
                  <a:gd name="connsiteX3" fmla="*/ 154198 w 282787"/>
                  <a:gd name="connsiteY3" fmla="*/ 200025 h 200086"/>
                  <a:gd name="connsiteX4" fmla="*/ 204998 w 282787"/>
                  <a:gd name="connsiteY4" fmla="*/ 179387 h 200086"/>
                  <a:gd name="connsiteX5" fmla="*/ 235160 w 282787"/>
                  <a:gd name="connsiteY5" fmla="*/ 115887 h 200086"/>
                  <a:gd name="connsiteX6" fmla="*/ 282785 w 282787"/>
                  <a:gd name="connsiteY6" fmla="*/ 61912 h 200086"/>
                  <a:gd name="connsiteX7" fmla="*/ 236748 w 282787"/>
                  <a:gd name="connsiteY7" fmla="*/ 31750 h 200086"/>
                  <a:gd name="connsiteX8" fmla="*/ 131973 w 282787"/>
                  <a:gd name="connsiteY8" fmla="*/ 11112 h 200086"/>
                  <a:gd name="connsiteX9" fmla="*/ 43073 w 282787"/>
                  <a:gd name="connsiteY9" fmla="*/ 0 h 20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87" h="200086">
                    <a:moveTo>
                      <a:pt x="43073" y="0"/>
                    </a:moveTo>
                    <a:cubicBezTo>
                      <a:pt x="20318" y="26194"/>
                      <a:pt x="-2436" y="52388"/>
                      <a:pt x="210" y="82550"/>
                    </a:cubicBezTo>
                    <a:cubicBezTo>
                      <a:pt x="2856" y="112712"/>
                      <a:pt x="33283" y="161396"/>
                      <a:pt x="58948" y="180975"/>
                    </a:cubicBezTo>
                    <a:cubicBezTo>
                      <a:pt x="84613" y="200554"/>
                      <a:pt x="129856" y="200290"/>
                      <a:pt x="154198" y="200025"/>
                    </a:cubicBezTo>
                    <a:cubicBezTo>
                      <a:pt x="178540" y="199760"/>
                      <a:pt x="191504" y="193410"/>
                      <a:pt x="204998" y="179387"/>
                    </a:cubicBezTo>
                    <a:cubicBezTo>
                      <a:pt x="218492" y="165364"/>
                      <a:pt x="222196" y="135466"/>
                      <a:pt x="235160" y="115887"/>
                    </a:cubicBezTo>
                    <a:cubicBezTo>
                      <a:pt x="248124" y="96308"/>
                      <a:pt x="282520" y="75935"/>
                      <a:pt x="282785" y="61912"/>
                    </a:cubicBezTo>
                    <a:cubicBezTo>
                      <a:pt x="283050" y="47889"/>
                      <a:pt x="261883" y="40217"/>
                      <a:pt x="236748" y="31750"/>
                    </a:cubicBezTo>
                    <a:cubicBezTo>
                      <a:pt x="211613" y="23283"/>
                      <a:pt x="159490" y="16404"/>
                      <a:pt x="131973" y="11112"/>
                    </a:cubicBezTo>
                    <a:lnTo>
                      <a:pt x="430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F2AC55A6-7289-4B80-9B2B-6B5CD278B46F}"/>
                  </a:ext>
                </a:extLst>
              </p:cNvPr>
              <p:cNvSpPr/>
              <p:nvPr/>
            </p:nvSpPr>
            <p:spPr>
              <a:xfrm>
                <a:off x="4413251" y="374650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9CCFBBA6-EBB2-411F-AD71-EC83F7BCD641}"/>
                  </a:ext>
                </a:extLst>
              </p:cNvPr>
              <p:cNvSpPr/>
              <p:nvPr/>
            </p:nvSpPr>
            <p:spPr>
              <a:xfrm>
                <a:off x="4108182" y="3525354"/>
                <a:ext cx="313051" cy="160843"/>
              </a:xfrm>
              <a:custGeom>
                <a:avLst/>
                <a:gdLst>
                  <a:gd name="connsiteX0" fmla="*/ 268 w 313051"/>
                  <a:gd name="connsiteY0" fmla="*/ 160821 h 160843"/>
                  <a:gd name="connsiteX1" fmla="*/ 171718 w 313051"/>
                  <a:gd name="connsiteY1" fmla="*/ 22709 h 160843"/>
                  <a:gd name="connsiteX2" fmla="*/ 139968 w 313051"/>
                  <a:gd name="connsiteY2" fmla="*/ 41759 h 160843"/>
                  <a:gd name="connsiteX3" fmla="*/ 214581 w 313051"/>
                  <a:gd name="connsiteY3" fmla="*/ 14771 h 160843"/>
                  <a:gd name="connsiteX4" fmla="*/ 313006 w 313051"/>
                  <a:gd name="connsiteY4" fmla="*/ 24296 h 160843"/>
                  <a:gd name="connsiteX5" fmla="*/ 201881 w 313051"/>
                  <a:gd name="connsiteY5" fmla="*/ 484 h 160843"/>
                  <a:gd name="connsiteX6" fmla="*/ 168543 w 313051"/>
                  <a:gd name="connsiteY6" fmla="*/ 11596 h 160843"/>
                  <a:gd name="connsiteX7" fmla="*/ 132031 w 313051"/>
                  <a:gd name="connsiteY7" fmla="*/ 49696 h 160843"/>
                  <a:gd name="connsiteX8" fmla="*/ 132031 w 313051"/>
                  <a:gd name="connsiteY8" fmla="*/ 33821 h 160843"/>
                  <a:gd name="connsiteX9" fmla="*/ 268 w 313051"/>
                  <a:gd name="connsiteY9" fmla="*/ 160821 h 16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051" h="160843">
                    <a:moveTo>
                      <a:pt x="268" y="160821"/>
                    </a:moveTo>
                    <a:cubicBezTo>
                      <a:pt x="6883" y="158969"/>
                      <a:pt x="148435" y="42553"/>
                      <a:pt x="171718" y="22709"/>
                    </a:cubicBezTo>
                    <a:cubicBezTo>
                      <a:pt x="195001" y="2865"/>
                      <a:pt x="132824" y="43082"/>
                      <a:pt x="139968" y="41759"/>
                    </a:cubicBezTo>
                    <a:cubicBezTo>
                      <a:pt x="147112" y="40436"/>
                      <a:pt x="185742" y="17681"/>
                      <a:pt x="214581" y="14771"/>
                    </a:cubicBezTo>
                    <a:cubicBezTo>
                      <a:pt x="243420" y="11861"/>
                      <a:pt x="315123" y="26677"/>
                      <a:pt x="313006" y="24296"/>
                    </a:cubicBezTo>
                    <a:cubicBezTo>
                      <a:pt x="310889" y="21915"/>
                      <a:pt x="225958" y="2601"/>
                      <a:pt x="201881" y="484"/>
                    </a:cubicBezTo>
                    <a:cubicBezTo>
                      <a:pt x="177804" y="-1633"/>
                      <a:pt x="180185" y="3394"/>
                      <a:pt x="168543" y="11596"/>
                    </a:cubicBezTo>
                    <a:cubicBezTo>
                      <a:pt x="156901" y="19798"/>
                      <a:pt x="138116" y="45992"/>
                      <a:pt x="132031" y="49696"/>
                    </a:cubicBezTo>
                    <a:cubicBezTo>
                      <a:pt x="125946" y="53400"/>
                      <a:pt x="152669" y="16094"/>
                      <a:pt x="132031" y="33821"/>
                    </a:cubicBezTo>
                    <a:cubicBezTo>
                      <a:pt x="111393" y="51548"/>
                      <a:pt x="-6347" y="162673"/>
                      <a:pt x="268" y="1608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74B8FB9D-F0C6-4A48-8AA9-42CF21778F1E}"/>
                  </a:ext>
                </a:extLst>
              </p:cNvPr>
              <p:cNvSpPr/>
              <p:nvPr/>
            </p:nvSpPr>
            <p:spPr>
              <a:xfrm>
                <a:off x="3867139" y="3355275"/>
                <a:ext cx="371209" cy="72179"/>
              </a:xfrm>
              <a:custGeom>
                <a:avLst/>
                <a:gdLst>
                  <a:gd name="connsiteX0" fmla="*/ 11 w 371209"/>
                  <a:gd name="connsiteY0" fmla="*/ 64200 h 72179"/>
                  <a:gd name="connsiteX1" fmla="*/ 160349 w 371209"/>
                  <a:gd name="connsiteY1" fmla="*/ 61025 h 72179"/>
                  <a:gd name="connsiteX2" fmla="*/ 368311 w 371209"/>
                  <a:gd name="connsiteY2" fmla="*/ 700 h 72179"/>
                  <a:gd name="connsiteX3" fmla="*/ 273061 w 371209"/>
                  <a:gd name="connsiteY3" fmla="*/ 30863 h 72179"/>
                  <a:gd name="connsiteX4" fmla="*/ 147649 w 371209"/>
                  <a:gd name="connsiteY4" fmla="*/ 72138 h 72179"/>
                  <a:gd name="connsiteX5" fmla="*/ 250836 w 371209"/>
                  <a:gd name="connsiteY5" fmla="*/ 22925 h 72179"/>
                  <a:gd name="connsiteX6" fmla="*/ 152411 w 371209"/>
                  <a:gd name="connsiteY6" fmla="*/ 46738 h 72179"/>
                  <a:gd name="connsiteX7" fmla="*/ 11 w 371209"/>
                  <a:gd name="connsiteY7" fmla="*/ 64200 h 7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209" h="72179">
                    <a:moveTo>
                      <a:pt x="11" y="64200"/>
                    </a:moveTo>
                    <a:cubicBezTo>
                      <a:pt x="1334" y="66581"/>
                      <a:pt x="98966" y="71608"/>
                      <a:pt x="160349" y="61025"/>
                    </a:cubicBezTo>
                    <a:cubicBezTo>
                      <a:pt x="221732" y="50442"/>
                      <a:pt x="349526" y="5727"/>
                      <a:pt x="368311" y="700"/>
                    </a:cubicBezTo>
                    <a:cubicBezTo>
                      <a:pt x="387096" y="-4327"/>
                      <a:pt x="309838" y="18957"/>
                      <a:pt x="273061" y="30863"/>
                    </a:cubicBezTo>
                    <a:cubicBezTo>
                      <a:pt x="236284" y="42769"/>
                      <a:pt x="151353" y="73461"/>
                      <a:pt x="147649" y="72138"/>
                    </a:cubicBezTo>
                    <a:cubicBezTo>
                      <a:pt x="143945" y="70815"/>
                      <a:pt x="250042" y="27158"/>
                      <a:pt x="250836" y="22925"/>
                    </a:cubicBezTo>
                    <a:cubicBezTo>
                      <a:pt x="251630" y="18692"/>
                      <a:pt x="193421" y="41182"/>
                      <a:pt x="152411" y="46738"/>
                    </a:cubicBezTo>
                    <a:cubicBezTo>
                      <a:pt x="111401" y="52294"/>
                      <a:pt x="-1312" y="61819"/>
                      <a:pt x="11" y="642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949069C0-5503-4C15-923C-722C52CB0424}"/>
                  </a:ext>
                </a:extLst>
              </p:cNvPr>
              <p:cNvSpPr/>
              <p:nvPr/>
            </p:nvSpPr>
            <p:spPr>
              <a:xfrm>
                <a:off x="3840127" y="3335295"/>
                <a:ext cx="1074773" cy="120693"/>
              </a:xfrm>
              <a:custGeom>
                <a:avLst/>
                <a:gdLst>
                  <a:gd name="connsiteX0" fmla="*/ 36 w 1074773"/>
                  <a:gd name="connsiteY0" fmla="*/ 101643 h 120693"/>
                  <a:gd name="connsiteX1" fmla="*/ 155611 w 1074773"/>
                  <a:gd name="connsiteY1" fmla="*/ 117518 h 120693"/>
                  <a:gd name="connsiteX2" fmla="*/ 169898 w 1074773"/>
                  <a:gd name="connsiteY2" fmla="*/ 111168 h 120693"/>
                  <a:gd name="connsiteX3" fmla="*/ 403261 w 1074773"/>
                  <a:gd name="connsiteY3" fmla="*/ 47668 h 120693"/>
                  <a:gd name="connsiteX4" fmla="*/ 439773 w 1074773"/>
                  <a:gd name="connsiteY4" fmla="*/ 47668 h 120693"/>
                  <a:gd name="connsiteX5" fmla="*/ 500098 w 1074773"/>
                  <a:gd name="connsiteY5" fmla="*/ 25443 h 120693"/>
                  <a:gd name="connsiteX6" fmla="*/ 468348 w 1074773"/>
                  <a:gd name="connsiteY6" fmla="*/ 43 h 120693"/>
                  <a:gd name="connsiteX7" fmla="*/ 628686 w 1074773"/>
                  <a:gd name="connsiteY7" fmla="*/ 31793 h 120693"/>
                  <a:gd name="connsiteX8" fmla="*/ 730286 w 1074773"/>
                  <a:gd name="connsiteY8" fmla="*/ 42905 h 120693"/>
                  <a:gd name="connsiteX9" fmla="*/ 954123 w 1074773"/>
                  <a:gd name="connsiteY9" fmla="*/ 98468 h 120693"/>
                  <a:gd name="connsiteX10" fmla="*/ 958886 w 1074773"/>
                  <a:gd name="connsiteY10" fmla="*/ 88943 h 120693"/>
                  <a:gd name="connsiteX11" fmla="*/ 1074773 w 1074773"/>
                  <a:gd name="connsiteY11" fmla="*/ 120693 h 120693"/>
                  <a:gd name="connsiteX12" fmla="*/ 887448 w 1074773"/>
                  <a:gd name="connsiteY12" fmla="*/ 71480 h 120693"/>
                  <a:gd name="connsiteX13" fmla="*/ 560423 w 1074773"/>
                  <a:gd name="connsiteY13" fmla="*/ 12743 h 120693"/>
                  <a:gd name="connsiteX14" fmla="*/ 482636 w 1074773"/>
                  <a:gd name="connsiteY14" fmla="*/ 6393 h 120693"/>
                  <a:gd name="connsiteX15" fmla="*/ 438186 w 1074773"/>
                  <a:gd name="connsiteY15" fmla="*/ 33380 h 120693"/>
                  <a:gd name="connsiteX16" fmla="*/ 187361 w 1074773"/>
                  <a:gd name="connsiteY16" fmla="*/ 98468 h 120693"/>
                  <a:gd name="connsiteX17" fmla="*/ 141323 w 1074773"/>
                  <a:gd name="connsiteY17" fmla="*/ 103230 h 120693"/>
                  <a:gd name="connsiteX18" fmla="*/ 36 w 1074773"/>
                  <a:gd name="connsiteY18" fmla="*/ 101643 h 12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4773" h="120693">
                    <a:moveTo>
                      <a:pt x="36" y="101643"/>
                    </a:moveTo>
                    <a:cubicBezTo>
                      <a:pt x="2417" y="104024"/>
                      <a:pt x="127301" y="115931"/>
                      <a:pt x="155611" y="117518"/>
                    </a:cubicBezTo>
                    <a:cubicBezTo>
                      <a:pt x="183921" y="119105"/>
                      <a:pt x="128623" y="122810"/>
                      <a:pt x="169898" y="111168"/>
                    </a:cubicBezTo>
                    <a:lnTo>
                      <a:pt x="403261" y="47668"/>
                    </a:lnTo>
                    <a:cubicBezTo>
                      <a:pt x="448240" y="37085"/>
                      <a:pt x="423634" y="51372"/>
                      <a:pt x="439773" y="47668"/>
                    </a:cubicBezTo>
                    <a:cubicBezTo>
                      <a:pt x="455912" y="43964"/>
                      <a:pt x="495336" y="33380"/>
                      <a:pt x="500098" y="25443"/>
                    </a:cubicBezTo>
                    <a:cubicBezTo>
                      <a:pt x="504861" y="17505"/>
                      <a:pt x="446917" y="-1015"/>
                      <a:pt x="468348" y="43"/>
                    </a:cubicBezTo>
                    <a:cubicBezTo>
                      <a:pt x="489779" y="1101"/>
                      <a:pt x="585030" y="24649"/>
                      <a:pt x="628686" y="31793"/>
                    </a:cubicBezTo>
                    <a:cubicBezTo>
                      <a:pt x="672342" y="38937"/>
                      <a:pt x="676046" y="31792"/>
                      <a:pt x="730286" y="42905"/>
                    </a:cubicBezTo>
                    <a:cubicBezTo>
                      <a:pt x="784526" y="54018"/>
                      <a:pt x="916023" y="90795"/>
                      <a:pt x="954123" y="98468"/>
                    </a:cubicBezTo>
                    <a:cubicBezTo>
                      <a:pt x="992223" y="106141"/>
                      <a:pt x="938778" y="85239"/>
                      <a:pt x="958886" y="88943"/>
                    </a:cubicBezTo>
                    <a:cubicBezTo>
                      <a:pt x="978994" y="92647"/>
                      <a:pt x="1074773" y="120693"/>
                      <a:pt x="1074773" y="120693"/>
                    </a:cubicBezTo>
                    <a:cubicBezTo>
                      <a:pt x="1062867" y="117783"/>
                      <a:pt x="973173" y="89472"/>
                      <a:pt x="887448" y="71480"/>
                    </a:cubicBezTo>
                    <a:cubicBezTo>
                      <a:pt x="801723" y="53488"/>
                      <a:pt x="627892" y="23591"/>
                      <a:pt x="560423" y="12743"/>
                    </a:cubicBezTo>
                    <a:cubicBezTo>
                      <a:pt x="492954" y="1895"/>
                      <a:pt x="503009" y="2954"/>
                      <a:pt x="482636" y="6393"/>
                    </a:cubicBezTo>
                    <a:cubicBezTo>
                      <a:pt x="462263" y="9832"/>
                      <a:pt x="487399" y="18034"/>
                      <a:pt x="438186" y="33380"/>
                    </a:cubicBezTo>
                    <a:cubicBezTo>
                      <a:pt x="388973" y="48726"/>
                      <a:pt x="236838" y="86826"/>
                      <a:pt x="187361" y="98468"/>
                    </a:cubicBezTo>
                    <a:cubicBezTo>
                      <a:pt x="137884" y="110110"/>
                      <a:pt x="168840" y="103759"/>
                      <a:pt x="141323" y="103230"/>
                    </a:cubicBezTo>
                    <a:cubicBezTo>
                      <a:pt x="113806" y="102701"/>
                      <a:pt x="-2345" y="99262"/>
                      <a:pt x="36" y="1016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1D4DCD35-04DD-41F5-A7F6-68FCA9B592CF}"/>
                  </a:ext>
                </a:extLst>
              </p:cNvPr>
              <p:cNvSpPr/>
              <p:nvPr/>
            </p:nvSpPr>
            <p:spPr>
              <a:xfrm>
                <a:off x="3830466" y="3264288"/>
                <a:ext cx="1061060" cy="179049"/>
              </a:xfrm>
              <a:custGeom>
                <a:avLst/>
                <a:gdLst>
                  <a:gd name="connsiteX0" fmla="*/ 172 w 1061060"/>
                  <a:gd name="connsiteY0" fmla="*/ 29775 h 179049"/>
                  <a:gd name="connsiteX1" fmla="*/ 60497 w 1061060"/>
                  <a:gd name="connsiteY1" fmla="*/ 109150 h 179049"/>
                  <a:gd name="connsiteX2" fmla="*/ 25572 w 1061060"/>
                  <a:gd name="connsiteY2" fmla="*/ 91687 h 179049"/>
                  <a:gd name="connsiteX3" fmla="*/ 43034 w 1061060"/>
                  <a:gd name="connsiteY3" fmla="*/ 155187 h 179049"/>
                  <a:gd name="connsiteX4" fmla="*/ 74784 w 1061060"/>
                  <a:gd name="connsiteY4" fmla="*/ 58350 h 179049"/>
                  <a:gd name="connsiteX5" fmla="*/ 243059 w 1061060"/>
                  <a:gd name="connsiteY5" fmla="*/ 20250 h 179049"/>
                  <a:gd name="connsiteX6" fmla="*/ 254172 w 1061060"/>
                  <a:gd name="connsiteY6" fmla="*/ 17075 h 179049"/>
                  <a:gd name="connsiteX7" fmla="*/ 385934 w 1061060"/>
                  <a:gd name="connsiteY7" fmla="*/ 12312 h 179049"/>
                  <a:gd name="connsiteX8" fmla="*/ 457372 w 1061060"/>
                  <a:gd name="connsiteY8" fmla="*/ 12312 h 179049"/>
                  <a:gd name="connsiteX9" fmla="*/ 411334 w 1061060"/>
                  <a:gd name="connsiteY9" fmla="*/ 12312 h 179049"/>
                  <a:gd name="connsiteX10" fmla="*/ 589134 w 1061060"/>
                  <a:gd name="connsiteY10" fmla="*/ 15487 h 179049"/>
                  <a:gd name="connsiteX11" fmla="*/ 681209 w 1061060"/>
                  <a:gd name="connsiteY11" fmla="*/ 42475 h 179049"/>
                  <a:gd name="connsiteX12" fmla="*/ 865359 w 1061060"/>
                  <a:gd name="connsiteY12" fmla="*/ 94862 h 179049"/>
                  <a:gd name="connsiteX13" fmla="*/ 1014584 w 1061060"/>
                  <a:gd name="connsiteY13" fmla="*/ 136137 h 179049"/>
                  <a:gd name="connsiteX14" fmla="*/ 1060622 w 1061060"/>
                  <a:gd name="connsiteY14" fmla="*/ 179000 h 179049"/>
                  <a:gd name="connsiteX15" fmla="*/ 993947 w 1061060"/>
                  <a:gd name="connsiteY15" fmla="*/ 142487 h 179049"/>
                  <a:gd name="connsiteX16" fmla="*/ 682797 w 1061060"/>
                  <a:gd name="connsiteY16" fmla="*/ 50412 h 179049"/>
                  <a:gd name="connsiteX17" fmla="*/ 473247 w 1061060"/>
                  <a:gd name="connsiteY17" fmla="*/ 4375 h 179049"/>
                  <a:gd name="connsiteX18" fmla="*/ 319259 w 1061060"/>
                  <a:gd name="connsiteY18" fmla="*/ 2787 h 179049"/>
                  <a:gd name="connsiteX19" fmla="*/ 379584 w 1061060"/>
                  <a:gd name="connsiteY19" fmla="*/ 12312 h 179049"/>
                  <a:gd name="connsiteX20" fmla="*/ 182734 w 1061060"/>
                  <a:gd name="connsiteY20" fmla="*/ 12312 h 179049"/>
                  <a:gd name="connsiteX21" fmla="*/ 93834 w 1061060"/>
                  <a:gd name="connsiteY21" fmla="*/ 52000 h 179049"/>
                  <a:gd name="connsiteX22" fmla="*/ 43034 w 1061060"/>
                  <a:gd name="connsiteY22" fmla="*/ 83750 h 179049"/>
                  <a:gd name="connsiteX23" fmla="*/ 172 w 1061060"/>
                  <a:gd name="connsiteY23" fmla="*/ 29775 h 17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61060" h="179049">
                    <a:moveTo>
                      <a:pt x="172" y="29775"/>
                    </a:moveTo>
                    <a:cubicBezTo>
                      <a:pt x="3082" y="34008"/>
                      <a:pt x="56264" y="98831"/>
                      <a:pt x="60497" y="109150"/>
                    </a:cubicBezTo>
                    <a:cubicBezTo>
                      <a:pt x="64730" y="119469"/>
                      <a:pt x="28483" y="84014"/>
                      <a:pt x="25572" y="91687"/>
                    </a:cubicBezTo>
                    <a:cubicBezTo>
                      <a:pt x="22661" y="99360"/>
                      <a:pt x="34832" y="160743"/>
                      <a:pt x="43034" y="155187"/>
                    </a:cubicBezTo>
                    <a:cubicBezTo>
                      <a:pt x="51236" y="149631"/>
                      <a:pt x="41446" y="80840"/>
                      <a:pt x="74784" y="58350"/>
                    </a:cubicBezTo>
                    <a:cubicBezTo>
                      <a:pt x="108122" y="35860"/>
                      <a:pt x="213161" y="27129"/>
                      <a:pt x="243059" y="20250"/>
                    </a:cubicBezTo>
                    <a:cubicBezTo>
                      <a:pt x="272957" y="13371"/>
                      <a:pt x="230360" y="18398"/>
                      <a:pt x="254172" y="17075"/>
                    </a:cubicBezTo>
                    <a:cubicBezTo>
                      <a:pt x="277984" y="15752"/>
                      <a:pt x="352067" y="13106"/>
                      <a:pt x="385934" y="12312"/>
                    </a:cubicBezTo>
                    <a:cubicBezTo>
                      <a:pt x="419801" y="11518"/>
                      <a:pt x="457372" y="12312"/>
                      <a:pt x="457372" y="12312"/>
                    </a:cubicBezTo>
                    <a:lnTo>
                      <a:pt x="411334" y="12312"/>
                    </a:lnTo>
                    <a:lnTo>
                      <a:pt x="589134" y="15487"/>
                    </a:lnTo>
                    <a:cubicBezTo>
                      <a:pt x="634113" y="20514"/>
                      <a:pt x="681209" y="42475"/>
                      <a:pt x="681209" y="42475"/>
                    </a:cubicBezTo>
                    <a:lnTo>
                      <a:pt x="865359" y="94862"/>
                    </a:lnTo>
                    <a:cubicBezTo>
                      <a:pt x="920921" y="110472"/>
                      <a:pt x="982040" y="122114"/>
                      <a:pt x="1014584" y="136137"/>
                    </a:cubicBezTo>
                    <a:cubicBezTo>
                      <a:pt x="1047128" y="150160"/>
                      <a:pt x="1064061" y="177942"/>
                      <a:pt x="1060622" y="179000"/>
                    </a:cubicBezTo>
                    <a:cubicBezTo>
                      <a:pt x="1057183" y="180058"/>
                      <a:pt x="1056918" y="163918"/>
                      <a:pt x="993947" y="142487"/>
                    </a:cubicBezTo>
                    <a:cubicBezTo>
                      <a:pt x="930976" y="121056"/>
                      <a:pt x="769580" y="73431"/>
                      <a:pt x="682797" y="50412"/>
                    </a:cubicBezTo>
                    <a:cubicBezTo>
                      <a:pt x="596014" y="27393"/>
                      <a:pt x="533837" y="12312"/>
                      <a:pt x="473247" y="4375"/>
                    </a:cubicBezTo>
                    <a:cubicBezTo>
                      <a:pt x="412657" y="-3563"/>
                      <a:pt x="334869" y="1464"/>
                      <a:pt x="319259" y="2787"/>
                    </a:cubicBezTo>
                    <a:cubicBezTo>
                      <a:pt x="303649" y="4110"/>
                      <a:pt x="402338" y="10725"/>
                      <a:pt x="379584" y="12312"/>
                    </a:cubicBezTo>
                    <a:cubicBezTo>
                      <a:pt x="356830" y="13899"/>
                      <a:pt x="230359" y="5697"/>
                      <a:pt x="182734" y="12312"/>
                    </a:cubicBezTo>
                    <a:cubicBezTo>
                      <a:pt x="135109" y="18927"/>
                      <a:pt x="117117" y="40094"/>
                      <a:pt x="93834" y="52000"/>
                    </a:cubicBezTo>
                    <a:cubicBezTo>
                      <a:pt x="70551" y="63906"/>
                      <a:pt x="54147" y="86925"/>
                      <a:pt x="43034" y="83750"/>
                    </a:cubicBezTo>
                    <a:cubicBezTo>
                      <a:pt x="31921" y="80575"/>
                      <a:pt x="-2738" y="25542"/>
                      <a:pt x="172" y="29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E1CFAA32-2274-4FC0-9B0A-A6392D6E8C31}"/>
                  </a:ext>
                </a:extLst>
              </p:cNvPr>
              <p:cNvSpPr/>
              <p:nvPr/>
            </p:nvSpPr>
            <p:spPr>
              <a:xfrm>
                <a:off x="2935084" y="3557584"/>
                <a:ext cx="357830" cy="114901"/>
              </a:xfrm>
              <a:custGeom>
                <a:avLst/>
                <a:gdLst>
                  <a:gd name="connsiteX0" fmla="*/ 357391 w 357830"/>
                  <a:gd name="connsiteY0" fmla="*/ 26991 h 114901"/>
                  <a:gd name="connsiteX1" fmla="*/ 297066 w 357830"/>
                  <a:gd name="connsiteY1" fmla="*/ 47629 h 114901"/>
                  <a:gd name="connsiteX2" fmla="*/ 254204 w 357830"/>
                  <a:gd name="connsiteY2" fmla="*/ 42866 h 114901"/>
                  <a:gd name="connsiteX3" fmla="*/ 178004 w 357830"/>
                  <a:gd name="connsiteY3" fmla="*/ 65091 h 114901"/>
                  <a:gd name="connsiteX4" fmla="*/ 149429 w 357830"/>
                  <a:gd name="connsiteY4" fmla="*/ 74616 h 114901"/>
                  <a:gd name="connsiteX5" fmla="*/ 125616 w 357830"/>
                  <a:gd name="connsiteY5" fmla="*/ 101604 h 114901"/>
                  <a:gd name="connsiteX6" fmla="*/ 87516 w 357830"/>
                  <a:gd name="connsiteY6" fmla="*/ 107954 h 114901"/>
                  <a:gd name="connsiteX7" fmla="*/ 204 w 357830"/>
                  <a:gd name="connsiteY7" fmla="*/ 109541 h 114901"/>
                  <a:gd name="connsiteX8" fmla="*/ 114504 w 357830"/>
                  <a:gd name="connsiteY8" fmla="*/ 112716 h 114901"/>
                  <a:gd name="connsiteX9" fmla="*/ 44654 w 357830"/>
                  <a:gd name="connsiteY9" fmla="*/ 73029 h 114901"/>
                  <a:gd name="connsiteX10" fmla="*/ 130379 w 357830"/>
                  <a:gd name="connsiteY10" fmla="*/ 49216 h 114901"/>
                  <a:gd name="connsiteX11" fmla="*/ 179591 w 357830"/>
                  <a:gd name="connsiteY11" fmla="*/ 44454 h 114901"/>
                  <a:gd name="connsiteX12" fmla="*/ 179591 w 357830"/>
                  <a:gd name="connsiteY12" fmla="*/ 34929 h 114901"/>
                  <a:gd name="connsiteX13" fmla="*/ 187529 w 357830"/>
                  <a:gd name="connsiteY13" fmla="*/ 26991 h 114901"/>
                  <a:gd name="connsiteX14" fmla="*/ 204991 w 357830"/>
                  <a:gd name="connsiteY14" fmla="*/ 17466 h 114901"/>
                  <a:gd name="connsiteX15" fmla="*/ 228804 w 357830"/>
                  <a:gd name="connsiteY15" fmla="*/ 14291 h 114901"/>
                  <a:gd name="connsiteX16" fmla="*/ 235154 w 357830"/>
                  <a:gd name="connsiteY16" fmla="*/ 4 h 114901"/>
                  <a:gd name="connsiteX17" fmla="*/ 262141 w 357830"/>
                  <a:gd name="connsiteY17" fmla="*/ 15879 h 114901"/>
                  <a:gd name="connsiteX18" fmla="*/ 263729 w 357830"/>
                  <a:gd name="connsiteY18" fmla="*/ 6354 h 114901"/>
                  <a:gd name="connsiteX19" fmla="*/ 357391 w 357830"/>
                  <a:gd name="connsiteY19" fmla="*/ 26991 h 11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7830" h="114901">
                    <a:moveTo>
                      <a:pt x="357391" y="26991"/>
                    </a:moveTo>
                    <a:cubicBezTo>
                      <a:pt x="362947" y="33870"/>
                      <a:pt x="314264" y="44983"/>
                      <a:pt x="297066" y="47629"/>
                    </a:cubicBezTo>
                    <a:cubicBezTo>
                      <a:pt x="279868" y="50275"/>
                      <a:pt x="274048" y="39956"/>
                      <a:pt x="254204" y="42866"/>
                    </a:cubicBezTo>
                    <a:cubicBezTo>
                      <a:pt x="234360" y="45776"/>
                      <a:pt x="195466" y="59799"/>
                      <a:pt x="178004" y="65091"/>
                    </a:cubicBezTo>
                    <a:cubicBezTo>
                      <a:pt x="160542" y="70383"/>
                      <a:pt x="158160" y="68531"/>
                      <a:pt x="149429" y="74616"/>
                    </a:cubicBezTo>
                    <a:cubicBezTo>
                      <a:pt x="140698" y="80701"/>
                      <a:pt x="135935" y="96048"/>
                      <a:pt x="125616" y="101604"/>
                    </a:cubicBezTo>
                    <a:cubicBezTo>
                      <a:pt x="115297" y="107160"/>
                      <a:pt x="108418" y="106631"/>
                      <a:pt x="87516" y="107954"/>
                    </a:cubicBezTo>
                    <a:cubicBezTo>
                      <a:pt x="66614" y="109277"/>
                      <a:pt x="-4294" y="108747"/>
                      <a:pt x="204" y="109541"/>
                    </a:cubicBezTo>
                    <a:cubicBezTo>
                      <a:pt x="4702" y="110335"/>
                      <a:pt x="107096" y="118801"/>
                      <a:pt x="114504" y="112716"/>
                    </a:cubicBezTo>
                    <a:cubicBezTo>
                      <a:pt x="121912" y="106631"/>
                      <a:pt x="42008" y="83612"/>
                      <a:pt x="44654" y="73029"/>
                    </a:cubicBezTo>
                    <a:cubicBezTo>
                      <a:pt x="47300" y="62446"/>
                      <a:pt x="107890" y="53978"/>
                      <a:pt x="130379" y="49216"/>
                    </a:cubicBezTo>
                    <a:cubicBezTo>
                      <a:pt x="152868" y="44454"/>
                      <a:pt x="171389" y="46835"/>
                      <a:pt x="179591" y="44454"/>
                    </a:cubicBezTo>
                    <a:cubicBezTo>
                      <a:pt x="187793" y="42073"/>
                      <a:pt x="178268" y="37839"/>
                      <a:pt x="179591" y="34929"/>
                    </a:cubicBezTo>
                    <a:cubicBezTo>
                      <a:pt x="180914" y="32019"/>
                      <a:pt x="183296" y="29901"/>
                      <a:pt x="187529" y="26991"/>
                    </a:cubicBezTo>
                    <a:cubicBezTo>
                      <a:pt x="191762" y="24081"/>
                      <a:pt x="198112" y="19583"/>
                      <a:pt x="204991" y="17466"/>
                    </a:cubicBezTo>
                    <a:cubicBezTo>
                      <a:pt x="211870" y="15349"/>
                      <a:pt x="223777" y="17201"/>
                      <a:pt x="228804" y="14291"/>
                    </a:cubicBezTo>
                    <a:cubicBezTo>
                      <a:pt x="233831" y="11381"/>
                      <a:pt x="229598" y="-261"/>
                      <a:pt x="235154" y="4"/>
                    </a:cubicBezTo>
                    <a:cubicBezTo>
                      <a:pt x="240710" y="269"/>
                      <a:pt x="257379" y="14821"/>
                      <a:pt x="262141" y="15879"/>
                    </a:cubicBezTo>
                    <a:cubicBezTo>
                      <a:pt x="266903" y="16937"/>
                      <a:pt x="251294" y="5560"/>
                      <a:pt x="263729" y="6354"/>
                    </a:cubicBezTo>
                    <a:cubicBezTo>
                      <a:pt x="276164" y="7148"/>
                      <a:pt x="351835" y="20112"/>
                      <a:pt x="357391" y="269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9839C99F-B3B2-4F4C-AF6E-65BA63C22FB7}"/>
                  </a:ext>
                </a:extLst>
              </p:cNvPr>
              <p:cNvSpPr/>
              <p:nvPr/>
            </p:nvSpPr>
            <p:spPr>
              <a:xfrm>
                <a:off x="3271781" y="3584572"/>
                <a:ext cx="233965" cy="265297"/>
              </a:xfrm>
              <a:custGeom>
                <a:avLst/>
                <a:gdLst>
                  <a:gd name="connsiteX0" fmla="*/ 57 w 233965"/>
                  <a:gd name="connsiteY0" fmla="*/ 3 h 265297"/>
                  <a:gd name="connsiteX1" fmla="*/ 123882 w 233965"/>
                  <a:gd name="connsiteY1" fmla="*/ 85728 h 265297"/>
                  <a:gd name="connsiteX2" fmla="*/ 106419 w 233965"/>
                  <a:gd name="connsiteY2" fmla="*/ 61916 h 265297"/>
                  <a:gd name="connsiteX3" fmla="*/ 227069 w 233965"/>
                  <a:gd name="connsiteY3" fmla="*/ 206378 h 265297"/>
                  <a:gd name="connsiteX4" fmla="*/ 219132 w 233965"/>
                  <a:gd name="connsiteY4" fmla="*/ 244478 h 265297"/>
                  <a:gd name="connsiteX5" fmla="*/ 219132 w 233965"/>
                  <a:gd name="connsiteY5" fmla="*/ 265116 h 265297"/>
                  <a:gd name="connsiteX6" fmla="*/ 212782 w 233965"/>
                  <a:gd name="connsiteY6" fmla="*/ 233366 h 265297"/>
                  <a:gd name="connsiteX7" fmla="*/ 198494 w 233965"/>
                  <a:gd name="connsiteY7" fmla="*/ 187328 h 265297"/>
                  <a:gd name="connsiteX8" fmla="*/ 184207 w 233965"/>
                  <a:gd name="connsiteY8" fmla="*/ 138116 h 265297"/>
                  <a:gd name="connsiteX9" fmla="*/ 141344 w 233965"/>
                  <a:gd name="connsiteY9" fmla="*/ 82553 h 265297"/>
                  <a:gd name="connsiteX10" fmla="*/ 57 w 233965"/>
                  <a:gd name="connsiteY10" fmla="*/ 3 h 26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965" h="265297">
                    <a:moveTo>
                      <a:pt x="57" y="3"/>
                    </a:moveTo>
                    <a:cubicBezTo>
                      <a:pt x="-2853" y="532"/>
                      <a:pt x="106155" y="75409"/>
                      <a:pt x="123882" y="85728"/>
                    </a:cubicBezTo>
                    <a:cubicBezTo>
                      <a:pt x="141609" y="96047"/>
                      <a:pt x="89221" y="41808"/>
                      <a:pt x="106419" y="61916"/>
                    </a:cubicBezTo>
                    <a:cubicBezTo>
                      <a:pt x="123617" y="82024"/>
                      <a:pt x="208284" y="175951"/>
                      <a:pt x="227069" y="206378"/>
                    </a:cubicBezTo>
                    <a:cubicBezTo>
                      <a:pt x="245854" y="236805"/>
                      <a:pt x="220455" y="234688"/>
                      <a:pt x="219132" y="244478"/>
                    </a:cubicBezTo>
                    <a:cubicBezTo>
                      <a:pt x="217809" y="254268"/>
                      <a:pt x="220190" y="266968"/>
                      <a:pt x="219132" y="265116"/>
                    </a:cubicBezTo>
                    <a:cubicBezTo>
                      <a:pt x="218074" y="263264"/>
                      <a:pt x="216222" y="246331"/>
                      <a:pt x="212782" y="233366"/>
                    </a:cubicBezTo>
                    <a:cubicBezTo>
                      <a:pt x="209342" y="220401"/>
                      <a:pt x="203256" y="203203"/>
                      <a:pt x="198494" y="187328"/>
                    </a:cubicBezTo>
                    <a:cubicBezTo>
                      <a:pt x="193732" y="171453"/>
                      <a:pt x="193732" y="155579"/>
                      <a:pt x="184207" y="138116"/>
                    </a:cubicBezTo>
                    <a:cubicBezTo>
                      <a:pt x="174682" y="120654"/>
                      <a:pt x="167802" y="104249"/>
                      <a:pt x="141344" y="82553"/>
                    </a:cubicBezTo>
                    <a:cubicBezTo>
                      <a:pt x="114886" y="60857"/>
                      <a:pt x="2967" y="-526"/>
                      <a:pt x="57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742543A9-B842-46F6-B7A1-27C0B9C44C39}"/>
                  </a:ext>
                </a:extLst>
              </p:cNvPr>
              <p:cNvSpPr/>
              <p:nvPr/>
            </p:nvSpPr>
            <p:spPr>
              <a:xfrm>
                <a:off x="3039879" y="3662352"/>
                <a:ext cx="472485" cy="205891"/>
              </a:xfrm>
              <a:custGeom>
                <a:avLst/>
                <a:gdLst>
                  <a:gd name="connsiteX0" fmla="*/ 46221 w 472485"/>
                  <a:gd name="connsiteY0" fmla="*/ 11 h 205891"/>
                  <a:gd name="connsiteX1" fmla="*/ 3359 w 472485"/>
                  <a:gd name="connsiteY1" fmla="*/ 79386 h 205891"/>
                  <a:gd name="connsiteX2" fmla="*/ 3359 w 472485"/>
                  <a:gd name="connsiteY2" fmla="*/ 53986 h 205891"/>
                  <a:gd name="connsiteX3" fmla="*/ 8121 w 472485"/>
                  <a:gd name="connsiteY3" fmla="*/ 122248 h 205891"/>
                  <a:gd name="connsiteX4" fmla="*/ 27171 w 472485"/>
                  <a:gd name="connsiteY4" fmla="*/ 138123 h 205891"/>
                  <a:gd name="connsiteX5" fmla="*/ 12884 w 472485"/>
                  <a:gd name="connsiteY5" fmla="*/ 131773 h 205891"/>
                  <a:gd name="connsiteX6" fmla="*/ 116071 w 472485"/>
                  <a:gd name="connsiteY6" fmla="*/ 173048 h 205891"/>
                  <a:gd name="connsiteX7" fmla="*/ 246246 w 472485"/>
                  <a:gd name="connsiteY7" fmla="*/ 195273 h 205891"/>
                  <a:gd name="connsiteX8" fmla="*/ 92259 w 472485"/>
                  <a:gd name="connsiteY8" fmla="*/ 174636 h 205891"/>
                  <a:gd name="connsiteX9" fmla="*/ 127184 w 472485"/>
                  <a:gd name="connsiteY9" fmla="*/ 185748 h 205891"/>
                  <a:gd name="connsiteX10" fmla="*/ 82734 w 472485"/>
                  <a:gd name="connsiteY10" fmla="*/ 195273 h 205891"/>
                  <a:gd name="connsiteX11" fmla="*/ 176396 w 472485"/>
                  <a:gd name="connsiteY11" fmla="*/ 193686 h 205891"/>
                  <a:gd name="connsiteX12" fmla="*/ 163696 w 472485"/>
                  <a:gd name="connsiteY12" fmla="*/ 200036 h 205891"/>
                  <a:gd name="connsiteX13" fmla="*/ 244659 w 472485"/>
                  <a:gd name="connsiteY13" fmla="*/ 190511 h 205891"/>
                  <a:gd name="connsiteX14" fmla="*/ 262121 w 472485"/>
                  <a:gd name="connsiteY14" fmla="*/ 198448 h 205891"/>
                  <a:gd name="connsiteX15" fmla="*/ 219259 w 472485"/>
                  <a:gd name="connsiteY15" fmla="*/ 204798 h 205891"/>
                  <a:gd name="connsiteX16" fmla="*/ 322446 w 472485"/>
                  <a:gd name="connsiteY16" fmla="*/ 174636 h 205891"/>
                  <a:gd name="connsiteX17" fmla="*/ 431984 w 472485"/>
                  <a:gd name="connsiteY17" fmla="*/ 169873 h 205891"/>
                  <a:gd name="connsiteX18" fmla="*/ 416109 w 472485"/>
                  <a:gd name="connsiteY18" fmla="*/ 190511 h 205891"/>
                  <a:gd name="connsiteX19" fmla="*/ 470084 w 472485"/>
                  <a:gd name="connsiteY19" fmla="*/ 146061 h 205891"/>
                  <a:gd name="connsiteX20" fmla="*/ 324034 w 472485"/>
                  <a:gd name="connsiteY20" fmla="*/ 166698 h 205891"/>
                  <a:gd name="connsiteX21" fmla="*/ 197034 w 472485"/>
                  <a:gd name="connsiteY21" fmla="*/ 171461 h 205891"/>
                  <a:gd name="connsiteX22" fmla="*/ 417696 w 472485"/>
                  <a:gd name="connsiteY22" fmla="*/ 146061 h 205891"/>
                  <a:gd name="connsiteX23" fmla="*/ 182746 w 472485"/>
                  <a:gd name="connsiteY23" fmla="*/ 169873 h 205891"/>
                  <a:gd name="connsiteX24" fmla="*/ 76384 w 472485"/>
                  <a:gd name="connsiteY24" fmla="*/ 138123 h 205891"/>
                  <a:gd name="connsiteX25" fmla="*/ 112896 w 472485"/>
                  <a:gd name="connsiteY25" fmla="*/ 144473 h 205891"/>
                  <a:gd name="connsiteX26" fmla="*/ 60509 w 472485"/>
                  <a:gd name="connsiteY26" fmla="*/ 101611 h 205891"/>
                  <a:gd name="connsiteX27" fmla="*/ 44634 w 472485"/>
                  <a:gd name="connsiteY27" fmla="*/ 65098 h 205891"/>
                  <a:gd name="connsiteX28" fmla="*/ 47809 w 472485"/>
                  <a:gd name="connsiteY28" fmla="*/ 85736 h 205891"/>
                  <a:gd name="connsiteX29" fmla="*/ 46221 w 472485"/>
                  <a:gd name="connsiteY29" fmla="*/ 11 h 20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72485" h="205891">
                    <a:moveTo>
                      <a:pt x="46221" y="11"/>
                    </a:moveTo>
                    <a:cubicBezTo>
                      <a:pt x="38813" y="-1047"/>
                      <a:pt x="10503" y="70390"/>
                      <a:pt x="3359" y="79386"/>
                    </a:cubicBezTo>
                    <a:cubicBezTo>
                      <a:pt x="-3785" y="88382"/>
                      <a:pt x="2565" y="46842"/>
                      <a:pt x="3359" y="53986"/>
                    </a:cubicBezTo>
                    <a:cubicBezTo>
                      <a:pt x="4153" y="61130"/>
                      <a:pt x="4152" y="108225"/>
                      <a:pt x="8121" y="122248"/>
                    </a:cubicBezTo>
                    <a:cubicBezTo>
                      <a:pt x="12090" y="136271"/>
                      <a:pt x="26377" y="136536"/>
                      <a:pt x="27171" y="138123"/>
                    </a:cubicBezTo>
                    <a:cubicBezTo>
                      <a:pt x="27965" y="139710"/>
                      <a:pt x="12884" y="131773"/>
                      <a:pt x="12884" y="131773"/>
                    </a:cubicBezTo>
                    <a:cubicBezTo>
                      <a:pt x="27701" y="137594"/>
                      <a:pt x="77177" y="162465"/>
                      <a:pt x="116071" y="173048"/>
                    </a:cubicBezTo>
                    <a:cubicBezTo>
                      <a:pt x="154965" y="183631"/>
                      <a:pt x="250215" y="195008"/>
                      <a:pt x="246246" y="195273"/>
                    </a:cubicBezTo>
                    <a:cubicBezTo>
                      <a:pt x="242277" y="195538"/>
                      <a:pt x="112103" y="176224"/>
                      <a:pt x="92259" y="174636"/>
                    </a:cubicBezTo>
                    <a:cubicBezTo>
                      <a:pt x="72415" y="173049"/>
                      <a:pt x="128771" y="182309"/>
                      <a:pt x="127184" y="185748"/>
                    </a:cubicBezTo>
                    <a:cubicBezTo>
                      <a:pt x="125597" y="189187"/>
                      <a:pt x="74532" y="193950"/>
                      <a:pt x="82734" y="195273"/>
                    </a:cubicBezTo>
                    <a:cubicBezTo>
                      <a:pt x="90936" y="196596"/>
                      <a:pt x="162902" y="192892"/>
                      <a:pt x="176396" y="193686"/>
                    </a:cubicBezTo>
                    <a:cubicBezTo>
                      <a:pt x="189890" y="194480"/>
                      <a:pt x="152319" y="200565"/>
                      <a:pt x="163696" y="200036"/>
                    </a:cubicBezTo>
                    <a:cubicBezTo>
                      <a:pt x="175073" y="199507"/>
                      <a:pt x="228255" y="190776"/>
                      <a:pt x="244659" y="190511"/>
                    </a:cubicBezTo>
                    <a:cubicBezTo>
                      <a:pt x="261063" y="190246"/>
                      <a:pt x="266354" y="196067"/>
                      <a:pt x="262121" y="198448"/>
                    </a:cubicBezTo>
                    <a:cubicBezTo>
                      <a:pt x="257888" y="200829"/>
                      <a:pt x="209205" y="208767"/>
                      <a:pt x="219259" y="204798"/>
                    </a:cubicBezTo>
                    <a:cubicBezTo>
                      <a:pt x="229313" y="200829"/>
                      <a:pt x="286992" y="180457"/>
                      <a:pt x="322446" y="174636"/>
                    </a:cubicBezTo>
                    <a:cubicBezTo>
                      <a:pt x="357900" y="168815"/>
                      <a:pt x="416374" y="167227"/>
                      <a:pt x="431984" y="169873"/>
                    </a:cubicBezTo>
                    <a:cubicBezTo>
                      <a:pt x="447594" y="172519"/>
                      <a:pt x="409759" y="194480"/>
                      <a:pt x="416109" y="190511"/>
                    </a:cubicBezTo>
                    <a:cubicBezTo>
                      <a:pt x="422459" y="186542"/>
                      <a:pt x="485430" y="150030"/>
                      <a:pt x="470084" y="146061"/>
                    </a:cubicBezTo>
                    <a:cubicBezTo>
                      <a:pt x="454738" y="142092"/>
                      <a:pt x="369542" y="162465"/>
                      <a:pt x="324034" y="166698"/>
                    </a:cubicBezTo>
                    <a:cubicBezTo>
                      <a:pt x="278526" y="170931"/>
                      <a:pt x="181424" y="174900"/>
                      <a:pt x="197034" y="171461"/>
                    </a:cubicBezTo>
                    <a:cubicBezTo>
                      <a:pt x="212644" y="168022"/>
                      <a:pt x="420077" y="146326"/>
                      <a:pt x="417696" y="146061"/>
                    </a:cubicBezTo>
                    <a:cubicBezTo>
                      <a:pt x="415315" y="145796"/>
                      <a:pt x="239631" y="171196"/>
                      <a:pt x="182746" y="169873"/>
                    </a:cubicBezTo>
                    <a:cubicBezTo>
                      <a:pt x="125861" y="168550"/>
                      <a:pt x="88026" y="142356"/>
                      <a:pt x="76384" y="138123"/>
                    </a:cubicBezTo>
                    <a:cubicBezTo>
                      <a:pt x="64742" y="133890"/>
                      <a:pt x="115542" y="150558"/>
                      <a:pt x="112896" y="144473"/>
                    </a:cubicBezTo>
                    <a:cubicBezTo>
                      <a:pt x="110250" y="138388"/>
                      <a:pt x="71886" y="114840"/>
                      <a:pt x="60509" y="101611"/>
                    </a:cubicBezTo>
                    <a:cubicBezTo>
                      <a:pt x="49132" y="88382"/>
                      <a:pt x="46751" y="67744"/>
                      <a:pt x="44634" y="65098"/>
                    </a:cubicBezTo>
                    <a:cubicBezTo>
                      <a:pt x="42517" y="62452"/>
                      <a:pt x="47545" y="88382"/>
                      <a:pt x="47809" y="85736"/>
                    </a:cubicBezTo>
                    <a:cubicBezTo>
                      <a:pt x="48073" y="83090"/>
                      <a:pt x="53629" y="1069"/>
                      <a:pt x="46221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82D8B741-EBB0-4560-8346-E005BA29A3CB}"/>
                  </a:ext>
                </a:extLst>
              </p:cNvPr>
              <p:cNvSpPr/>
              <p:nvPr/>
            </p:nvSpPr>
            <p:spPr>
              <a:xfrm>
                <a:off x="3091854" y="3624218"/>
                <a:ext cx="206973" cy="219278"/>
              </a:xfrm>
              <a:custGeom>
                <a:avLst/>
                <a:gdLst>
                  <a:gd name="connsiteX0" fmla="*/ 3771 w 206973"/>
                  <a:gd name="connsiteY0" fmla="*/ 45 h 219278"/>
                  <a:gd name="connsiteX1" fmla="*/ 6946 w 206973"/>
                  <a:gd name="connsiteY1" fmla="*/ 128632 h 219278"/>
                  <a:gd name="connsiteX2" fmla="*/ 3771 w 206973"/>
                  <a:gd name="connsiteY2" fmla="*/ 101645 h 219278"/>
                  <a:gd name="connsiteX3" fmla="*/ 67271 w 206973"/>
                  <a:gd name="connsiteY3" fmla="*/ 166732 h 219278"/>
                  <a:gd name="connsiteX4" fmla="*/ 113309 w 206973"/>
                  <a:gd name="connsiteY4" fmla="*/ 185782 h 219278"/>
                  <a:gd name="connsiteX5" fmla="*/ 206971 w 206973"/>
                  <a:gd name="connsiteY5" fmla="*/ 219120 h 219278"/>
                  <a:gd name="connsiteX6" fmla="*/ 110134 w 206973"/>
                  <a:gd name="connsiteY6" fmla="*/ 196895 h 219278"/>
                  <a:gd name="connsiteX7" fmla="*/ 32346 w 206973"/>
                  <a:gd name="connsiteY7" fmla="*/ 163557 h 219278"/>
                  <a:gd name="connsiteX8" fmla="*/ 13296 w 206973"/>
                  <a:gd name="connsiteY8" fmla="*/ 144507 h 219278"/>
                  <a:gd name="connsiteX9" fmla="*/ 3771 w 206973"/>
                  <a:gd name="connsiteY9" fmla="*/ 45 h 21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973" h="219278">
                    <a:moveTo>
                      <a:pt x="3771" y="45"/>
                    </a:moveTo>
                    <a:cubicBezTo>
                      <a:pt x="2713" y="-2601"/>
                      <a:pt x="6946" y="111699"/>
                      <a:pt x="6946" y="128632"/>
                    </a:cubicBezTo>
                    <a:cubicBezTo>
                      <a:pt x="6946" y="145565"/>
                      <a:pt x="-6283" y="95295"/>
                      <a:pt x="3771" y="101645"/>
                    </a:cubicBezTo>
                    <a:cubicBezTo>
                      <a:pt x="13825" y="107995"/>
                      <a:pt x="49015" y="152709"/>
                      <a:pt x="67271" y="166732"/>
                    </a:cubicBezTo>
                    <a:cubicBezTo>
                      <a:pt x="85527" y="180755"/>
                      <a:pt x="90026" y="177051"/>
                      <a:pt x="113309" y="185782"/>
                    </a:cubicBezTo>
                    <a:cubicBezTo>
                      <a:pt x="136592" y="194513"/>
                      <a:pt x="207500" y="217268"/>
                      <a:pt x="206971" y="219120"/>
                    </a:cubicBezTo>
                    <a:cubicBezTo>
                      <a:pt x="206442" y="220972"/>
                      <a:pt x="139238" y="206156"/>
                      <a:pt x="110134" y="196895"/>
                    </a:cubicBezTo>
                    <a:cubicBezTo>
                      <a:pt x="81030" y="187635"/>
                      <a:pt x="48486" y="172288"/>
                      <a:pt x="32346" y="163557"/>
                    </a:cubicBezTo>
                    <a:cubicBezTo>
                      <a:pt x="16206" y="154826"/>
                      <a:pt x="19381" y="165674"/>
                      <a:pt x="13296" y="144507"/>
                    </a:cubicBezTo>
                    <a:cubicBezTo>
                      <a:pt x="7211" y="123340"/>
                      <a:pt x="4829" y="2691"/>
                      <a:pt x="3771" y="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1E264809-CED5-4DED-BF4A-6E7453F0765D}"/>
                  </a:ext>
                </a:extLst>
              </p:cNvPr>
              <p:cNvSpPr/>
              <p:nvPr/>
            </p:nvSpPr>
            <p:spPr>
              <a:xfrm>
                <a:off x="3112590" y="3575736"/>
                <a:ext cx="334226" cy="248867"/>
              </a:xfrm>
              <a:custGeom>
                <a:avLst/>
                <a:gdLst>
                  <a:gd name="connsiteX0" fmla="*/ 21135 w 334226"/>
                  <a:gd name="connsiteY0" fmla="*/ 902 h 248867"/>
                  <a:gd name="connsiteX1" fmla="*/ 2085 w 334226"/>
                  <a:gd name="connsiteY1" fmla="*/ 102502 h 248867"/>
                  <a:gd name="connsiteX2" fmla="*/ 498 w 334226"/>
                  <a:gd name="connsiteY2" fmla="*/ 80277 h 248867"/>
                  <a:gd name="connsiteX3" fmla="*/ 2085 w 334226"/>
                  <a:gd name="connsiteY3" fmla="*/ 151714 h 248867"/>
                  <a:gd name="connsiteX4" fmla="*/ 11610 w 334226"/>
                  <a:gd name="connsiteY4" fmla="*/ 151714 h 248867"/>
                  <a:gd name="connsiteX5" fmla="*/ 48123 w 334226"/>
                  <a:gd name="connsiteY5" fmla="*/ 205689 h 248867"/>
                  <a:gd name="connsiteX6" fmla="*/ 135435 w 334226"/>
                  <a:gd name="connsiteY6" fmla="*/ 239027 h 248867"/>
                  <a:gd name="connsiteX7" fmla="*/ 159248 w 334226"/>
                  <a:gd name="connsiteY7" fmla="*/ 237439 h 248867"/>
                  <a:gd name="connsiteX8" fmla="*/ 332285 w 334226"/>
                  <a:gd name="connsiteY8" fmla="*/ 237439 h 248867"/>
                  <a:gd name="connsiteX9" fmla="*/ 241798 w 334226"/>
                  <a:gd name="connsiteY9" fmla="*/ 245377 h 248867"/>
                  <a:gd name="connsiteX10" fmla="*/ 81460 w 334226"/>
                  <a:gd name="connsiteY10" fmla="*/ 245377 h 248867"/>
                  <a:gd name="connsiteX11" fmla="*/ 33835 w 334226"/>
                  <a:gd name="connsiteY11" fmla="*/ 202514 h 248867"/>
                  <a:gd name="connsiteX12" fmla="*/ 498 w 334226"/>
                  <a:gd name="connsiteY12" fmla="*/ 170764 h 248867"/>
                  <a:gd name="connsiteX13" fmla="*/ 21135 w 334226"/>
                  <a:gd name="connsiteY13" fmla="*/ 902 h 24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4226" h="248867">
                    <a:moveTo>
                      <a:pt x="21135" y="902"/>
                    </a:moveTo>
                    <a:cubicBezTo>
                      <a:pt x="21400" y="-10475"/>
                      <a:pt x="5525" y="89273"/>
                      <a:pt x="2085" y="102502"/>
                    </a:cubicBezTo>
                    <a:cubicBezTo>
                      <a:pt x="-1355" y="115731"/>
                      <a:pt x="498" y="72075"/>
                      <a:pt x="498" y="80277"/>
                    </a:cubicBezTo>
                    <a:cubicBezTo>
                      <a:pt x="498" y="88479"/>
                      <a:pt x="233" y="139808"/>
                      <a:pt x="2085" y="151714"/>
                    </a:cubicBezTo>
                    <a:cubicBezTo>
                      <a:pt x="3937" y="163620"/>
                      <a:pt x="3937" y="142718"/>
                      <a:pt x="11610" y="151714"/>
                    </a:cubicBezTo>
                    <a:cubicBezTo>
                      <a:pt x="19283" y="160710"/>
                      <a:pt x="27486" y="191137"/>
                      <a:pt x="48123" y="205689"/>
                    </a:cubicBezTo>
                    <a:cubicBezTo>
                      <a:pt x="68760" y="220241"/>
                      <a:pt x="116914" y="233735"/>
                      <a:pt x="135435" y="239027"/>
                    </a:cubicBezTo>
                    <a:cubicBezTo>
                      <a:pt x="153956" y="244319"/>
                      <a:pt x="159248" y="237439"/>
                      <a:pt x="159248" y="237439"/>
                    </a:cubicBezTo>
                    <a:lnTo>
                      <a:pt x="332285" y="237439"/>
                    </a:lnTo>
                    <a:cubicBezTo>
                      <a:pt x="346043" y="238762"/>
                      <a:pt x="283602" y="244054"/>
                      <a:pt x="241798" y="245377"/>
                    </a:cubicBezTo>
                    <a:cubicBezTo>
                      <a:pt x="199994" y="246700"/>
                      <a:pt x="116120" y="252521"/>
                      <a:pt x="81460" y="245377"/>
                    </a:cubicBezTo>
                    <a:cubicBezTo>
                      <a:pt x="46800" y="238233"/>
                      <a:pt x="33835" y="202514"/>
                      <a:pt x="33835" y="202514"/>
                    </a:cubicBezTo>
                    <a:cubicBezTo>
                      <a:pt x="20341" y="190079"/>
                      <a:pt x="4467" y="199603"/>
                      <a:pt x="498" y="170764"/>
                    </a:cubicBezTo>
                    <a:cubicBezTo>
                      <a:pt x="-3471" y="141925"/>
                      <a:pt x="20870" y="12279"/>
                      <a:pt x="21135" y="9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07880C29-A418-42FF-9D2C-000A03ECAFF6}"/>
                  </a:ext>
                </a:extLst>
              </p:cNvPr>
              <p:cNvSpPr/>
              <p:nvPr/>
            </p:nvSpPr>
            <p:spPr>
              <a:xfrm>
                <a:off x="2954020" y="3635185"/>
                <a:ext cx="199415" cy="263543"/>
              </a:xfrm>
              <a:custGeom>
                <a:avLst/>
                <a:gdLst>
                  <a:gd name="connsiteX0" fmla="*/ 198755 w 199415"/>
                  <a:gd name="connsiteY0" fmla="*/ 189103 h 263543"/>
                  <a:gd name="connsiteX1" fmla="*/ 149543 w 199415"/>
                  <a:gd name="connsiteY1" fmla="*/ 235140 h 263543"/>
                  <a:gd name="connsiteX2" fmla="*/ 155893 w 199415"/>
                  <a:gd name="connsiteY2" fmla="*/ 260540 h 263543"/>
                  <a:gd name="connsiteX3" fmla="*/ 140018 w 199415"/>
                  <a:gd name="connsiteY3" fmla="*/ 165290 h 263543"/>
                  <a:gd name="connsiteX4" fmla="*/ 130493 w 199415"/>
                  <a:gd name="connsiteY4" fmla="*/ 177990 h 263543"/>
                  <a:gd name="connsiteX5" fmla="*/ 113030 w 199415"/>
                  <a:gd name="connsiteY5" fmla="*/ 149415 h 263543"/>
                  <a:gd name="connsiteX6" fmla="*/ 55880 w 199415"/>
                  <a:gd name="connsiteY6" fmla="*/ 152590 h 263543"/>
                  <a:gd name="connsiteX7" fmla="*/ 93980 w 199415"/>
                  <a:gd name="connsiteY7" fmla="*/ 139890 h 263543"/>
                  <a:gd name="connsiteX8" fmla="*/ 81280 w 199415"/>
                  <a:gd name="connsiteY8" fmla="*/ 136715 h 263543"/>
                  <a:gd name="connsiteX9" fmla="*/ 92393 w 199415"/>
                  <a:gd name="connsiteY9" fmla="*/ 85915 h 263543"/>
                  <a:gd name="connsiteX10" fmla="*/ 65405 w 199415"/>
                  <a:gd name="connsiteY10" fmla="*/ 44640 h 263543"/>
                  <a:gd name="connsiteX11" fmla="*/ 105093 w 199415"/>
                  <a:gd name="connsiteY11" fmla="*/ 79565 h 263543"/>
                  <a:gd name="connsiteX12" fmla="*/ 95568 w 199415"/>
                  <a:gd name="connsiteY12" fmla="*/ 49403 h 263543"/>
                  <a:gd name="connsiteX13" fmla="*/ 66993 w 199415"/>
                  <a:gd name="connsiteY13" fmla="*/ 30353 h 263543"/>
                  <a:gd name="connsiteX14" fmla="*/ 318 w 199415"/>
                  <a:gd name="connsiteY14" fmla="*/ 19240 h 263543"/>
                  <a:gd name="connsiteX15" fmla="*/ 97155 w 199415"/>
                  <a:gd name="connsiteY15" fmla="*/ 190 h 263543"/>
                  <a:gd name="connsiteX16" fmla="*/ 114618 w 199415"/>
                  <a:gd name="connsiteY16" fmla="*/ 31940 h 263543"/>
                  <a:gd name="connsiteX17" fmla="*/ 108268 w 199415"/>
                  <a:gd name="connsiteY17" fmla="*/ 106553 h 263543"/>
                  <a:gd name="connsiteX18" fmla="*/ 198755 w 199415"/>
                  <a:gd name="connsiteY18" fmla="*/ 189103 h 26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9415" h="263543">
                    <a:moveTo>
                      <a:pt x="198755" y="189103"/>
                    </a:moveTo>
                    <a:cubicBezTo>
                      <a:pt x="205634" y="210534"/>
                      <a:pt x="156687" y="223234"/>
                      <a:pt x="149543" y="235140"/>
                    </a:cubicBezTo>
                    <a:cubicBezTo>
                      <a:pt x="142399" y="247046"/>
                      <a:pt x="157480" y="272182"/>
                      <a:pt x="155893" y="260540"/>
                    </a:cubicBezTo>
                    <a:cubicBezTo>
                      <a:pt x="154306" y="248898"/>
                      <a:pt x="144251" y="179048"/>
                      <a:pt x="140018" y="165290"/>
                    </a:cubicBezTo>
                    <a:cubicBezTo>
                      <a:pt x="135785" y="151532"/>
                      <a:pt x="134991" y="180636"/>
                      <a:pt x="130493" y="177990"/>
                    </a:cubicBezTo>
                    <a:cubicBezTo>
                      <a:pt x="125995" y="175344"/>
                      <a:pt x="125465" y="153648"/>
                      <a:pt x="113030" y="149415"/>
                    </a:cubicBezTo>
                    <a:cubicBezTo>
                      <a:pt x="100595" y="145182"/>
                      <a:pt x="59055" y="154177"/>
                      <a:pt x="55880" y="152590"/>
                    </a:cubicBezTo>
                    <a:cubicBezTo>
                      <a:pt x="52705" y="151003"/>
                      <a:pt x="89747" y="142536"/>
                      <a:pt x="93980" y="139890"/>
                    </a:cubicBezTo>
                    <a:cubicBezTo>
                      <a:pt x="98213" y="137244"/>
                      <a:pt x="81544" y="145711"/>
                      <a:pt x="81280" y="136715"/>
                    </a:cubicBezTo>
                    <a:cubicBezTo>
                      <a:pt x="81016" y="127719"/>
                      <a:pt x="95039" y="101261"/>
                      <a:pt x="92393" y="85915"/>
                    </a:cubicBezTo>
                    <a:cubicBezTo>
                      <a:pt x="89747" y="70569"/>
                      <a:pt x="63288" y="45698"/>
                      <a:pt x="65405" y="44640"/>
                    </a:cubicBezTo>
                    <a:cubicBezTo>
                      <a:pt x="67522" y="43582"/>
                      <a:pt x="100066" y="78771"/>
                      <a:pt x="105093" y="79565"/>
                    </a:cubicBezTo>
                    <a:cubicBezTo>
                      <a:pt x="110120" y="80359"/>
                      <a:pt x="101918" y="57605"/>
                      <a:pt x="95568" y="49403"/>
                    </a:cubicBezTo>
                    <a:cubicBezTo>
                      <a:pt x="89218" y="41201"/>
                      <a:pt x="82868" y="35380"/>
                      <a:pt x="66993" y="30353"/>
                    </a:cubicBezTo>
                    <a:cubicBezTo>
                      <a:pt x="51118" y="25326"/>
                      <a:pt x="-4709" y="24267"/>
                      <a:pt x="318" y="19240"/>
                    </a:cubicBezTo>
                    <a:cubicBezTo>
                      <a:pt x="5345" y="14213"/>
                      <a:pt x="78105" y="-1927"/>
                      <a:pt x="97155" y="190"/>
                    </a:cubicBezTo>
                    <a:cubicBezTo>
                      <a:pt x="116205" y="2307"/>
                      <a:pt x="112766" y="14213"/>
                      <a:pt x="114618" y="31940"/>
                    </a:cubicBezTo>
                    <a:cubicBezTo>
                      <a:pt x="116470" y="49667"/>
                      <a:pt x="99008" y="79565"/>
                      <a:pt x="108268" y="106553"/>
                    </a:cubicBezTo>
                    <a:cubicBezTo>
                      <a:pt x="117528" y="133540"/>
                      <a:pt x="191876" y="167672"/>
                      <a:pt x="198755" y="1891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C0BD25CE-8044-4607-83E5-9467205F183D}"/>
                  </a:ext>
                </a:extLst>
              </p:cNvPr>
              <p:cNvSpPr/>
              <p:nvPr/>
            </p:nvSpPr>
            <p:spPr>
              <a:xfrm>
                <a:off x="3059150" y="3562347"/>
                <a:ext cx="222322" cy="162133"/>
              </a:xfrm>
              <a:custGeom>
                <a:avLst/>
                <a:gdLst>
                  <a:gd name="connsiteX0" fmla="*/ 3138 w 222322"/>
                  <a:gd name="connsiteY0" fmla="*/ 161928 h 162133"/>
                  <a:gd name="connsiteX1" fmla="*/ 82513 w 222322"/>
                  <a:gd name="connsiteY1" fmla="*/ 42866 h 162133"/>
                  <a:gd name="connsiteX2" fmla="*/ 146013 w 222322"/>
                  <a:gd name="connsiteY2" fmla="*/ 55566 h 162133"/>
                  <a:gd name="connsiteX3" fmla="*/ 222213 w 222322"/>
                  <a:gd name="connsiteY3" fmla="*/ 26991 h 162133"/>
                  <a:gd name="connsiteX4" fmla="*/ 128550 w 222322"/>
                  <a:gd name="connsiteY4" fmla="*/ 3 h 162133"/>
                  <a:gd name="connsiteX5" fmla="*/ 28538 w 222322"/>
                  <a:gd name="connsiteY5" fmla="*/ 25403 h 162133"/>
                  <a:gd name="connsiteX6" fmla="*/ 17425 w 222322"/>
                  <a:gd name="connsiteY6" fmla="*/ 71441 h 162133"/>
                  <a:gd name="connsiteX7" fmla="*/ 3138 w 222322"/>
                  <a:gd name="connsiteY7" fmla="*/ 161928 h 16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322" h="162133">
                    <a:moveTo>
                      <a:pt x="3138" y="161928"/>
                    </a:moveTo>
                    <a:cubicBezTo>
                      <a:pt x="13986" y="157166"/>
                      <a:pt x="58701" y="60593"/>
                      <a:pt x="82513" y="42866"/>
                    </a:cubicBezTo>
                    <a:cubicBezTo>
                      <a:pt x="106326" y="25139"/>
                      <a:pt x="122730" y="58212"/>
                      <a:pt x="146013" y="55566"/>
                    </a:cubicBezTo>
                    <a:cubicBezTo>
                      <a:pt x="169296" y="52920"/>
                      <a:pt x="225123" y="36251"/>
                      <a:pt x="222213" y="26991"/>
                    </a:cubicBezTo>
                    <a:cubicBezTo>
                      <a:pt x="219303" y="17731"/>
                      <a:pt x="160829" y="268"/>
                      <a:pt x="128550" y="3"/>
                    </a:cubicBezTo>
                    <a:cubicBezTo>
                      <a:pt x="96271" y="-262"/>
                      <a:pt x="47059" y="13497"/>
                      <a:pt x="28538" y="25403"/>
                    </a:cubicBezTo>
                    <a:cubicBezTo>
                      <a:pt x="10017" y="37309"/>
                      <a:pt x="22187" y="55566"/>
                      <a:pt x="17425" y="71441"/>
                    </a:cubicBezTo>
                    <a:cubicBezTo>
                      <a:pt x="12663" y="87316"/>
                      <a:pt x="-7710" y="166690"/>
                      <a:pt x="3138" y="1619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90F2596D-E160-4269-8D43-8BFB766CBA63}"/>
                  </a:ext>
                </a:extLst>
              </p:cNvPr>
              <p:cNvSpPr/>
              <p:nvPr/>
            </p:nvSpPr>
            <p:spPr>
              <a:xfrm>
                <a:off x="3213519" y="3584391"/>
                <a:ext cx="294090" cy="227298"/>
              </a:xfrm>
              <a:custGeom>
                <a:avLst/>
                <a:gdLst>
                  <a:gd name="connsiteX0" fmla="*/ 64669 w 294090"/>
                  <a:gd name="connsiteY0" fmla="*/ 184 h 227298"/>
                  <a:gd name="connsiteX1" fmla="*/ 12281 w 294090"/>
                  <a:gd name="connsiteY1" fmla="*/ 77972 h 227298"/>
                  <a:gd name="connsiteX2" fmla="*/ 7519 w 294090"/>
                  <a:gd name="connsiteY2" fmla="*/ 124009 h 227298"/>
                  <a:gd name="connsiteX3" fmla="*/ 101181 w 294090"/>
                  <a:gd name="connsiteY3" fmla="*/ 216084 h 227298"/>
                  <a:gd name="connsiteX4" fmla="*/ 177381 w 294090"/>
                  <a:gd name="connsiteY4" fmla="*/ 220847 h 227298"/>
                  <a:gd name="connsiteX5" fmla="*/ 239294 w 294090"/>
                  <a:gd name="connsiteY5" fmla="*/ 171634 h 227298"/>
                  <a:gd name="connsiteX6" fmla="*/ 293269 w 294090"/>
                  <a:gd name="connsiteY6" fmla="*/ 203384 h 227298"/>
                  <a:gd name="connsiteX7" fmla="*/ 267869 w 294090"/>
                  <a:gd name="connsiteY7" fmla="*/ 155759 h 227298"/>
                  <a:gd name="connsiteX8" fmla="*/ 213894 w 294090"/>
                  <a:gd name="connsiteY8" fmla="*/ 101784 h 227298"/>
                  <a:gd name="connsiteX9" fmla="*/ 64669 w 294090"/>
                  <a:gd name="connsiteY9" fmla="*/ 184 h 22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090" h="227298">
                    <a:moveTo>
                      <a:pt x="64669" y="184"/>
                    </a:moveTo>
                    <a:cubicBezTo>
                      <a:pt x="31067" y="-3785"/>
                      <a:pt x="21806" y="57335"/>
                      <a:pt x="12281" y="77972"/>
                    </a:cubicBezTo>
                    <a:cubicBezTo>
                      <a:pt x="2756" y="98609"/>
                      <a:pt x="-7298" y="100990"/>
                      <a:pt x="7519" y="124009"/>
                    </a:cubicBezTo>
                    <a:cubicBezTo>
                      <a:pt x="22336" y="147028"/>
                      <a:pt x="72871" y="199944"/>
                      <a:pt x="101181" y="216084"/>
                    </a:cubicBezTo>
                    <a:cubicBezTo>
                      <a:pt x="129491" y="232224"/>
                      <a:pt x="154362" y="228255"/>
                      <a:pt x="177381" y="220847"/>
                    </a:cubicBezTo>
                    <a:cubicBezTo>
                      <a:pt x="200400" y="213439"/>
                      <a:pt x="219979" y="174545"/>
                      <a:pt x="239294" y="171634"/>
                    </a:cubicBezTo>
                    <a:cubicBezTo>
                      <a:pt x="258609" y="168724"/>
                      <a:pt x="288507" y="206030"/>
                      <a:pt x="293269" y="203384"/>
                    </a:cubicBezTo>
                    <a:cubicBezTo>
                      <a:pt x="298031" y="200738"/>
                      <a:pt x="281098" y="172692"/>
                      <a:pt x="267869" y="155759"/>
                    </a:cubicBezTo>
                    <a:cubicBezTo>
                      <a:pt x="254640" y="138826"/>
                      <a:pt x="243263" y="125861"/>
                      <a:pt x="213894" y="101784"/>
                    </a:cubicBezTo>
                    <a:cubicBezTo>
                      <a:pt x="184525" y="77707"/>
                      <a:pt x="98271" y="4153"/>
                      <a:pt x="64669" y="1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3CE04B00-0CE8-4A3C-B4C3-F69874ED49FD}"/>
                  </a:ext>
                </a:extLst>
              </p:cNvPr>
              <p:cNvSpPr/>
              <p:nvPr/>
            </p:nvSpPr>
            <p:spPr>
              <a:xfrm>
                <a:off x="3340100" y="366712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F2B5D05A-688F-4AB3-9A93-C8121E23F7C3}"/>
                  </a:ext>
                </a:extLst>
              </p:cNvPr>
              <p:cNvSpPr/>
              <p:nvPr/>
            </p:nvSpPr>
            <p:spPr>
              <a:xfrm>
                <a:off x="3024104" y="3533944"/>
                <a:ext cx="401769" cy="90362"/>
              </a:xfrm>
              <a:custGeom>
                <a:avLst/>
                <a:gdLst>
                  <a:gd name="connsiteX0" fmla="*/ 84 w 401769"/>
                  <a:gd name="connsiteY0" fmla="*/ 74444 h 90362"/>
                  <a:gd name="connsiteX1" fmla="*/ 125496 w 401769"/>
                  <a:gd name="connsiteY1" fmla="*/ 3006 h 90362"/>
                  <a:gd name="connsiteX2" fmla="*/ 42946 w 401769"/>
                  <a:gd name="connsiteY2" fmla="*/ 28406 h 90362"/>
                  <a:gd name="connsiteX3" fmla="*/ 141371 w 401769"/>
                  <a:gd name="connsiteY3" fmla="*/ 3006 h 90362"/>
                  <a:gd name="connsiteX4" fmla="*/ 295359 w 401769"/>
                  <a:gd name="connsiteY4" fmla="*/ 28406 h 90362"/>
                  <a:gd name="connsiteX5" fmla="*/ 258846 w 401769"/>
                  <a:gd name="connsiteY5" fmla="*/ 26819 h 90362"/>
                  <a:gd name="connsiteX6" fmla="*/ 401721 w 401769"/>
                  <a:gd name="connsiteY6" fmla="*/ 90319 h 90362"/>
                  <a:gd name="connsiteX7" fmla="*/ 241384 w 401769"/>
                  <a:gd name="connsiteY7" fmla="*/ 36344 h 90362"/>
                  <a:gd name="connsiteX8" fmla="*/ 163596 w 401769"/>
                  <a:gd name="connsiteY8" fmla="*/ 10944 h 90362"/>
                  <a:gd name="connsiteX9" fmla="*/ 106446 w 401769"/>
                  <a:gd name="connsiteY9" fmla="*/ 3006 h 90362"/>
                  <a:gd name="connsiteX10" fmla="*/ 84 w 401769"/>
                  <a:gd name="connsiteY10" fmla="*/ 74444 h 9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1769" h="90362">
                    <a:moveTo>
                      <a:pt x="84" y="74444"/>
                    </a:moveTo>
                    <a:cubicBezTo>
                      <a:pt x="3259" y="74444"/>
                      <a:pt x="118352" y="10679"/>
                      <a:pt x="125496" y="3006"/>
                    </a:cubicBezTo>
                    <a:cubicBezTo>
                      <a:pt x="132640" y="-4667"/>
                      <a:pt x="40300" y="28406"/>
                      <a:pt x="42946" y="28406"/>
                    </a:cubicBezTo>
                    <a:cubicBezTo>
                      <a:pt x="45592" y="28406"/>
                      <a:pt x="99302" y="3006"/>
                      <a:pt x="141371" y="3006"/>
                    </a:cubicBezTo>
                    <a:cubicBezTo>
                      <a:pt x="183440" y="3006"/>
                      <a:pt x="275780" y="24437"/>
                      <a:pt x="295359" y="28406"/>
                    </a:cubicBezTo>
                    <a:cubicBezTo>
                      <a:pt x="314938" y="32375"/>
                      <a:pt x="241119" y="16500"/>
                      <a:pt x="258846" y="26819"/>
                    </a:cubicBezTo>
                    <a:cubicBezTo>
                      <a:pt x="276573" y="37138"/>
                      <a:pt x="404631" y="88732"/>
                      <a:pt x="401721" y="90319"/>
                    </a:cubicBezTo>
                    <a:cubicBezTo>
                      <a:pt x="398811" y="91906"/>
                      <a:pt x="281071" y="49573"/>
                      <a:pt x="241384" y="36344"/>
                    </a:cubicBezTo>
                    <a:cubicBezTo>
                      <a:pt x="201697" y="23115"/>
                      <a:pt x="186086" y="16500"/>
                      <a:pt x="163596" y="10944"/>
                    </a:cubicBezTo>
                    <a:cubicBezTo>
                      <a:pt x="141106" y="5388"/>
                      <a:pt x="128671" y="-5196"/>
                      <a:pt x="106446" y="3006"/>
                    </a:cubicBezTo>
                    <a:cubicBezTo>
                      <a:pt x="84221" y="11208"/>
                      <a:pt x="-3091" y="74444"/>
                      <a:pt x="84" y="744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52BBA2EB-AB69-4230-BF3E-D2F55023BC9C}"/>
                  </a:ext>
                </a:extLst>
              </p:cNvPr>
              <p:cNvSpPr/>
              <p:nvPr/>
            </p:nvSpPr>
            <p:spPr>
              <a:xfrm>
                <a:off x="3011112" y="3480532"/>
                <a:ext cx="236390" cy="123093"/>
              </a:xfrm>
              <a:custGeom>
                <a:avLst/>
                <a:gdLst>
                  <a:gd name="connsiteX0" fmla="*/ 376 w 236390"/>
                  <a:gd name="connsiteY0" fmla="*/ 123093 h 123093"/>
                  <a:gd name="connsiteX1" fmla="*/ 94038 w 236390"/>
                  <a:gd name="connsiteY1" fmla="*/ 13556 h 123093"/>
                  <a:gd name="connsiteX2" fmla="*/ 60701 w 236390"/>
                  <a:gd name="connsiteY2" fmla="*/ 40543 h 123093"/>
                  <a:gd name="connsiteX3" fmla="*/ 194051 w 236390"/>
                  <a:gd name="connsiteY3" fmla="*/ 4031 h 123093"/>
                  <a:gd name="connsiteX4" fmla="*/ 233738 w 236390"/>
                  <a:gd name="connsiteY4" fmla="*/ 13556 h 123093"/>
                  <a:gd name="connsiteX5" fmla="*/ 132138 w 236390"/>
                  <a:gd name="connsiteY5" fmla="*/ 856 h 123093"/>
                  <a:gd name="connsiteX6" fmla="*/ 63876 w 236390"/>
                  <a:gd name="connsiteY6" fmla="*/ 11968 h 123093"/>
                  <a:gd name="connsiteX7" fmla="*/ 376 w 236390"/>
                  <a:gd name="connsiteY7" fmla="*/ 123093 h 12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390" h="123093">
                    <a:moveTo>
                      <a:pt x="376" y="123093"/>
                    </a:moveTo>
                    <a:cubicBezTo>
                      <a:pt x="5403" y="123358"/>
                      <a:pt x="83984" y="27314"/>
                      <a:pt x="94038" y="13556"/>
                    </a:cubicBezTo>
                    <a:cubicBezTo>
                      <a:pt x="104092" y="-202"/>
                      <a:pt x="44032" y="42130"/>
                      <a:pt x="60701" y="40543"/>
                    </a:cubicBezTo>
                    <a:cubicBezTo>
                      <a:pt x="77370" y="38956"/>
                      <a:pt x="165212" y="8529"/>
                      <a:pt x="194051" y="4031"/>
                    </a:cubicBezTo>
                    <a:cubicBezTo>
                      <a:pt x="222890" y="-467"/>
                      <a:pt x="244057" y="14085"/>
                      <a:pt x="233738" y="13556"/>
                    </a:cubicBezTo>
                    <a:cubicBezTo>
                      <a:pt x="223419" y="13027"/>
                      <a:pt x="160448" y="1121"/>
                      <a:pt x="132138" y="856"/>
                    </a:cubicBezTo>
                    <a:cubicBezTo>
                      <a:pt x="103828" y="591"/>
                      <a:pt x="85836" y="-4172"/>
                      <a:pt x="63876" y="11968"/>
                    </a:cubicBezTo>
                    <a:cubicBezTo>
                      <a:pt x="41916" y="28107"/>
                      <a:pt x="-4651" y="122828"/>
                      <a:pt x="376" y="1230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06C142C6-0337-42E6-982D-AE147B3A90C8}"/>
                  </a:ext>
                </a:extLst>
              </p:cNvPr>
              <p:cNvSpPr/>
              <p:nvPr/>
            </p:nvSpPr>
            <p:spPr>
              <a:xfrm>
                <a:off x="2982899" y="3528752"/>
                <a:ext cx="123843" cy="382883"/>
              </a:xfrm>
              <a:custGeom>
                <a:avLst/>
                <a:gdLst>
                  <a:gd name="connsiteX0" fmla="*/ 14 w 123843"/>
                  <a:gd name="connsiteY0" fmla="*/ 261 h 382883"/>
                  <a:gd name="connsiteX1" fmla="*/ 39701 w 123843"/>
                  <a:gd name="connsiteY1" fmla="*/ 84398 h 382883"/>
                  <a:gd name="connsiteX2" fmla="*/ 19064 w 123843"/>
                  <a:gd name="connsiteY2" fmla="*/ 76461 h 382883"/>
                  <a:gd name="connsiteX3" fmla="*/ 41289 w 123843"/>
                  <a:gd name="connsiteY3" fmla="*/ 154248 h 382883"/>
                  <a:gd name="connsiteX4" fmla="*/ 30176 w 123843"/>
                  <a:gd name="connsiteY4" fmla="*/ 205048 h 382883"/>
                  <a:gd name="connsiteX5" fmla="*/ 30176 w 123843"/>
                  <a:gd name="connsiteY5" fmla="*/ 198698 h 382883"/>
                  <a:gd name="connsiteX6" fmla="*/ 60339 w 123843"/>
                  <a:gd name="connsiteY6" fmla="*/ 281248 h 382883"/>
                  <a:gd name="connsiteX7" fmla="*/ 66689 w 123843"/>
                  <a:gd name="connsiteY7" fmla="*/ 284423 h 382883"/>
                  <a:gd name="connsiteX8" fmla="*/ 73039 w 123843"/>
                  <a:gd name="connsiteY8" fmla="*/ 297123 h 382883"/>
                  <a:gd name="connsiteX9" fmla="*/ 123839 w 123843"/>
                  <a:gd name="connsiteY9" fmla="*/ 382848 h 382883"/>
                  <a:gd name="connsiteX10" fmla="*/ 69864 w 123843"/>
                  <a:gd name="connsiteY10" fmla="*/ 286011 h 382883"/>
                  <a:gd name="connsiteX11" fmla="*/ 31764 w 123843"/>
                  <a:gd name="connsiteY11" fmla="*/ 198698 h 382883"/>
                  <a:gd name="connsiteX12" fmla="*/ 34939 w 123843"/>
                  <a:gd name="connsiteY12" fmla="*/ 116148 h 382883"/>
                  <a:gd name="connsiteX13" fmla="*/ 14 w 123843"/>
                  <a:gd name="connsiteY13" fmla="*/ 261 h 38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843" h="382883">
                    <a:moveTo>
                      <a:pt x="14" y="261"/>
                    </a:moveTo>
                    <a:cubicBezTo>
                      <a:pt x="808" y="-5031"/>
                      <a:pt x="36526" y="71698"/>
                      <a:pt x="39701" y="84398"/>
                    </a:cubicBezTo>
                    <a:cubicBezTo>
                      <a:pt x="42876" y="97098"/>
                      <a:pt x="18799" y="64819"/>
                      <a:pt x="19064" y="76461"/>
                    </a:cubicBezTo>
                    <a:cubicBezTo>
                      <a:pt x="19329" y="88103"/>
                      <a:pt x="39437" y="132817"/>
                      <a:pt x="41289" y="154248"/>
                    </a:cubicBezTo>
                    <a:cubicBezTo>
                      <a:pt x="43141" y="175679"/>
                      <a:pt x="32028" y="197640"/>
                      <a:pt x="30176" y="205048"/>
                    </a:cubicBezTo>
                    <a:cubicBezTo>
                      <a:pt x="28324" y="212456"/>
                      <a:pt x="25149" y="185998"/>
                      <a:pt x="30176" y="198698"/>
                    </a:cubicBezTo>
                    <a:cubicBezTo>
                      <a:pt x="35203" y="211398"/>
                      <a:pt x="54254" y="266961"/>
                      <a:pt x="60339" y="281248"/>
                    </a:cubicBezTo>
                    <a:cubicBezTo>
                      <a:pt x="66425" y="295536"/>
                      <a:pt x="64572" y="281777"/>
                      <a:pt x="66689" y="284423"/>
                    </a:cubicBezTo>
                    <a:cubicBezTo>
                      <a:pt x="68806" y="287069"/>
                      <a:pt x="63514" y="280719"/>
                      <a:pt x="73039" y="297123"/>
                    </a:cubicBezTo>
                    <a:cubicBezTo>
                      <a:pt x="82564" y="313527"/>
                      <a:pt x="124368" y="384700"/>
                      <a:pt x="123839" y="382848"/>
                    </a:cubicBezTo>
                    <a:cubicBezTo>
                      <a:pt x="123310" y="380996"/>
                      <a:pt x="85210" y="316703"/>
                      <a:pt x="69864" y="286011"/>
                    </a:cubicBezTo>
                    <a:cubicBezTo>
                      <a:pt x="54518" y="255319"/>
                      <a:pt x="37585" y="227009"/>
                      <a:pt x="31764" y="198698"/>
                    </a:cubicBezTo>
                    <a:cubicBezTo>
                      <a:pt x="25943" y="170388"/>
                      <a:pt x="39172" y="147104"/>
                      <a:pt x="34939" y="116148"/>
                    </a:cubicBezTo>
                    <a:cubicBezTo>
                      <a:pt x="30706" y="85192"/>
                      <a:pt x="-780" y="5553"/>
                      <a:pt x="14" y="2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5FF193F4-A910-4AEB-84F2-E11D5CC09830}"/>
                  </a:ext>
                </a:extLst>
              </p:cNvPr>
              <p:cNvSpPr/>
              <p:nvPr/>
            </p:nvSpPr>
            <p:spPr>
              <a:xfrm>
                <a:off x="3256493" y="3434754"/>
                <a:ext cx="291434" cy="349370"/>
              </a:xfrm>
              <a:custGeom>
                <a:avLst/>
                <a:gdLst>
                  <a:gd name="connsiteX0" fmla="*/ 1057 w 291434"/>
                  <a:gd name="connsiteY0" fmla="*/ 2184 h 349370"/>
                  <a:gd name="connsiteX1" fmla="*/ 151870 w 291434"/>
                  <a:gd name="connsiteY1" fmla="*/ 129184 h 349370"/>
                  <a:gd name="connsiteX2" fmla="*/ 115357 w 291434"/>
                  <a:gd name="connsiteY2" fmla="*/ 110134 h 349370"/>
                  <a:gd name="connsiteX3" fmla="*/ 202670 w 291434"/>
                  <a:gd name="connsiteY3" fmla="*/ 227609 h 349370"/>
                  <a:gd name="connsiteX4" fmla="*/ 186795 w 291434"/>
                  <a:gd name="connsiteY4" fmla="*/ 200621 h 349370"/>
                  <a:gd name="connsiteX5" fmla="*/ 275695 w 291434"/>
                  <a:gd name="connsiteY5" fmla="*/ 330796 h 349370"/>
                  <a:gd name="connsiteX6" fmla="*/ 283632 w 291434"/>
                  <a:gd name="connsiteY6" fmla="*/ 335559 h 349370"/>
                  <a:gd name="connsiteX7" fmla="*/ 193145 w 291434"/>
                  <a:gd name="connsiteY7" fmla="*/ 208559 h 349370"/>
                  <a:gd name="connsiteX8" fmla="*/ 148695 w 291434"/>
                  <a:gd name="connsiteY8" fmla="*/ 162521 h 349370"/>
                  <a:gd name="connsiteX9" fmla="*/ 123295 w 291434"/>
                  <a:gd name="connsiteY9" fmla="*/ 151409 h 349370"/>
                  <a:gd name="connsiteX10" fmla="*/ 120120 w 291434"/>
                  <a:gd name="connsiteY10" fmla="*/ 68859 h 349370"/>
                  <a:gd name="connsiteX11" fmla="*/ 86782 w 291434"/>
                  <a:gd name="connsiteY11" fmla="*/ 48221 h 349370"/>
                  <a:gd name="connsiteX12" fmla="*/ 1057 w 291434"/>
                  <a:gd name="connsiteY12" fmla="*/ 2184 h 34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434" h="349370">
                    <a:moveTo>
                      <a:pt x="1057" y="2184"/>
                    </a:moveTo>
                    <a:cubicBezTo>
                      <a:pt x="11905" y="15678"/>
                      <a:pt x="132820" y="111192"/>
                      <a:pt x="151870" y="129184"/>
                    </a:cubicBezTo>
                    <a:cubicBezTo>
                      <a:pt x="170920" y="147176"/>
                      <a:pt x="106890" y="93730"/>
                      <a:pt x="115357" y="110134"/>
                    </a:cubicBezTo>
                    <a:cubicBezTo>
                      <a:pt x="123824" y="126538"/>
                      <a:pt x="190764" y="212528"/>
                      <a:pt x="202670" y="227609"/>
                    </a:cubicBezTo>
                    <a:cubicBezTo>
                      <a:pt x="214576" y="242690"/>
                      <a:pt x="174624" y="183423"/>
                      <a:pt x="186795" y="200621"/>
                    </a:cubicBezTo>
                    <a:cubicBezTo>
                      <a:pt x="198966" y="217819"/>
                      <a:pt x="259556" y="308306"/>
                      <a:pt x="275695" y="330796"/>
                    </a:cubicBezTo>
                    <a:cubicBezTo>
                      <a:pt x="291835" y="353286"/>
                      <a:pt x="297390" y="355932"/>
                      <a:pt x="283632" y="335559"/>
                    </a:cubicBezTo>
                    <a:cubicBezTo>
                      <a:pt x="269874" y="315186"/>
                      <a:pt x="215634" y="237399"/>
                      <a:pt x="193145" y="208559"/>
                    </a:cubicBezTo>
                    <a:cubicBezTo>
                      <a:pt x="170656" y="179719"/>
                      <a:pt x="160337" y="172046"/>
                      <a:pt x="148695" y="162521"/>
                    </a:cubicBezTo>
                    <a:cubicBezTo>
                      <a:pt x="137053" y="152996"/>
                      <a:pt x="128057" y="167019"/>
                      <a:pt x="123295" y="151409"/>
                    </a:cubicBezTo>
                    <a:cubicBezTo>
                      <a:pt x="118533" y="135799"/>
                      <a:pt x="126205" y="86057"/>
                      <a:pt x="120120" y="68859"/>
                    </a:cubicBezTo>
                    <a:cubicBezTo>
                      <a:pt x="114035" y="51661"/>
                      <a:pt x="107684" y="54571"/>
                      <a:pt x="86782" y="48221"/>
                    </a:cubicBezTo>
                    <a:cubicBezTo>
                      <a:pt x="65880" y="41871"/>
                      <a:pt x="-9791" y="-11310"/>
                      <a:pt x="1057" y="21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9AA12A45-BF12-4030-8ED1-A2321D0E8F97}"/>
                  </a:ext>
                </a:extLst>
              </p:cNvPr>
              <p:cNvSpPr/>
              <p:nvPr/>
            </p:nvSpPr>
            <p:spPr>
              <a:xfrm>
                <a:off x="2958560" y="3213218"/>
                <a:ext cx="425229" cy="95554"/>
              </a:xfrm>
              <a:custGeom>
                <a:avLst/>
                <a:gdLst>
                  <a:gd name="connsiteX0" fmla="*/ 2128 w 425229"/>
                  <a:gd name="connsiteY0" fmla="*/ 60207 h 95554"/>
                  <a:gd name="connsiteX1" fmla="*/ 67215 w 425229"/>
                  <a:gd name="connsiteY1" fmla="*/ 14170 h 95554"/>
                  <a:gd name="connsiteX2" fmla="*/ 94203 w 425229"/>
                  <a:gd name="connsiteY2" fmla="*/ 3057 h 95554"/>
                  <a:gd name="connsiteX3" fmla="*/ 114840 w 425229"/>
                  <a:gd name="connsiteY3" fmla="*/ 1470 h 95554"/>
                  <a:gd name="connsiteX4" fmla="*/ 192628 w 425229"/>
                  <a:gd name="connsiteY4" fmla="*/ 22107 h 95554"/>
                  <a:gd name="connsiteX5" fmla="*/ 192628 w 425229"/>
                  <a:gd name="connsiteY5" fmla="*/ 14170 h 95554"/>
                  <a:gd name="connsiteX6" fmla="*/ 257715 w 425229"/>
                  <a:gd name="connsiteY6" fmla="*/ 37982 h 95554"/>
                  <a:gd name="connsiteX7" fmla="*/ 276765 w 425229"/>
                  <a:gd name="connsiteY7" fmla="*/ 33220 h 95554"/>
                  <a:gd name="connsiteX8" fmla="*/ 333915 w 425229"/>
                  <a:gd name="connsiteY8" fmla="*/ 42745 h 95554"/>
                  <a:gd name="connsiteX9" fmla="*/ 337090 w 425229"/>
                  <a:gd name="connsiteY9" fmla="*/ 39570 h 95554"/>
                  <a:gd name="connsiteX10" fmla="*/ 421228 w 425229"/>
                  <a:gd name="connsiteY10" fmla="*/ 93545 h 95554"/>
                  <a:gd name="connsiteX11" fmla="*/ 411703 w 425229"/>
                  <a:gd name="connsiteY11" fmla="*/ 84020 h 95554"/>
                  <a:gd name="connsiteX12" fmla="*/ 411703 w 425229"/>
                  <a:gd name="connsiteY12" fmla="*/ 84020 h 95554"/>
                  <a:gd name="connsiteX13" fmla="*/ 386303 w 425229"/>
                  <a:gd name="connsiteY13" fmla="*/ 69732 h 95554"/>
                  <a:gd name="connsiteX14" fmla="*/ 254540 w 425229"/>
                  <a:gd name="connsiteY14" fmla="*/ 17345 h 95554"/>
                  <a:gd name="connsiteX15" fmla="*/ 283115 w 425229"/>
                  <a:gd name="connsiteY15" fmla="*/ 41157 h 95554"/>
                  <a:gd name="connsiteX16" fmla="*/ 154528 w 425229"/>
                  <a:gd name="connsiteY16" fmla="*/ 15757 h 95554"/>
                  <a:gd name="connsiteX17" fmla="*/ 2128 w 425229"/>
                  <a:gd name="connsiteY17" fmla="*/ 60207 h 9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5229" h="95554">
                    <a:moveTo>
                      <a:pt x="2128" y="60207"/>
                    </a:moveTo>
                    <a:cubicBezTo>
                      <a:pt x="-12424" y="59943"/>
                      <a:pt x="51869" y="23695"/>
                      <a:pt x="67215" y="14170"/>
                    </a:cubicBezTo>
                    <a:cubicBezTo>
                      <a:pt x="82561" y="4645"/>
                      <a:pt x="86266" y="5174"/>
                      <a:pt x="94203" y="3057"/>
                    </a:cubicBezTo>
                    <a:cubicBezTo>
                      <a:pt x="102140" y="940"/>
                      <a:pt x="98436" y="-1705"/>
                      <a:pt x="114840" y="1470"/>
                    </a:cubicBezTo>
                    <a:cubicBezTo>
                      <a:pt x="131244" y="4645"/>
                      <a:pt x="179663" y="19990"/>
                      <a:pt x="192628" y="22107"/>
                    </a:cubicBezTo>
                    <a:cubicBezTo>
                      <a:pt x="205593" y="24224"/>
                      <a:pt x="181780" y="11524"/>
                      <a:pt x="192628" y="14170"/>
                    </a:cubicBezTo>
                    <a:cubicBezTo>
                      <a:pt x="203476" y="16816"/>
                      <a:pt x="243692" y="34807"/>
                      <a:pt x="257715" y="37982"/>
                    </a:cubicBezTo>
                    <a:cubicBezTo>
                      <a:pt x="271738" y="41157"/>
                      <a:pt x="264065" y="32426"/>
                      <a:pt x="276765" y="33220"/>
                    </a:cubicBezTo>
                    <a:cubicBezTo>
                      <a:pt x="289465" y="34014"/>
                      <a:pt x="323861" y="41687"/>
                      <a:pt x="333915" y="42745"/>
                    </a:cubicBezTo>
                    <a:cubicBezTo>
                      <a:pt x="343969" y="43803"/>
                      <a:pt x="322538" y="31103"/>
                      <a:pt x="337090" y="39570"/>
                    </a:cubicBezTo>
                    <a:cubicBezTo>
                      <a:pt x="351642" y="48037"/>
                      <a:pt x="408793" y="86137"/>
                      <a:pt x="421228" y="93545"/>
                    </a:cubicBezTo>
                    <a:cubicBezTo>
                      <a:pt x="433663" y="100953"/>
                      <a:pt x="413290" y="85607"/>
                      <a:pt x="411703" y="84020"/>
                    </a:cubicBezTo>
                    <a:lnTo>
                      <a:pt x="411703" y="84020"/>
                    </a:lnTo>
                    <a:cubicBezTo>
                      <a:pt x="407470" y="81639"/>
                      <a:pt x="412497" y="80844"/>
                      <a:pt x="386303" y="69732"/>
                    </a:cubicBezTo>
                    <a:cubicBezTo>
                      <a:pt x="360109" y="58620"/>
                      <a:pt x="271738" y="22107"/>
                      <a:pt x="254540" y="17345"/>
                    </a:cubicBezTo>
                    <a:cubicBezTo>
                      <a:pt x="237342" y="12582"/>
                      <a:pt x="299784" y="41422"/>
                      <a:pt x="283115" y="41157"/>
                    </a:cubicBezTo>
                    <a:cubicBezTo>
                      <a:pt x="266446" y="40892"/>
                      <a:pt x="202153" y="16286"/>
                      <a:pt x="154528" y="15757"/>
                    </a:cubicBezTo>
                    <a:cubicBezTo>
                      <a:pt x="106903" y="15228"/>
                      <a:pt x="16680" y="60471"/>
                      <a:pt x="2128" y="602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83706F71-50AB-4B04-B606-A7D6F693F9C4}"/>
                  </a:ext>
                </a:extLst>
              </p:cNvPr>
              <p:cNvSpPr/>
              <p:nvPr/>
            </p:nvSpPr>
            <p:spPr>
              <a:xfrm>
                <a:off x="3300555" y="3232859"/>
                <a:ext cx="213406" cy="148781"/>
              </a:xfrm>
              <a:custGeom>
                <a:avLst/>
                <a:gdLst>
                  <a:gd name="connsiteX0" fmla="*/ 4620 w 213406"/>
                  <a:gd name="connsiteY0" fmla="*/ 879 h 148781"/>
                  <a:gd name="connsiteX1" fmla="*/ 147495 w 213406"/>
                  <a:gd name="connsiteY1" fmla="*/ 104066 h 148781"/>
                  <a:gd name="connsiteX2" fmla="*/ 125270 w 213406"/>
                  <a:gd name="connsiteY2" fmla="*/ 67554 h 148781"/>
                  <a:gd name="connsiteX3" fmla="*/ 209408 w 213406"/>
                  <a:gd name="connsiteY3" fmla="*/ 146929 h 148781"/>
                  <a:gd name="connsiteX4" fmla="*/ 188770 w 213406"/>
                  <a:gd name="connsiteY4" fmla="*/ 119941 h 148781"/>
                  <a:gd name="connsiteX5" fmla="*/ 91933 w 213406"/>
                  <a:gd name="connsiteY5" fmla="*/ 78666 h 148781"/>
                  <a:gd name="connsiteX6" fmla="*/ 39545 w 213406"/>
                  <a:gd name="connsiteY6" fmla="*/ 54854 h 148781"/>
                  <a:gd name="connsiteX7" fmla="*/ 4620 w 213406"/>
                  <a:gd name="connsiteY7" fmla="*/ 879 h 1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406" h="148781">
                    <a:moveTo>
                      <a:pt x="4620" y="879"/>
                    </a:moveTo>
                    <a:cubicBezTo>
                      <a:pt x="22611" y="9081"/>
                      <a:pt x="127387" y="92954"/>
                      <a:pt x="147495" y="104066"/>
                    </a:cubicBezTo>
                    <a:cubicBezTo>
                      <a:pt x="167603" y="115178"/>
                      <a:pt x="114951" y="60410"/>
                      <a:pt x="125270" y="67554"/>
                    </a:cubicBezTo>
                    <a:cubicBezTo>
                      <a:pt x="135589" y="74698"/>
                      <a:pt x="198825" y="138198"/>
                      <a:pt x="209408" y="146929"/>
                    </a:cubicBezTo>
                    <a:cubicBezTo>
                      <a:pt x="219991" y="155660"/>
                      <a:pt x="208349" y="131318"/>
                      <a:pt x="188770" y="119941"/>
                    </a:cubicBezTo>
                    <a:cubicBezTo>
                      <a:pt x="169191" y="108564"/>
                      <a:pt x="116804" y="89514"/>
                      <a:pt x="91933" y="78666"/>
                    </a:cubicBezTo>
                    <a:cubicBezTo>
                      <a:pt x="67062" y="67818"/>
                      <a:pt x="53039" y="65437"/>
                      <a:pt x="39545" y="54854"/>
                    </a:cubicBezTo>
                    <a:cubicBezTo>
                      <a:pt x="26051" y="44271"/>
                      <a:pt x="-13371" y="-7323"/>
                      <a:pt x="4620" y="8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678BE0EC-C1C4-419D-A43B-B3012CCCEDC5}"/>
                  </a:ext>
                </a:extLst>
              </p:cNvPr>
              <p:cNvSpPr/>
              <p:nvPr/>
            </p:nvSpPr>
            <p:spPr>
              <a:xfrm>
                <a:off x="2968535" y="3279749"/>
                <a:ext cx="307809" cy="73065"/>
              </a:xfrm>
              <a:custGeom>
                <a:avLst/>
                <a:gdLst>
                  <a:gd name="connsiteX0" fmla="*/ 306478 w 307809"/>
                  <a:gd name="connsiteY0" fmla="*/ 73051 h 73065"/>
                  <a:gd name="connsiteX1" fmla="*/ 200115 w 307809"/>
                  <a:gd name="connsiteY1" fmla="*/ 28601 h 73065"/>
                  <a:gd name="connsiteX2" fmla="*/ 144553 w 307809"/>
                  <a:gd name="connsiteY2" fmla="*/ 26 h 73065"/>
                  <a:gd name="connsiteX3" fmla="*/ 201703 w 307809"/>
                  <a:gd name="connsiteY3" fmla="*/ 33364 h 73065"/>
                  <a:gd name="connsiteX4" fmla="*/ 77878 w 307809"/>
                  <a:gd name="connsiteY4" fmla="*/ 19076 h 73065"/>
                  <a:gd name="connsiteX5" fmla="*/ 39778 w 307809"/>
                  <a:gd name="connsiteY5" fmla="*/ 19076 h 73065"/>
                  <a:gd name="connsiteX6" fmla="*/ 98515 w 307809"/>
                  <a:gd name="connsiteY6" fmla="*/ 31776 h 73065"/>
                  <a:gd name="connsiteX7" fmla="*/ 90 w 307809"/>
                  <a:gd name="connsiteY7" fmla="*/ 23839 h 73065"/>
                  <a:gd name="connsiteX8" fmla="*/ 119153 w 307809"/>
                  <a:gd name="connsiteY8" fmla="*/ 23839 h 73065"/>
                  <a:gd name="connsiteX9" fmla="*/ 306478 w 307809"/>
                  <a:gd name="connsiteY9" fmla="*/ 73051 h 7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809" h="73065">
                    <a:moveTo>
                      <a:pt x="306478" y="73051"/>
                    </a:moveTo>
                    <a:cubicBezTo>
                      <a:pt x="319972" y="73845"/>
                      <a:pt x="227102" y="40772"/>
                      <a:pt x="200115" y="28601"/>
                    </a:cubicBezTo>
                    <a:cubicBezTo>
                      <a:pt x="173127" y="16430"/>
                      <a:pt x="144288" y="-768"/>
                      <a:pt x="144553" y="26"/>
                    </a:cubicBezTo>
                    <a:cubicBezTo>
                      <a:pt x="144818" y="820"/>
                      <a:pt x="212816" y="30189"/>
                      <a:pt x="201703" y="33364"/>
                    </a:cubicBezTo>
                    <a:cubicBezTo>
                      <a:pt x="190590" y="36539"/>
                      <a:pt x="104865" y="21457"/>
                      <a:pt x="77878" y="19076"/>
                    </a:cubicBezTo>
                    <a:cubicBezTo>
                      <a:pt x="50890" y="16695"/>
                      <a:pt x="36338" y="16959"/>
                      <a:pt x="39778" y="19076"/>
                    </a:cubicBezTo>
                    <a:cubicBezTo>
                      <a:pt x="43217" y="21193"/>
                      <a:pt x="105130" y="30982"/>
                      <a:pt x="98515" y="31776"/>
                    </a:cubicBezTo>
                    <a:cubicBezTo>
                      <a:pt x="91900" y="32570"/>
                      <a:pt x="-3350" y="25162"/>
                      <a:pt x="90" y="23839"/>
                    </a:cubicBezTo>
                    <a:cubicBezTo>
                      <a:pt x="3530" y="22516"/>
                      <a:pt x="67824" y="13520"/>
                      <a:pt x="119153" y="23839"/>
                    </a:cubicBezTo>
                    <a:cubicBezTo>
                      <a:pt x="170482" y="34158"/>
                      <a:pt x="292984" y="72257"/>
                      <a:pt x="306478" y="730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3D0AC473-C1C6-4A39-9220-4216D7E1E75B}"/>
                  </a:ext>
                </a:extLst>
              </p:cNvPr>
              <p:cNvSpPr/>
              <p:nvPr/>
            </p:nvSpPr>
            <p:spPr>
              <a:xfrm>
                <a:off x="3247902" y="3341175"/>
                <a:ext cx="185052" cy="80299"/>
              </a:xfrm>
              <a:custGeom>
                <a:avLst/>
                <a:gdLst>
                  <a:gd name="connsiteX0" fmla="*/ 123 w 185052"/>
                  <a:gd name="connsiteY0" fmla="*/ 513 h 80299"/>
                  <a:gd name="connsiteX1" fmla="*/ 184273 w 185052"/>
                  <a:gd name="connsiteY1" fmla="*/ 79888 h 80299"/>
                  <a:gd name="connsiteX2" fmla="*/ 69973 w 185052"/>
                  <a:gd name="connsiteY2" fmla="*/ 32263 h 80299"/>
                  <a:gd name="connsiteX3" fmla="*/ 163636 w 185052"/>
                  <a:gd name="connsiteY3" fmla="*/ 46550 h 80299"/>
                  <a:gd name="connsiteX4" fmla="*/ 87436 w 185052"/>
                  <a:gd name="connsiteY4" fmla="*/ 10038 h 80299"/>
                  <a:gd name="connsiteX5" fmla="*/ 154111 w 185052"/>
                  <a:gd name="connsiteY5" fmla="*/ 43375 h 80299"/>
                  <a:gd name="connsiteX6" fmla="*/ 123 w 185052"/>
                  <a:gd name="connsiteY6" fmla="*/ 513 h 8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052" h="80299">
                    <a:moveTo>
                      <a:pt x="123" y="513"/>
                    </a:moveTo>
                    <a:cubicBezTo>
                      <a:pt x="5150" y="6599"/>
                      <a:pt x="172631" y="74596"/>
                      <a:pt x="184273" y="79888"/>
                    </a:cubicBezTo>
                    <a:cubicBezTo>
                      <a:pt x="195915" y="85180"/>
                      <a:pt x="73413" y="37819"/>
                      <a:pt x="69973" y="32263"/>
                    </a:cubicBezTo>
                    <a:cubicBezTo>
                      <a:pt x="66534" y="26707"/>
                      <a:pt x="160726" y="50254"/>
                      <a:pt x="163636" y="46550"/>
                    </a:cubicBezTo>
                    <a:cubicBezTo>
                      <a:pt x="166547" y="42846"/>
                      <a:pt x="87436" y="10038"/>
                      <a:pt x="87436" y="10038"/>
                    </a:cubicBezTo>
                    <a:cubicBezTo>
                      <a:pt x="85849" y="9509"/>
                      <a:pt x="162842" y="42317"/>
                      <a:pt x="154111" y="43375"/>
                    </a:cubicBezTo>
                    <a:cubicBezTo>
                      <a:pt x="145380" y="44433"/>
                      <a:pt x="-4904" y="-5573"/>
                      <a:pt x="123" y="5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916ED8E5-F01A-4D58-A88B-7C3AFA80AFA6}"/>
                  </a:ext>
                </a:extLst>
              </p:cNvPr>
              <p:cNvSpPr/>
              <p:nvPr/>
            </p:nvSpPr>
            <p:spPr>
              <a:xfrm>
                <a:off x="3295609" y="3355854"/>
                <a:ext cx="222300" cy="87739"/>
              </a:xfrm>
              <a:custGeom>
                <a:avLst/>
                <a:gdLst>
                  <a:gd name="connsiteX0" fmla="*/ 41 w 222300"/>
                  <a:gd name="connsiteY0" fmla="*/ 121 h 87739"/>
                  <a:gd name="connsiteX1" fmla="*/ 160379 w 222300"/>
                  <a:gd name="connsiteY1" fmla="*/ 46159 h 87739"/>
                  <a:gd name="connsiteX2" fmla="*/ 222291 w 222300"/>
                  <a:gd name="connsiteY2" fmla="*/ 44571 h 87739"/>
                  <a:gd name="connsiteX3" fmla="*/ 165141 w 222300"/>
                  <a:gd name="connsiteY3" fmla="*/ 46159 h 87739"/>
                  <a:gd name="connsiteX4" fmla="*/ 160379 w 222300"/>
                  <a:gd name="connsiteY4" fmla="*/ 87434 h 87739"/>
                  <a:gd name="connsiteX5" fmla="*/ 144504 w 222300"/>
                  <a:gd name="connsiteY5" fmla="*/ 62034 h 87739"/>
                  <a:gd name="connsiteX6" fmla="*/ 41 w 222300"/>
                  <a:gd name="connsiteY6" fmla="*/ 121 h 8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300" h="87739">
                    <a:moveTo>
                      <a:pt x="41" y="121"/>
                    </a:moveTo>
                    <a:cubicBezTo>
                      <a:pt x="2687" y="-2525"/>
                      <a:pt x="123337" y="38751"/>
                      <a:pt x="160379" y="46159"/>
                    </a:cubicBezTo>
                    <a:cubicBezTo>
                      <a:pt x="197421" y="53567"/>
                      <a:pt x="221497" y="44571"/>
                      <a:pt x="222291" y="44571"/>
                    </a:cubicBezTo>
                    <a:cubicBezTo>
                      <a:pt x="223085" y="44571"/>
                      <a:pt x="175460" y="39015"/>
                      <a:pt x="165141" y="46159"/>
                    </a:cubicBezTo>
                    <a:cubicBezTo>
                      <a:pt x="154822" y="53303"/>
                      <a:pt x="163819" y="84788"/>
                      <a:pt x="160379" y="87434"/>
                    </a:cubicBezTo>
                    <a:cubicBezTo>
                      <a:pt x="156939" y="90080"/>
                      <a:pt x="168052" y="74999"/>
                      <a:pt x="144504" y="62034"/>
                    </a:cubicBezTo>
                    <a:cubicBezTo>
                      <a:pt x="120956" y="49069"/>
                      <a:pt x="-2605" y="2767"/>
                      <a:pt x="41" y="1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A8D3E54F-207B-4E4C-A1DA-34B5B3DDFA14}"/>
                  </a:ext>
                </a:extLst>
              </p:cNvPr>
              <p:cNvSpPr/>
              <p:nvPr/>
            </p:nvSpPr>
            <p:spPr>
              <a:xfrm>
                <a:off x="3276434" y="3295649"/>
                <a:ext cx="221899" cy="103249"/>
              </a:xfrm>
              <a:custGeom>
                <a:avLst/>
                <a:gdLst>
                  <a:gd name="connsiteX0" fmla="*/ 220829 w 221899"/>
                  <a:gd name="connsiteY0" fmla="*/ 103189 h 103249"/>
                  <a:gd name="connsiteX1" fmla="*/ 74779 w 221899"/>
                  <a:gd name="connsiteY1" fmla="*/ 38101 h 103249"/>
                  <a:gd name="connsiteX2" fmla="*/ 106529 w 221899"/>
                  <a:gd name="connsiteY2" fmla="*/ 50801 h 103249"/>
                  <a:gd name="connsiteX3" fmla="*/ 166 w 221899"/>
                  <a:gd name="connsiteY3" fmla="*/ 1 h 103249"/>
                  <a:gd name="connsiteX4" fmla="*/ 135104 w 221899"/>
                  <a:gd name="connsiteY4" fmla="*/ 49214 h 103249"/>
                  <a:gd name="connsiteX5" fmla="*/ 220829 w 221899"/>
                  <a:gd name="connsiteY5" fmla="*/ 103189 h 103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899" h="103249">
                    <a:moveTo>
                      <a:pt x="220829" y="103189"/>
                    </a:moveTo>
                    <a:cubicBezTo>
                      <a:pt x="210775" y="101337"/>
                      <a:pt x="93829" y="46832"/>
                      <a:pt x="74779" y="38101"/>
                    </a:cubicBezTo>
                    <a:cubicBezTo>
                      <a:pt x="55729" y="29370"/>
                      <a:pt x="118964" y="57151"/>
                      <a:pt x="106529" y="50801"/>
                    </a:cubicBezTo>
                    <a:cubicBezTo>
                      <a:pt x="94093" y="44451"/>
                      <a:pt x="-4596" y="265"/>
                      <a:pt x="166" y="1"/>
                    </a:cubicBezTo>
                    <a:cubicBezTo>
                      <a:pt x="4928" y="-263"/>
                      <a:pt x="102560" y="34662"/>
                      <a:pt x="135104" y="49214"/>
                    </a:cubicBezTo>
                    <a:cubicBezTo>
                      <a:pt x="167648" y="63766"/>
                      <a:pt x="230883" y="105041"/>
                      <a:pt x="220829" y="1031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17A70FDD-AAE9-47D0-B5E0-02A6D774EA4F}"/>
                  </a:ext>
                </a:extLst>
              </p:cNvPr>
              <p:cNvSpPr/>
              <p:nvPr/>
            </p:nvSpPr>
            <p:spPr>
              <a:xfrm>
                <a:off x="3947500" y="3563917"/>
                <a:ext cx="118261" cy="429592"/>
              </a:xfrm>
              <a:custGeom>
                <a:avLst/>
                <a:gdLst>
                  <a:gd name="connsiteX0" fmla="*/ 118088 w 118261"/>
                  <a:gd name="connsiteY0" fmla="*/ 21 h 429592"/>
                  <a:gd name="connsiteX1" fmla="*/ 5375 w 118261"/>
                  <a:gd name="connsiteY1" fmla="*/ 150833 h 429592"/>
                  <a:gd name="connsiteX2" fmla="*/ 19663 w 118261"/>
                  <a:gd name="connsiteY2" fmla="*/ 123846 h 429592"/>
                  <a:gd name="connsiteX3" fmla="*/ 33950 w 118261"/>
                  <a:gd name="connsiteY3" fmla="*/ 188933 h 429592"/>
                  <a:gd name="connsiteX4" fmla="*/ 16488 w 118261"/>
                  <a:gd name="connsiteY4" fmla="*/ 234971 h 429592"/>
                  <a:gd name="connsiteX5" fmla="*/ 26013 w 118261"/>
                  <a:gd name="connsiteY5" fmla="*/ 284183 h 429592"/>
                  <a:gd name="connsiteX6" fmla="*/ 11725 w 118261"/>
                  <a:gd name="connsiteY6" fmla="*/ 303233 h 429592"/>
                  <a:gd name="connsiteX7" fmla="*/ 54588 w 118261"/>
                  <a:gd name="connsiteY7" fmla="*/ 428646 h 429592"/>
                  <a:gd name="connsiteX8" fmla="*/ 10138 w 118261"/>
                  <a:gd name="connsiteY8" fmla="*/ 228621 h 429592"/>
                  <a:gd name="connsiteX9" fmla="*/ 18075 w 118261"/>
                  <a:gd name="connsiteY9" fmla="*/ 161946 h 429592"/>
                  <a:gd name="connsiteX10" fmla="*/ 30775 w 118261"/>
                  <a:gd name="connsiteY10" fmla="*/ 139721 h 429592"/>
                  <a:gd name="connsiteX11" fmla="*/ 118088 w 118261"/>
                  <a:gd name="connsiteY11" fmla="*/ 21 h 429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261" h="429592">
                    <a:moveTo>
                      <a:pt x="118088" y="21"/>
                    </a:moveTo>
                    <a:cubicBezTo>
                      <a:pt x="113855" y="1873"/>
                      <a:pt x="21779" y="130196"/>
                      <a:pt x="5375" y="150833"/>
                    </a:cubicBezTo>
                    <a:cubicBezTo>
                      <a:pt x="-11029" y="171470"/>
                      <a:pt x="14901" y="117496"/>
                      <a:pt x="19663" y="123846"/>
                    </a:cubicBezTo>
                    <a:cubicBezTo>
                      <a:pt x="24425" y="130196"/>
                      <a:pt x="34479" y="170412"/>
                      <a:pt x="33950" y="188933"/>
                    </a:cubicBezTo>
                    <a:cubicBezTo>
                      <a:pt x="33421" y="207454"/>
                      <a:pt x="17811" y="219096"/>
                      <a:pt x="16488" y="234971"/>
                    </a:cubicBezTo>
                    <a:cubicBezTo>
                      <a:pt x="15165" y="250846"/>
                      <a:pt x="26807" y="272806"/>
                      <a:pt x="26013" y="284183"/>
                    </a:cubicBezTo>
                    <a:cubicBezTo>
                      <a:pt x="25219" y="295560"/>
                      <a:pt x="6962" y="279156"/>
                      <a:pt x="11725" y="303233"/>
                    </a:cubicBezTo>
                    <a:cubicBezTo>
                      <a:pt x="16488" y="327310"/>
                      <a:pt x="54852" y="441081"/>
                      <a:pt x="54588" y="428646"/>
                    </a:cubicBezTo>
                    <a:cubicBezTo>
                      <a:pt x="54324" y="416211"/>
                      <a:pt x="16223" y="273071"/>
                      <a:pt x="10138" y="228621"/>
                    </a:cubicBezTo>
                    <a:cubicBezTo>
                      <a:pt x="4052" y="184171"/>
                      <a:pt x="14636" y="176763"/>
                      <a:pt x="18075" y="161946"/>
                    </a:cubicBezTo>
                    <a:cubicBezTo>
                      <a:pt x="21514" y="147129"/>
                      <a:pt x="13577" y="162475"/>
                      <a:pt x="30775" y="139721"/>
                    </a:cubicBezTo>
                    <a:cubicBezTo>
                      <a:pt x="47973" y="116967"/>
                      <a:pt x="122321" y="-1831"/>
                      <a:pt x="118088" y="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D2980A0A-F47D-488C-878E-945939BDD2BA}"/>
                  </a:ext>
                </a:extLst>
              </p:cNvPr>
              <p:cNvSpPr/>
              <p:nvPr/>
            </p:nvSpPr>
            <p:spPr>
              <a:xfrm>
                <a:off x="3560755" y="3551238"/>
                <a:ext cx="152740" cy="418236"/>
              </a:xfrm>
              <a:custGeom>
                <a:avLst/>
                <a:gdLst>
                  <a:gd name="connsiteX0" fmla="*/ 8 w 152740"/>
                  <a:gd name="connsiteY0" fmla="*/ 0 h 418236"/>
                  <a:gd name="connsiteX1" fmla="*/ 123833 w 152740"/>
                  <a:gd name="connsiteY1" fmla="*/ 128587 h 418236"/>
                  <a:gd name="connsiteX2" fmla="*/ 117483 w 152740"/>
                  <a:gd name="connsiteY2" fmla="*/ 109537 h 418236"/>
                  <a:gd name="connsiteX3" fmla="*/ 130183 w 152740"/>
                  <a:gd name="connsiteY3" fmla="*/ 144462 h 418236"/>
                  <a:gd name="connsiteX4" fmla="*/ 150820 w 152740"/>
                  <a:gd name="connsiteY4" fmla="*/ 279400 h 418236"/>
                  <a:gd name="connsiteX5" fmla="*/ 144470 w 152740"/>
                  <a:gd name="connsiteY5" fmla="*/ 222250 h 418236"/>
                  <a:gd name="connsiteX6" fmla="*/ 85733 w 152740"/>
                  <a:gd name="connsiteY6" fmla="*/ 417512 h 418236"/>
                  <a:gd name="connsiteX7" fmla="*/ 120658 w 152740"/>
                  <a:gd name="connsiteY7" fmla="*/ 284162 h 418236"/>
                  <a:gd name="connsiteX8" fmla="*/ 125420 w 152740"/>
                  <a:gd name="connsiteY8" fmla="*/ 171450 h 418236"/>
                  <a:gd name="connsiteX9" fmla="*/ 141295 w 152740"/>
                  <a:gd name="connsiteY9" fmla="*/ 185737 h 418236"/>
                  <a:gd name="connsiteX10" fmla="*/ 117483 w 152740"/>
                  <a:gd name="connsiteY10" fmla="*/ 127000 h 418236"/>
                  <a:gd name="connsiteX11" fmla="*/ 8 w 152740"/>
                  <a:gd name="connsiteY11" fmla="*/ 0 h 41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740" h="418236">
                    <a:moveTo>
                      <a:pt x="8" y="0"/>
                    </a:moveTo>
                    <a:cubicBezTo>
                      <a:pt x="1066" y="265"/>
                      <a:pt x="104254" y="110331"/>
                      <a:pt x="123833" y="128587"/>
                    </a:cubicBezTo>
                    <a:cubicBezTo>
                      <a:pt x="143412" y="146843"/>
                      <a:pt x="116425" y="106891"/>
                      <a:pt x="117483" y="109537"/>
                    </a:cubicBezTo>
                    <a:cubicBezTo>
                      <a:pt x="118541" y="112183"/>
                      <a:pt x="124627" y="116152"/>
                      <a:pt x="130183" y="144462"/>
                    </a:cubicBezTo>
                    <a:cubicBezTo>
                      <a:pt x="135739" y="172772"/>
                      <a:pt x="148439" y="266435"/>
                      <a:pt x="150820" y="279400"/>
                    </a:cubicBezTo>
                    <a:cubicBezTo>
                      <a:pt x="153201" y="292365"/>
                      <a:pt x="155318" y="199231"/>
                      <a:pt x="144470" y="222250"/>
                    </a:cubicBezTo>
                    <a:cubicBezTo>
                      <a:pt x="133622" y="245269"/>
                      <a:pt x="89702" y="407193"/>
                      <a:pt x="85733" y="417512"/>
                    </a:cubicBezTo>
                    <a:cubicBezTo>
                      <a:pt x="81764" y="427831"/>
                      <a:pt x="114044" y="325172"/>
                      <a:pt x="120658" y="284162"/>
                    </a:cubicBezTo>
                    <a:cubicBezTo>
                      <a:pt x="127272" y="243152"/>
                      <a:pt x="121981" y="187854"/>
                      <a:pt x="125420" y="171450"/>
                    </a:cubicBezTo>
                    <a:cubicBezTo>
                      <a:pt x="128859" y="155046"/>
                      <a:pt x="142618" y="193145"/>
                      <a:pt x="141295" y="185737"/>
                    </a:cubicBezTo>
                    <a:cubicBezTo>
                      <a:pt x="139972" y="178329"/>
                      <a:pt x="136004" y="154252"/>
                      <a:pt x="117483" y="127000"/>
                    </a:cubicBezTo>
                    <a:cubicBezTo>
                      <a:pt x="98962" y="99748"/>
                      <a:pt x="-1050" y="-265"/>
                      <a:pt x="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EB8D922C-2AD7-4508-BD1A-F19FC1620B2F}"/>
                  </a:ext>
                </a:extLst>
              </p:cNvPr>
              <p:cNvSpPr/>
              <p:nvPr/>
            </p:nvSpPr>
            <p:spPr>
              <a:xfrm>
                <a:off x="3493415" y="3940163"/>
                <a:ext cx="159828" cy="690767"/>
              </a:xfrm>
              <a:custGeom>
                <a:avLst/>
                <a:gdLst>
                  <a:gd name="connsiteX0" fmla="*/ 159423 w 159828"/>
                  <a:gd name="connsiteY0" fmla="*/ 12 h 690767"/>
                  <a:gd name="connsiteX1" fmla="*/ 105448 w 159828"/>
                  <a:gd name="connsiteY1" fmla="*/ 220675 h 690767"/>
                  <a:gd name="connsiteX2" fmla="*/ 118148 w 159828"/>
                  <a:gd name="connsiteY2" fmla="*/ 188925 h 690767"/>
                  <a:gd name="connsiteX3" fmla="*/ 38773 w 159828"/>
                  <a:gd name="connsiteY3" fmla="*/ 441337 h 690767"/>
                  <a:gd name="connsiteX4" fmla="*/ 54648 w 159828"/>
                  <a:gd name="connsiteY4" fmla="*/ 344500 h 690767"/>
                  <a:gd name="connsiteX5" fmla="*/ 21310 w 159828"/>
                  <a:gd name="connsiteY5" fmla="*/ 527062 h 690767"/>
                  <a:gd name="connsiteX6" fmla="*/ 30835 w 159828"/>
                  <a:gd name="connsiteY6" fmla="*/ 512775 h 690767"/>
                  <a:gd name="connsiteX7" fmla="*/ 3848 w 159828"/>
                  <a:gd name="connsiteY7" fmla="*/ 598500 h 690767"/>
                  <a:gd name="connsiteX8" fmla="*/ 673 w 159828"/>
                  <a:gd name="connsiteY8" fmla="*/ 690575 h 690767"/>
                  <a:gd name="connsiteX9" fmla="*/ 8610 w 159828"/>
                  <a:gd name="connsiteY9" fmla="*/ 573100 h 690767"/>
                  <a:gd name="connsiteX10" fmla="*/ 46710 w 159828"/>
                  <a:gd name="connsiteY10" fmla="*/ 419112 h 690767"/>
                  <a:gd name="connsiteX11" fmla="*/ 126085 w 159828"/>
                  <a:gd name="connsiteY11" fmla="*/ 211150 h 690767"/>
                  <a:gd name="connsiteX12" fmla="*/ 159423 w 159828"/>
                  <a:gd name="connsiteY12" fmla="*/ 12 h 69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828" h="690767">
                    <a:moveTo>
                      <a:pt x="159423" y="12"/>
                    </a:moveTo>
                    <a:cubicBezTo>
                      <a:pt x="155984" y="1599"/>
                      <a:pt x="112327" y="189190"/>
                      <a:pt x="105448" y="220675"/>
                    </a:cubicBezTo>
                    <a:cubicBezTo>
                      <a:pt x="98569" y="252160"/>
                      <a:pt x="129260" y="152148"/>
                      <a:pt x="118148" y="188925"/>
                    </a:cubicBezTo>
                    <a:cubicBezTo>
                      <a:pt x="107036" y="225702"/>
                      <a:pt x="49356" y="415408"/>
                      <a:pt x="38773" y="441337"/>
                    </a:cubicBezTo>
                    <a:cubicBezTo>
                      <a:pt x="28190" y="467266"/>
                      <a:pt x="57558" y="330213"/>
                      <a:pt x="54648" y="344500"/>
                    </a:cubicBezTo>
                    <a:cubicBezTo>
                      <a:pt x="51737" y="358788"/>
                      <a:pt x="25279" y="499016"/>
                      <a:pt x="21310" y="527062"/>
                    </a:cubicBezTo>
                    <a:cubicBezTo>
                      <a:pt x="17341" y="555108"/>
                      <a:pt x="33745" y="500869"/>
                      <a:pt x="30835" y="512775"/>
                    </a:cubicBezTo>
                    <a:cubicBezTo>
                      <a:pt x="27925" y="524681"/>
                      <a:pt x="8875" y="568867"/>
                      <a:pt x="3848" y="598500"/>
                    </a:cubicBezTo>
                    <a:cubicBezTo>
                      <a:pt x="-1179" y="628133"/>
                      <a:pt x="-121" y="694808"/>
                      <a:pt x="673" y="690575"/>
                    </a:cubicBezTo>
                    <a:cubicBezTo>
                      <a:pt x="1467" y="686342"/>
                      <a:pt x="937" y="618344"/>
                      <a:pt x="8610" y="573100"/>
                    </a:cubicBezTo>
                    <a:cubicBezTo>
                      <a:pt x="16283" y="527856"/>
                      <a:pt x="27131" y="479437"/>
                      <a:pt x="46710" y="419112"/>
                    </a:cubicBezTo>
                    <a:cubicBezTo>
                      <a:pt x="66289" y="358787"/>
                      <a:pt x="108358" y="278354"/>
                      <a:pt x="126085" y="211150"/>
                    </a:cubicBezTo>
                    <a:cubicBezTo>
                      <a:pt x="143812" y="143946"/>
                      <a:pt x="162862" y="-1575"/>
                      <a:pt x="159423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17BE3052-65F0-4E13-AA06-AD34C8143544}"/>
                  </a:ext>
                </a:extLst>
              </p:cNvPr>
              <p:cNvSpPr/>
              <p:nvPr/>
            </p:nvSpPr>
            <p:spPr>
              <a:xfrm>
                <a:off x="3465421" y="4375526"/>
                <a:ext cx="47738" cy="287204"/>
              </a:xfrm>
              <a:custGeom>
                <a:avLst/>
                <a:gdLst>
                  <a:gd name="connsiteX0" fmla="*/ 47717 w 47738"/>
                  <a:gd name="connsiteY0" fmla="*/ 1212 h 287204"/>
                  <a:gd name="connsiteX1" fmla="*/ 92 w 47738"/>
                  <a:gd name="connsiteY1" fmla="*/ 210762 h 287204"/>
                  <a:gd name="connsiteX2" fmla="*/ 35017 w 47738"/>
                  <a:gd name="connsiteY2" fmla="*/ 286962 h 287204"/>
                  <a:gd name="connsiteX3" fmla="*/ 12792 w 47738"/>
                  <a:gd name="connsiteY3" fmla="*/ 232987 h 287204"/>
                  <a:gd name="connsiteX4" fmla="*/ 92 w 47738"/>
                  <a:gd name="connsiteY4" fmla="*/ 179012 h 287204"/>
                  <a:gd name="connsiteX5" fmla="*/ 9617 w 47738"/>
                  <a:gd name="connsiteY5" fmla="*/ 225049 h 287204"/>
                  <a:gd name="connsiteX6" fmla="*/ 6442 w 47738"/>
                  <a:gd name="connsiteY6" fmla="*/ 128212 h 287204"/>
                  <a:gd name="connsiteX7" fmla="*/ 47717 w 47738"/>
                  <a:gd name="connsiteY7" fmla="*/ 1212 h 28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738" h="287204">
                    <a:moveTo>
                      <a:pt x="47717" y="1212"/>
                    </a:moveTo>
                    <a:cubicBezTo>
                      <a:pt x="46659" y="14970"/>
                      <a:pt x="2209" y="163137"/>
                      <a:pt x="92" y="210762"/>
                    </a:cubicBezTo>
                    <a:cubicBezTo>
                      <a:pt x="-2025" y="258387"/>
                      <a:pt x="32900" y="283258"/>
                      <a:pt x="35017" y="286962"/>
                    </a:cubicBezTo>
                    <a:cubicBezTo>
                      <a:pt x="37134" y="290666"/>
                      <a:pt x="18613" y="250979"/>
                      <a:pt x="12792" y="232987"/>
                    </a:cubicBezTo>
                    <a:cubicBezTo>
                      <a:pt x="6971" y="214995"/>
                      <a:pt x="621" y="180335"/>
                      <a:pt x="92" y="179012"/>
                    </a:cubicBezTo>
                    <a:cubicBezTo>
                      <a:pt x="-437" y="177689"/>
                      <a:pt x="8559" y="233516"/>
                      <a:pt x="9617" y="225049"/>
                    </a:cubicBezTo>
                    <a:cubicBezTo>
                      <a:pt x="10675" y="216582"/>
                      <a:pt x="1680" y="161814"/>
                      <a:pt x="6442" y="128212"/>
                    </a:cubicBezTo>
                    <a:cubicBezTo>
                      <a:pt x="11204" y="94610"/>
                      <a:pt x="48775" y="-12546"/>
                      <a:pt x="47717" y="12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51B33334-02EA-4D62-A765-9487281037F3}"/>
                  </a:ext>
                </a:extLst>
              </p:cNvPr>
              <p:cNvSpPr/>
              <p:nvPr/>
            </p:nvSpPr>
            <p:spPr>
              <a:xfrm>
                <a:off x="3496725" y="4225773"/>
                <a:ext cx="73763" cy="435034"/>
              </a:xfrm>
              <a:custGeom>
                <a:avLst/>
                <a:gdLst>
                  <a:gd name="connsiteX0" fmla="*/ 73563 w 73763"/>
                  <a:gd name="connsiteY0" fmla="*/ 152 h 435034"/>
                  <a:gd name="connsiteX1" fmla="*/ 30700 w 73763"/>
                  <a:gd name="connsiteY1" fmla="*/ 197002 h 435034"/>
                  <a:gd name="connsiteX2" fmla="*/ 38638 w 73763"/>
                  <a:gd name="connsiteY2" fmla="*/ 187477 h 435034"/>
                  <a:gd name="connsiteX3" fmla="*/ 2125 w 73763"/>
                  <a:gd name="connsiteY3" fmla="*/ 339877 h 435034"/>
                  <a:gd name="connsiteX4" fmla="*/ 5300 w 73763"/>
                  <a:gd name="connsiteY4" fmla="*/ 398615 h 435034"/>
                  <a:gd name="connsiteX5" fmla="*/ 13238 w 73763"/>
                  <a:gd name="connsiteY5" fmla="*/ 433540 h 435034"/>
                  <a:gd name="connsiteX6" fmla="*/ 2125 w 73763"/>
                  <a:gd name="connsiteY6" fmla="*/ 349402 h 435034"/>
                  <a:gd name="connsiteX7" fmla="*/ 32288 w 73763"/>
                  <a:gd name="connsiteY7" fmla="*/ 247802 h 435034"/>
                  <a:gd name="connsiteX8" fmla="*/ 46575 w 73763"/>
                  <a:gd name="connsiteY8" fmla="*/ 165252 h 435034"/>
                  <a:gd name="connsiteX9" fmla="*/ 73563 w 73763"/>
                  <a:gd name="connsiteY9" fmla="*/ 152 h 43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763" h="435034">
                    <a:moveTo>
                      <a:pt x="73563" y="152"/>
                    </a:moveTo>
                    <a:cubicBezTo>
                      <a:pt x="70917" y="5444"/>
                      <a:pt x="36521" y="165781"/>
                      <a:pt x="30700" y="197002"/>
                    </a:cubicBezTo>
                    <a:cubicBezTo>
                      <a:pt x="24879" y="228223"/>
                      <a:pt x="43400" y="163665"/>
                      <a:pt x="38638" y="187477"/>
                    </a:cubicBezTo>
                    <a:cubicBezTo>
                      <a:pt x="33876" y="211289"/>
                      <a:pt x="7681" y="304687"/>
                      <a:pt x="2125" y="339877"/>
                    </a:cubicBezTo>
                    <a:cubicBezTo>
                      <a:pt x="-3431" y="375067"/>
                      <a:pt x="3448" y="383005"/>
                      <a:pt x="5300" y="398615"/>
                    </a:cubicBezTo>
                    <a:cubicBezTo>
                      <a:pt x="7152" y="414225"/>
                      <a:pt x="13767" y="441742"/>
                      <a:pt x="13238" y="433540"/>
                    </a:cubicBezTo>
                    <a:cubicBezTo>
                      <a:pt x="12709" y="425338"/>
                      <a:pt x="-1050" y="380358"/>
                      <a:pt x="2125" y="349402"/>
                    </a:cubicBezTo>
                    <a:cubicBezTo>
                      <a:pt x="5300" y="318446"/>
                      <a:pt x="24880" y="278494"/>
                      <a:pt x="32288" y="247802"/>
                    </a:cubicBezTo>
                    <a:cubicBezTo>
                      <a:pt x="39696" y="217110"/>
                      <a:pt x="41283" y="201235"/>
                      <a:pt x="46575" y="165252"/>
                    </a:cubicBezTo>
                    <a:cubicBezTo>
                      <a:pt x="51867" y="129269"/>
                      <a:pt x="76209" y="-5140"/>
                      <a:pt x="73563" y="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BE7EC941-6D89-4AD2-8253-F7BDB5C419F1}"/>
                  </a:ext>
                </a:extLst>
              </p:cNvPr>
              <p:cNvSpPr/>
              <p:nvPr/>
            </p:nvSpPr>
            <p:spPr>
              <a:xfrm>
                <a:off x="3516276" y="4659310"/>
                <a:ext cx="459076" cy="103967"/>
              </a:xfrm>
              <a:custGeom>
                <a:avLst/>
                <a:gdLst>
                  <a:gd name="connsiteX0" fmla="*/ 37 w 459076"/>
                  <a:gd name="connsiteY0" fmla="*/ 3 h 103967"/>
                  <a:gd name="connsiteX1" fmla="*/ 100049 w 459076"/>
                  <a:gd name="connsiteY1" fmla="*/ 80965 h 103967"/>
                  <a:gd name="connsiteX2" fmla="*/ 74649 w 459076"/>
                  <a:gd name="connsiteY2" fmla="*/ 69853 h 103967"/>
                  <a:gd name="connsiteX3" fmla="*/ 174662 w 459076"/>
                  <a:gd name="connsiteY3" fmla="*/ 87315 h 103967"/>
                  <a:gd name="connsiteX4" fmla="*/ 247687 w 459076"/>
                  <a:gd name="connsiteY4" fmla="*/ 53978 h 103967"/>
                  <a:gd name="connsiteX5" fmla="*/ 179424 w 459076"/>
                  <a:gd name="connsiteY5" fmla="*/ 73028 h 103967"/>
                  <a:gd name="connsiteX6" fmla="*/ 350874 w 459076"/>
                  <a:gd name="connsiteY6" fmla="*/ 50803 h 103967"/>
                  <a:gd name="connsiteX7" fmla="*/ 455649 w 459076"/>
                  <a:gd name="connsiteY7" fmla="*/ 58740 h 103967"/>
                  <a:gd name="connsiteX8" fmla="*/ 225462 w 459076"/>
                  <a:gd name="connsiteY8" fmla="*/ 50803 h 103967"/>
                  <a:gd name="connsiteX9" fmla="*/ 147674 w 459076"/>
                  <a:gd name="connsiteY9" fmla="*/ 103190 h 103967"/>
                  <a:gd name="connsiteX10" fmla="*/ 88937 w 459076"/>
                  <a:gd name="connsiteY10" fmla="*/ 77790 h 103967"/>
                  <a:gd name="connsiteX11" fmla="*/ 37 w 459076"/>
                  <a:gd name="connsiteY11" fmla="*/ 3 h 10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9076" h="103967">
                    <a:moveTo>
                      <a:pt x="37" y="3"/>
                    </a:moveTo>
                    <a:cubicBezTo>
                      <a:pt x="1889" y="532"/>
                      <a:pt x="87614" y="69323"/>
                      <a:pt x="100049" y="80965"/>
                    </a:cubicBezTo>
                    <a:cubicBezTo>
                      <a:pt x="112484" y="92607"/>
                      <a:pt x="62214" y="68795"/>
                      <a:pt x="74649" y="69853"/>
                    </a:cubicBezTo>
                    <a:cubicBezTo>
                      <a:pt x="87084" y="70911"/>
                      <a:pt x="145822" y="89961"/>
                      <a:pt x="174662" y="87315"/>
                    </a:cubicBezTo>
                    <a:cubicBezTo>
                      <a:pt x="203502" y="84669"/>
                      <a:pt x="246893" y="56359"/>
                      <a:pt x="247687" y="53978"/>
                    </a:cubicBezTo>
                    <a:cubicBezTo>
                      <a:pt x="248481" y="51597"/>
                      <a:pt x="162226" y="73557"/>
                      <a:pt x="179424" y="73028"/>
                    </a:cubicBezTo>
                    <a:cubicBezTo>
                      <a:pt x="196622" y="72499"/>
                      <a:pt x="304837" y="53184"/>
                      <a:pt x="350874" y="50803"/>
                    </a:cubicBezTo>
                    <a:cubicBezTo>
                      <a:pt x="396911" y="48422"/>
                      <a:pt x="476551" y="58740"/>
                      <a:pt x="455649" y="58740"/>
                    </a:cubicBezTo>
                    <a:cubicBezTo>
                      <a:pt x="434747" y="58740"/>
                      <a:pt x="276791" y="43395"/>
                      <a:pt x="225462" y="50803"/>
                    </a:cubicBezTo>
                    <a:cubicBezTo>
                      <a:pt x="174133" y="58211"/>
                      <a:pt x="170428" y="98692"/>
                      <a:pt x="147674" y="103190"/>
                    </a:cubicBezTo>
                    <a:cubicBezTo>
                      <a:pt x="124920" y="107688"/>
                      <a:pt x="112220" y="91813"/>
                      <a:pt x="88937" y="77790"/>
                    </a:cubicBezTo>
                    <a:cubicBezTo>
                      <a:pt x="65654" y="63767"/>
                      <a:pt x="-1815" y="-526"/>
                      <a:pt x="37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DAF05604-D2CF-4F0C-BCF0-F14E7A72137D}"/>
                  </a:ext>
                </a:extLst>
              </p:cNvPr>
              <p:cNvSpPr/>
              <p:nvPr/>
            </p:nvSpPr>
            <p:spPr>
              <a:xfrm>
                <a:off x="3903661" y="4463506"/>
                <a:ext cx="173064" cy="245019"/>
              </a:xfrm>
              <a:custGeom>
                <a:avLst/>
                <a:gdLst>
                  <a:gd name="connsiteX0" fmla="*/ 123827 w 173064"/>
                  <a:gd name="connsiteY0" fmla="*/ 544 h 245019"/>
                  <a:gd name="connsiteX1" fmla="*/ 120652 w 173064"/>
                  <a:gd name="connsiteY1" fmla="*/ 57694 h 245019"/>
                  <a:gd name="connsiteX2" fmla="*/ 144464 w 173064"/>
                  <a:gd name="connsiteY2" fmla="*/ 100557 h 245019"/>
                  <a:gd name="connsiteX3" fmla="*/ 139702 w 173064"/>
                  <a:gd name="connsiteY3" fmla="*/ 100557 h 245019"/>
                  <a:gd name="connsiteX4" fmla="*/ 173039 w 173064"/>
                  <a:gd name="connsiteY4" fmla="*/ 175169 h 245019"/>
                  <a:gd name="connsiteX5" fmla="*/ 144464 w 173064"/>
                  <a:gd name="connsiteY5" fmla="*/ 214857 h 245019"/>
                  <a:gd name="connsiteX6" fmla="*/ 104777 w 173064"/>
                  <a:gd name="connsiteY6" fmla="*/ 224382 h 245019"/>
                  <a:gd name="connsiteX7" fmla="*/ 2 w 173064"/>
                  <a:gd name="connsiteY7" fmla="*/ 225969 h 245019"/>
                  <a:gd name="connsiteX8" fmla="*/ 101602 w 173064"/>
                  <a:gd name="connsiteY8" fmla="*/ 245019 h 245019"/>
                  <a:gd name="connsiteX9" fmla="*/ 149227 w 173064"/>
                  <a:gd name="connsiteY9" fmla="*/ 225969 h 245019"/>
                  <a:gd name="connsiteX10" fmla="*/ 147639 w 173064"/>
                  <a:gd name="connsiteY10" fmla="*/ 175169 h 245019"/>
                  <a:gd name="connsiteX11" fmla="*/ 131764 w 173064"/>
                  <a:gd name="connsiteY11" fmla="*/ 149769 h 245019"/>
                  <a:gd name="connsiteX12" fmla="*/ 26989 w 173064"/>
                  <a:gd name="connsiteY12" fmla="*/ 83094 h 245019"/>
                  <a:gd name="connsiteX13" fmla="*/ 133352 w 173064"/>
                  <a:gd name="connsiteY13" fmla="*/ 129132 h 245019"/>
                  <a:gd name="connsiteX14" fmla="*/ 93664 w 173064"/>
                  <a:gd name="connsiteY14" fmla="*/ 94207 h 245019"/>
                  <a:gd name="connsiteX15" fmla="*/ 123827 w 173064"/>
                  <a:gd name="connsiteY15" fmla="*/ 544 h 24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3064" h="245019">
                    <a:moveTo>
                      <a:pt x="123827" y="544"/>
                    </a:moveTo>
                    <a:cubicBezTo>
                      <a:pt x="128325" y="-5542"/>
                      <a:pt x="117213" y="41025"/>
                      <a:pt x="120652" y="57694"/>
                    </a:cubicBezTo>
                    <a:cubicBezTo>
                      <a:pt x="124091" y="74363"/>
                      <a:pt x="141289" y="93413"/>
                      <a:pt x="144464" y="100557"/>
                    </a:cubicBezTo>
                    <a:cubicBezTo>
                      <a:pt x="147639" y="107701"/>
                      <a:pt x="134939" y="88122"/>
                      <a:pt x="139702" y="100557"/>
                    </a:cubicBezTo>
                    <a:cubicBezTo>
                      <a:pt x="144465" y="112992"/>
                      <a:pt x="172245" y="156119"/>
                      <a:pt x="173039" y="175169"/>
                    </a:cubicBezTo>
                    <a:cubicBezTo>
                      <a:pt x="173833" y="194219"/>
                      <a:pt x="155841" y="206655"/>
                      <a:pt x="144464" y="214857"/>
                    </a:cubicBezTo>
                    <a:cubicBezTo>
                      <a:pt x="133087" y="223059"/>
                      <a:pt x="128854" y="222530"/>
                      <a:pt x="104777" y="224382"/>
                    </a:cubicBezTo>
                    <a:cubicBezTo>
                      <a:pt x="80700" y="226234"/>
                      <a:pt x="531" y="222530"/>
                      <a:pt x="2" y="225969"/>
                    </a:cubicBezTo>
                    <a:cubicBezTo>
                      <a:pt x="-527" y="229408"/>
                      <a:pt x="76731" y="245019"/>
                      <a:pt x="101602" y="245019"/>
                    </a:cubicBezTo>
                    <a:cubicBezTo>
                      <a:pt x="126473" y="245019"/>
                      <a:pt x="141554" y="237611"/>
                      <a:pt x="149227" y="225969"/>
                    </a:cubicBezTo>
                    <a:cubicBezTo>
                      <a:pt x="156900" y="214327"/>
                      <a:pt x="150550" y="187869"/>
                      <a:pt x="147639" y="175169"/>
                    </a:cubicBezTo>
                    <a:cubicBezTo>
                      <a:pt x="144729" y="162469"/>
                      <a:pt x="151872" y="165115"/>
                      <a:pt x="131764" y="149769"/>
                    </a:cubicBezTo>
                    <a:cubicBezTo>
                      <a:pt x="111656" y="134423"/>
                      <a:pt x="26724" y="86533"/>
                      <a:pt x="26989" y="83094"/>
                    </a:cubicBezTo>
                    <a:cubicBezTo>
                      <a:pt x="27254" y="79655"/>
                      <a:pt x="122240" y="127280"/>
                      <a:pt x="133352" y="129132"/>
                    </a:cubicBezTo>
                    <a:cubicBezTo>
                      <a:pt x="144464" y="130984"/>
                      <a:pt x="94987" y="107701"/>
                      <a:pt x="93664" y="94207"/>
                    </a:cubicBezTo>
                    <a:cubicBezTo>
                      <a:pt x="92341" y="80713"/>
                      <a:pt x="119329" y="6630"/>
                      <a:pt x="123827" y="5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83808F19-9B87-4678-9BBD-DACEE56B65B6}"/>
                  </a:ext>
                </a:extLst>
              </p:cNvPr>
              <p:cNvSpPr/>
              <p:nvPr/>
            </p:nvSpPr>
            <p:spPr>
              <a:xfrm>
                <a:off x="3614389" y="3850739"/>
                <a:ext cx="176563" cy="846989"/>
              </a:xfrm>
              <a:custGeom>
                <a:avLst/>
                <a:gdLst>
                  <a:gd name="connsiteX0" fmla="*/ 154336 w 176563"/>
                  <a:gd name="connsiteY0" fmla="*/ 536 h 846989"/>
                  <a:gd name="connsiteX1" fmla="*/ 176561 w 176563"/>
                  <a:gd name="connsiteY1" fmla="*/ 227549 h 846989"/>
                  <a:gd name="connsiteX2" fmla="*/ 152749 w 176563"/>
                  <a:gd name="connsiteY2" fmla="*/ 187861 h 846989"/>
                  <a:gd name="connsiteX3" fmla="*/ 120999 w 176563"/>
                  <a:gd name="connsiteY3" fmla="*/ 308511 h 846989"/>
                  <a:gd name="connsiteX4" fmla="*/ 81311 w 176563"/>
                  <a:gd name="connsiteY4" fmla="*/ 432336 h 846989"/>
                  <a:gd name="connsiteX5" fmla="*/ 81311 w 176563"/>
                  <a:gd name="connsiteY5" fmla="*/ 419636 h 846989"/>
                  <a:gd name="connsiteX6" fmla="*/ 70199 w 176563"/>
                  <a:gd name="connsiteY6" fmla="*/ 632361 h 846989"/>
                  <a:gd name="connsiteX7" fmla="*/ 67024 w 176563"/>
                  <a:gd name="connsiteY7" fmla="*/ 645061 h 846989"/>
                  <a:gd name="connsiteX8" fmla="*/ 84486 w 176563"/>
                  <a:gd name="connsiteY8" fmla="*/ 784761 h 846989"/>
                  <a:gd name="connsiteX9" fmla="*/ 65436 w 176563"/>
                  <a:gd name="connsiteY9" fmla="*/ 824449 h 846989"/>
                  <a:gd name="connsiteX10" fmla="*/ 349 w 176563"/>
                  <a:gd name="connsiteY10" fmla="*/ 846674 h 846989"/>
                  <a:gd name="connsiteX11" fmla="*/ 97186 w 176563"/>
                  <a:gd name="connsiteY11" fmla="*/ 808574 h 846989"/>
                  <a:gd name="connsiteX12" fmla="*/ 82899 w 176563"/>
                  <a:gd name="connsiteY12" fmla="*/ 762536 h 846989"/>
                  <a:gd name="connsiteX13" fmla="*/ 90836 w 176563"/>
                  <a:gd name="connsiteY13" fmla="*/ 414874 h 846989"/>
                  <a:gd name="connsiteX14" fmla="*/ 108299 w 176563"/>
                  <a:gd name="connsiteY14" fmla="*/ 421224 h 846989"/>
                  <a:gd name="connsiteX15" fmla="*/ 159099 w 176563"/>
                  <a:gd name="connsiteY15" fmla="*/ 232311 h 846989"/>
                  <a:gd name="connsiteX16" fmla="*/ 163861 w 176563"/>
                  <a:gd name="connsiteY16" fmla="*/ 165636 h 846989"/>
                  <a:gd name="connsiteX17" fmla="*/ 154336 w 176563"/>
                  <a:gd name="connsiteY17" fmla="*/ 536 h 84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563" h="846989">
                    <a:moveTo>
                      <a:pt x="154336" y="536"/>
                    </a:moveTo>
                    <a:cubicBezTo>
                      <a:pt x="156453" y="10855"/>
                      <a:pt x="176825" y="196328"/>
                      <a:pt x="176561" y="227549"/>
                    </a:cubicBezTo>
                    <a:cubicBezTo>
                      <a:pt x="176297" y="258770"/>
                      <a:pt x="162009" y="174368"/>
                      <a:pt x="152749" y="187861"/>
                    </a:cubicBezTo>
                    <a:cubicBezTo>
                      <a:pt x="143489" y="201354"/>
                      <a:pt x="132905" y="267765"/>
                      <a:pt x="120999" y="308511"/>
                    </a:cubicBezTo>
                    <a:cubicBezTo>
                      <a:pt x="109093" y="349257"/>
                      <a:pt x="87926" y="413815"/>
                      <a:pt x="81311" y="432336"/>
                    </a:cubicBezTo>
                    <a:cubicBezTo>
                      <a:pt x="74696" y="450857"/>
                      <a:pt x="83163" y="386299"/>
                      <a:pt x="81311" y="419636"/>
                    </a:cubicBezTo>
                    <a:cubicBezTo>
                      <a:pt x="79459" y="452973"/>
                      <a:pt x="72580" y="594790"/>
                      <a:pt x="70199" y="632361"/>
                    </a:cubicBezTo>
                    <a:cubicBezTo>
                      <a:pt x="67818" y="669932"/>
                      <a:pt x="64643" y="619661"/>
                      <a:pt x="67024" y="645061"/>
                    </a:cubicBezTo>
                    <a:cubicBezTo>
                      <a:pt x="69405" y="670461"/>
                      <a:pt x="84751" y="754863"/>
                      <a:pt x="84486" y="784761"/>
                    </a:cubicBezTo>
                    <a:cubicBezTo>
                      <a:pt x="84221" y="814659"/>
                      <a:pt x="79459" y="814130"/>
                      <a:pt x="65436" y="824449"/>
                    </a:cubicBezTo>
                    <a:cubicBezTo>
                      <a:pt x="51413" y="834768"/>
                      <a:pt x="-4943" y="849320"/>
                      <a:pt x="349" y="846674"/>
                    </a:cubicBezTo>
                    <a:cubicBezTo>
                      <a:pt x="5641" y="844028"/>
                      <a:pt x="83428" y="822597"/>
                      <a:pt x="97186" y="808574"/>
                    </a:cubicBezTo>
                    <a:cubicBezTo>
                      <a:pt x="110944" y="794551"/>
                      <a:pt x="83957" y="828153"/>
                      <a:pt x="82899" y="762536"/>
                    </a:cubicBezTo>
                    <a:cubicBezTo>
                      <a:pt x="81841" y="696919"/>
                      <a:pt x="86603" y="471759"/>
                      <a:pt x="90836" y="414874"/>
                    </a:cubicBezTo>
                    <a:cubicBezTo>
                      <a:pt x="95069" y="357989"/>
                      <a:pt x="96922" y="451651"/>
                      <a:pt x="108299" y="421224"/>
                    </a:cubicBezTo>
                    <a:cubicBezTo>
                      <a:pt x="119676" y="390797"/>
                      <a:pt x="149839" y="274909"/>
                      <a:pt x="159099" y="232311"/>
                    </a:cubicBezTo>
                    <a:cubicBezTo>
                      <a:pt x="168359" y="189713"/>
                      <a:pt x="164655" y="199503"/>
                      <a:pt x="163861" y="165636"/>
                    </a:cubicBezTo>
                    <a:cubicBezTo>
                      <a:pt x="163067" y="131769"/>
                      <a:pt x="152219" y="-9783"/>
                      <a:pt x="154336" y="536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7F1196D4-11F8-4C54-B42C-8E0F989EA07E}"/>
                  </a:ext>
                </a:extLst>
              </p:cNvPr>
              <p:cNvSpPr/>
              <p:nvPr/>
            </p:nvSpPr>
            <p:spPr>
              <a:xfrm>
                <a:off x="3734867" y="4170223"/>
                <a:ext cx="78308" cy="501341"/>
              </a:xfrm>
              <a:custGeom>
                <a:avLst/>
                <a:gdLst>
                  <a:gd name="connsiteX0" fmla="*/ 78308 w 78308"/>
                  <a:gd name="connsiteY0" fmla="*/ 140 h 501341"/>
                  <a:gd name="connsiteX1" fmla="*/ 22746 w 78308"/>
                  <a:gd name="connsiteY1" fmla="*/ 154127 h 501341"/>
                  <a:gd name="connsiteX2" fmla="*/ 21158 w 78308"/>
                  <a:gd name="connsiteY2" fmla="*/ 323990 h 501341"/>
                  <a:gd name="connsiteX3" fmla="*/ 38621 w 78308"/>
                  <a:gd name="connsiteY3" fmla="*/ 417652 h 501341"/>
                  <a:gd name="connsiteX4" fmla="*/ 33858 w 78308"/>
                  <a:gd name="connsiteY4" fmla="*/ 377965 h 501341"/>
                  <a:gd name="connsiteX5" fmla="*/ 68783 w 78308"/>
                  <a:gd name="connsiteY5" fmla="*/ 500202 h 501341"/>
                  <a:gd name="connsiteX6" fmla="*/ 43383 w 78308"/>
                  <a:gd name="connsiteY6" fmla="*/ 428765 h 501341"/>
                  <a:gd name="connsiteX7" fmla="*/ 521 w 78308"/>
                  <a:gd name="connsiteY7" fmla="*/ 262077 h 501341"/>
                  <a:gd name="connsiteX8" fmla="*/ 22746 w 78308"/>
                  <a:gd name="connsiteY8" fmla="*/ 181115 h 501341"/>
                  <a:gd name="connsiteX9" fmla="*/ 78308 w 78308"/>
                  <a:gd name="connsiteY9" fmla="*/ 140 h 50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308" h="501341">
                    <a:moveTo>
                      <a:pt x="78308" y="140"/>
                    </a:moveTo>
                    <a:cubicBezTo>
                      <a:pt x="78308" y="-4358"/>
                      <a:pt x="32271" y="100152"/>
                      <a:pt x="22746" y="154127"/>
                    </a:cubicBezTo>
                    <a:cubicBezTo>
                      <a:pt x="13221" y="208102"/>
                      <a:pt x="18512" y="280069"/>
                      <a:pt x="21158" y="323990"/>
                    </a:cubicBezTo>
                    <a:cubicBezTo>
                      <a:pt x="23804" y="367911"/>
                      <a:pt x="36504" y="408656"/>
                      <a:pt x="38621" y="417652"/>
                    </a:cubicBezTo>
                    <a:cubicBezTo>
                      <a:pt x="40738" y="426648"/>
                      <a:pt x="28831" y="364207"/>
                      <a:pt x="33858" y="377965"/>
                    </a:cubicBezTo>
                    <a:cubicBezTo>
                      <a:pt x="38885" y="391723"/>
                      <a:pt x="67196" y="491735"/>
                      <a:pt x="68783" y="500202"/>
                    </a:cubicBezTo>
                    <a:cubicBezTo>
                      <a:pt x="70370" y="508669"/>
                      <a:pt x="54760" y="468453"/>
                      <a:pt x="43383" y="428765"/>
                    </a:cubicBezTo>
                    <a:cubicBezTo>
                      <a:pt x="32006" y="389078"/>
                      <a:pt x="3960" y="303352"/>
                      <a:pt x="521" y="262077"/>
                    </a:cubicBezTo>
                    <a:cubicBezTo>
                      <a:pt x="-2919" y="220802"/>
                      <a:pt x="11369" y="217892"/>
                      <a:pt x="22746" y="181115"/>
                    </a:cubicBezTo>
                    <a:cubicBezTo>
                      <a:pt x="34123" y="144338"/>
                      <a:pt x="78308" y="4638"/>
                      <a:pt x="78308" y="1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7581B361-D14B-4124-A6DA-D60D518BD853}"/>
                  </a:ext>
                </a:extLst>
              </p:cNvPr>
              <p:cNvSpPr/>
              <p:nvPr/>
            </p:nvSpPr>
            <p:spPr>
              <a:xfrm>
                <a:off x="3402261" y="3446457"/>
                <a:ext cx="191475" cy="83701"/>
              </a:xfrm>
              <a:custGeom>
                <a:avLst/>
                <a:gdLst>
                  <a:gd name="connsiteX0" fmla="*/ 1339 w 191475"/>
                  <a:gd name="connsiteY0" fmla="*/ 7943 h 83701"/>
                  <a:gd name="connsiteX1" fmla="*/ 187077 w 191475"/>
                  <a:gd name="connsiteY1" fmla="*/ 82556 h 83701"/>
                  <a:gd name="connsiteX2" fmla="*/ 133102 w 191475"/>
                  <a:gd name="connsiteY2" fmla="*/ 52393 h 83701"/>
                  <a:gd name="connsiteX3" fmla="*/ 133102 w 191475"/>
                  <a:gd name="connsiteY3" fmla="*/ 41281 h 83701"/>
                  <a:gd name="connsiteX4" fmla="*/ 123577 w 191475"/>
                  <a:gd name="connsiteY4" fmla="*/ 6 h 83701"/>
                  <a:gd name="connsiteX5" fmla="*/ 129927 w 191475"/>
                  <a:gd name="connsiteY5" fmla="*/ 38106 h 83701"/>
                  <a:gd name="connsiteX6" fmla="*/ 104527 w 191475"/>
                  <a:gd name="connsiteY6" fmla="*/ 30168 h 83701"/>
                  <a:gd name="connsiteX7" fmla="*/ 1339 w 191475"/>
                  <a:gd name="connsiteY7" fmla="*/ 7943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475" h="83701">
                    <a:moveTo>
                      <a:pt x="1339" y="7943"/>
                    </a:moveTo>
                    <a:cubicBezTo>
                      <a:pt x="15097" y="16674"/>
                      <a:pt x="165117" y="75148"/>
                      <a:pt x="187077" y="82556"/>
                    </a:cubicBezTo>
                    <a:cubicBezTo>
                      <a:pt x="209037" y="89964"/>
                      <a:pt x="142098" y="59272"/>
                      <a:pt x="133102" y="52393"/>
                    </a:cubicBezTo>
                    <a:cubicBezTo>
                      <a:pt x="124106" y="45514"/>
                      <a:pt x="134690" y="50012"/>
                      <a:pt x="133102" y="41281"/>
                    </a:cubicBezTo>
                    <a:cubicBezTo>
                      <a:pt x="131514" y="32550"/>
                      <a:pt x="124106" y="535"/>
                      <a:pt x="123577" y="6"/>
                    </a:cubicBezTo>
                    <a:cubicBezTo>
                      <a:pt x="123048" y="-523"/>
                      <a:pt x="133102" y="33079"/>
                      <a:pt x="129927" y="38106"/>
                    </a:cubicBezTo>
                    <a:cubicBezTo>
                      <a:pt x="126752" y="43133"/>
                      <a:pt x="125164" y="34666"/>
                      <a:pt x="104527" y="30168"/>
                    </a:cubicBezTo>
                    <a:cubicBezTo>
                      <a:pt x="83890" y="25670"/>
                      <a:pt x="-12419" y="-788"/>
                      <a:pt x="1339" y="79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97CC8A96-9D58-4B92-9FCB-BD2F81761251}"/>
                  </a:ext>
                </a:extLst>
              </p:cNvPr>
              <p:cNvSpPr/>
              <p:nvPr/>
            </p:nvSpPr>
            <p:spPr>
              <a:xfrm>
                <a:off x="3557541" y="3549489"/>
                <a:ext cx="119815" cy="217874"/>
              </a:xfrm>
              <a:custGeom>
                <a:avLst/>
                <a:gdLst>
                  <a:gd name="connsiteX0" fmla="*/ 47 w 119815"/>
                  <a:gd name="connsiteY0" fmla="*/ 161 h 217874"/>
                  <a:gd name="connsiteX1" fmla="*/ 98472 w 119815"/>
                  <a:gd name="connsiteY1" fmla="*/ 144624 h 217874"/>
                  <a:gd name="connsiteX2" fmla="*/ 77834 w 119815"/>
                  <a:gd name="connsiteY2" fmla="*/ 90649 h 217874"/>
                  <a:gd name="connsiteX3" fmla="*/ 101647 w 119815"/>
                  <a:gd name="connsiteY3" fmla="*/ 157324 h 217874"/>
                  <a:gd name="connsiteX4" fmla="*/ 109584 w 119815"/>
                  <a:gd name="connsiteY4" fmla="*/ 217649 h 217874"/>
                  <a:gd name="connsiteX5" fmla="*/ 106409 w 119815"/>
                  <a:gd name="connsiteY5" fmla="*/ 135099 h 217874"/>
                  <a:gd name="connsiteX6" fmla="*/ 112759 w 119815"/>
                  <a:gd name="connsiteY6" fmla="*/ 116049 h 217874"/>
                  <a:gd name="connsiteX7" fmla="*/ 47 w 119815"/>
                  <a:gd name="connsiteY7" fmla="*/ 161 h 21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815" h="217874">
                    <a:moveTo>
                      <a:pt x="47" y="161"/>
                    </a:moveTo>
                    <a:cubicBezTo>
                      <a:pt x="-2334" y="4923"/>
                      <a:pt x="85507" y="129543"/>
                      <a:pt x="98472" y="144624"/>
                    </a:cubicBezTo>
                    <a:cubicBezTo>
                      <a:pt x="111437" y="159705"/>
                      <a:pt x="77305" y="88532"/>
                      <a:pt x="77834" y="90649"/>
                    </a:cubicBezTo>
                    <a:cubicBezTo>
                      <a:pt x="78363" y="92766"/>
                      <a:pt x="96355" y="136158"/>
                      <a:pt x="101647" y="157324"/>
                    </a:cubicBezTo>
                    <a:cubicBezTo>
                      <a:pt x="106939" y="178490"/>
                      <a:pt x="108790" y="221353"/>
                      <a:pt x="109584" y="217649"/>
                    </a:cubicBezTo>
                    <a:cubicBezTo>
                      <a:pt x="110378" y="213945"/>
                      <a:pt x="105880" y="152032"/>
                      <a:pt x="106409" y="135099"/>
                    </a:cubicBezTo>
                    <a:cubicBezTo>
                      <a:pt x="106938" y="118166"/>
                      <a:pt x="131544" y="134570"/>
                      <a:pt x="112759" y="116049"/>
                    </a:cubicBezTo>
                    <a:cubicBezTo>
                      <a:pt x="93974" y="97528"/>
                      <a:pt x="2428" y="-4601"/>
                      <a:pt x="47" y="1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6E006893-0003-4D5F-B589-AB47294A8E52}"/>
                  </a:ext>
                </a:extLst>
              </p:cNvPr>
              <p:cNvSpPr/>
              <p:nvPr/>
            </p:nvSpPr>
            <p:spPr>
              <a:xfrm>
                <a:off x="3828439" y="3470270"/>
                <a:ext cx="110168" cy="224383"/>
              </a:xfrm>
              <a:custGeom>
                <a:avLst/>
                <a:gdLst>
                  <a:gd name="connsiteX0" fmla="*/ 49824 w 110168"/>
                  <a:gd name="connsiteY0" fmla="*/ 5 h 224383"/>
                  <a:gd name="connsiteX1" fmla="*/ 611 w 110168"/>
                  <a:gd name="connsiteY1" fmla="*/ 112718 h 224383"/>
                  <a:gd name="connsiteX2" fmla="*/ 24424 w 110168"/>
                  <a:gd name="connsiteY2" fmla="*/ 152405 h 224383"/>
                  <a:gd name="connsiteX3" fmla="*/ 56174 w 110168"/>
                  <a:gd name="connsiteY3" fmla="*/ 179393 h 224383"/>
                  <a:gd name="connsiteX4" fmla="*/ 45061 w 110168"/>
                  <a:gd name="connsiteY4" fmla="*/ 161930 h 224383"/>
                  <a:gd name="connsiteX5" fmla="*/ 110149 w 110168"/>
                  <a:gd name="connsiteY5" fmla="*/ 223843 h 224383"/>
                  <a:gd name="connsiteX6" fmla="*/ 51411 w 110168"/>
                  <a:gd name="connsiteY6" fmla="*/ 188918 h 224383"/>
                  <a:gd name="connsiteX7" fmla="*/ 5374 w 110168"/>
                  <a:gd name="connsiteY7" fmla="*/ 134943 h 224383"/>
                  <a:gd name="connsiteX8" fmla="*/ 18074 w 110168"/>
                  <a:gd name="connsiteY8" fmla="*/ 107955 h 224383"/>
                  <a:gd name="connsiteX9" fmla="*/ 49824 w 110168"/>
                  <a:gd name="connsiteY9" fmla="*/ 5 h 22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168" h="224383">
                    <a:moveTo>
                      <a:pt x="49824" y="5"/>
                    </a:moveTo>
                    <a:cubicBezTo>
                      <a:pt x="46914" y="799"/>
                      <a:pt x="4844" y="87318"/>
                      <a:pt x="611" y="112718"/>
                    </a:cubicBezTo>
                    <a:cubicBezTo>
                      <a:pt x="-3622" y="138118"/>
                      <a:pt x="15164" y="141293"/>
                      <a:pt x="24424" y="152405"/>
                    </a:cubicBezTo>
                    <a:cubicBezTo>
                      <a:pt x="33684" y="163517"/>
                      <a:pt x="52735" y="177806"/>
                      <a:pt x="56174" y="179393"/>
                    </a:cubicBezTo>
                    <a:cubicBezTo>
                      <a:pt x="59613" y="180980"/>
                      <a:pt x="36065" y="154522"/>
                      <a:pt x="45061" y="161930"/>
                    </a:cubicBezTo>
                    <a:cubicBezTo>
                      <a:pt x="54057" y="169338"/>
                      <a:pt x="109091" y="219345"/>
                      <a:pt x="110149" y="223843"/>
                    </a:cubicBezTo>
                    <a:cubicBezTo>
                      <a:pt x="111207" y="228341"/>
                      <a:pt x="68873" y="203735"/>
                      <a:pt x="51411" y="188918"/>
                    </a:cubicBezTo>
                    <a:cubicBezTo>
                      <a:pt x="33949" y="174101"/>
                      <a:pt x="10930" y="148437"/>
                      <a:pt x="5374" y="134943"/>
                    </a:cubicBezTo>
                    <a:cubicBezTo>
                      <a:pt x="-182" y="121449"/>
                      <a:pt x="12253" y="126476"/>
                      <a:pt x="18074" y="107955"/>
                    </a:cubicBezTo>
                    <a:cubicBezTo>
                      <a:pt x="23895" y="89434"/>
                      <a:pt x="52734" y="-789"/>
                      <a:pt x="49824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83E04EA4-3D7B-4F91-B626-6781A555D4CB}"/>
                  </a:ext>
                </a:extLst>
              </p:cNvPr>
              <p:cNvSpPr/>
              <p:nvPr/>
            </p:nvSpPr>
            <p:spPr>
              <a:xfrm>
                <a:off x="3786187" y="4795618"/>
                <a:ext cx="35428" cy="156661"/>
              </a:xfrm>
              <a:custGeom>
                <a:avLst/>
                <a:gdLst>
                  <a:gd name="connsiteX0" fmla="*/ 4763 w 35428"/>
                  <a:gd name="connsiteY0" fmla="*/ 220 h 156661"/>
                  <a:gd name="connsiteX1" fmla="*/ 31751 w 35428"/>
                  <a:gd name="connsiteY1" fmla="*/ 81182 h 156661"/>
                  <a:gd name="connsiteX2" fmla="*/ 31751 w 35428"/>
                  <a:gd name="connsiteY2" fmla="*/ 71657 h 156661"/>
                  <a:gd name="connsiteX3" fmla="*/ 1 w 35428"/>
                  <a:gd name="connsiteY3" fmla="*/ 155795 h 156661"/>
                  <a:gd name="connsiteX4" fmla="*/ 33338 w 35428"/>
                  <a:gd name="connsiteY4" fmla="*/ 109757 h 156661"/>
                  <a:gd name="connsiteX5" fmla="*/ 4763 w 35428"/>
                  <a:gd name="connsiteY5" fmla="*/ 220 h 15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428" h="156661">
                    <a:moveTo>
                      <a:pt x="4763" y="220"/>
                    </a:moveTo>
                    <a:cubicBezTo>
                      <a:pt x="4499" y="-4542"/>
                      <a:pt x="27253" y="69276"/>
                      <a:pt x="31751" y="81182"/>
                    </a:cubicBezTo>
                    <a:cubicBezTo>
                      <a:pt x="36249" y="93088"/>
                      <a:pt x="37043" y="59222"/>
                      <a:pt x="31751" y="71657"/>
                    </a:cubicBezTo>
                    <a:cubicBezTo>
                      <a:pt x="26459" y="84092"/>
                      <a:pt x="-263" y="149445"/>
                      <a:pt x="1" y="155795"/>
                    </a:cubicBezTo>
                    <a:cubicBezTo>
                      <a:pt x="265" y="162145"/>
                      <a:pt x="30957" y="132247"/>
                      <a:pt x="33338" y="109757"/>
                    </a:cubicBezTo>
                    <a:cubicBezTo>
                      <a:pt x="35719" y="87267"/>
                      <a:pt x="5027" y="4982"/>
                      <a:pt x="4763" y="2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28182E8C-7C8B-467D-8A58-78DCC5E4DCEA}"/>
                  </a:ext>
                </a:extLst>
              </p:cNvPr>
              <p:cNvSpPr/>
              <p:nvPr/>
            </p:nvSpPr>
            <p:spPr>
              <a:xfrm>
                <a:off x="3789866" y="4784712"/>
                <a:ext cx="41609" cy="125739"/>
              </a:xfrm>
              <a:custGeom>
                <a:avLst/>
                <a:gdLst>
                  <a:gd name="connsiteX0" fmla="*/ 1084 w 41609"/>
                  <a:gd name="connsiteY0" fmla="*/ 13 h 125739"/>
                  <a:gd name="connsiteX1" fmla="*/ 36009 w 41609"/>
                  <a:gd name="connsiteY1" fmla="*/ 114313 h 125739"/>
                  <a:gd name="connsiteX2" fmla="*/ 39184 w 41609"/>
                  <a:gd name="connsiteY2" fmla="*/ 95263 h 125739"/>
                  <a:gd name="connsiteX3" fmla="*/ 12197 w 41609"/>
                  <a:gd name="connsiteY3" fmla="*/ 125426 h 125739"/>
                  <a:gd name="connsiteX4" fmla="*/ 9022 w 41609"/>
                  <a:gd name="connsiteY4" fmla="*/ 106376 h 125739"/>
                  <a:gd name="connsiteX5" fmla="*/ 1084 w 41609"/>
                  <a:gd name="connsiteY5" fmla="*/ 13 h 125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609" h="125739">
                    <a:moveTo>
                      <a:pt x="1084" y="13"/>
                    </a:moveTo>
                    <a:cubicBezTo>
                      <a:pt x="5582" y="1336"/>
                      <a:pt x="29659" y="98438"/>
                      <a:pt x="36009" y="114313"/>
                    </a:cubicBezTo>
                    <a:cubicBezTo>
                      <a:pt x="42359" y="130188"/>
                      <a:pt x="43153" y="93411"/>
                      <a:pt x="39184" y="95263"/>
                    </a:cubicBezTo>
                    <a:cubicBezTo>
                      <a:pt x="35215" y="97115"/>
                      <a:pt x="17224" y="123574"/>
                      <a:pt x="12197" y="125426"/>
                    </a:cubicBezTo>
                    <a:cubicBezTo>
                      <a:pt x="7170" y="127278"/>
                      <a:pt x="10609" y="120928"/>
                      <a:pt x="9022" y="106376"/>
                    </a:cubicBezTo>
                    <a:cubicBezTo>
                      <a:pt x="7435" y="91824"/>
                      <a:pt x="-3414" y="-1310"/>
                      <a:pt x="1084" y="13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3D65CC37-D1AF-4F6A-94DA-44E4C32EB35B}"/>
                  </a:ext>
                </a:extLst>
              </p:cNvPr>
              <p:cNvSpPr/>
              <p:nvPr/>
            </p:nvSpPr>
            <p:spPr>
              <a:xfrm>
                <a:off x="3713130" y="4789486"/>
                <a:ext cx="46090" cy="155583"/>
              </a:xfrm>
              <a:custGeom>
                <a:avLst/>
                <a:gdLst>
                  <a:gd name="connsiteX0" fmla="*/ 46070 w 46090"/>
                  <a:gd name="connsiteY0" fmla="*/ 2 h 155583"/>
                  <a:gd name="connsiteX1" fmla="*/ 33 w 46090"/>
                  <a:gd name="connsiteY1" fmla="*/ 96839 h 155583"/>
                  <a:gd name="connsiteX2" fmla="*/ 38133 w 46090"/>
                  <a:gd name="connsiteY2" fmla="*/ 155577 h 155583"/>
                  <a:gd name="connsiteX3" fmla="*/ 6383 w 46090"/>
                  <a:gd name="connsiteY3" fmla="*/ 100014 h 155583"/>
                  <a:gd name="connsiteX4" fmla="*/ 46070 w 46090"/>
                  <a:gd name="connsiteY4" fmla="*/ 2 h 1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155583">
                    <a:moveTo>
                      <a:pt x="46070" y="2"/>
                    </a:moveTo>
                    <a:cubicBezTo>
                      <a:pt x="45012" y="-527"/>
                      <a:pt x="1356" y="70910"/>
                      <a:pt x="33" y="96839"/>
                    </a:cubicBezTo>
                    <a:cubicBezTo>
                      <a:pt x="-1290" y="122768"/>
                      <a:pt x="37075" y="155048"/>
                      <a:pt x="38133" y="155577"/>
                    </a:cubicBezTo>
                    <a:cubicBezTo>
                      <a:pt x="39191" y="156106"/>
                      <a:pt x="5854" y="121974"/>
                      <a:pt x="6383" y="100014"/>
                    </a:cubicBezTo>
                    <a:cubicBezTo>
                      <a:pt x="6912" y="78054"/>
                      <a:pt x="47128" y="531"/>
                      <a:pt x="46070" y="2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57785C6A-A472-40C7-AF8A-2E2225FF660B}"/>
                  </a:ext>
                </a:extLst>
              </p:cNvPr>
              <p:cNvSpPr/>
              <p:nvPr/>
            </p:nvSpPr>
            <p:spPr>
              <a:xfrm>
                <a:off x="3438777" y="4925996"/>
                <a:ext cx="374079" cy="91240"/>
              </a:xfrm>
              <a:custGeom>
                <a:avLst/>
                <a:gdLst>
                  <a:gd name="connsiteX0" fmla="*/ 1336 w 374079"/>
                  <a:gd name="connsiteY0" fmla="*/ 17 h 91240"/>
                  <a:gd name="connsiteX1" fmla="*/ 56898 w 374079"/>
                  <a:gd name="connsiteY1" fmla="*/ 55579 h 91240"/>
                  <a:gd name="connsiteX2" fmla="*/ 185486 w 374079"/>
                  <a:gd name="connsiteY2" fmla="*/ 12717 h 91240"/>
                  <a:gd name="connsiteX3" fmla="*/ 268036 w 374079"/>
                  <a:gd name="connsiteY3" fmla="*/ 50817 h 91240"/>
                  <a:gd name="connsiteX4" fmla="*/ 372811 w 374079"/>
                  <a:gd name="connsiteY4" fmla="*/ 90504 h 91240"/>
                  <a:gd name="connsiteX5" fmla="*/ 318836 w 374079"/>
                  <a:gd name="connsiteY5" fmla="*/ 71454 h 91240"/>
                  <a:gd name="connsiteX6" fmla="*/ 212473 w 374079"/>
                  <a:gd name="connsiteY6" fmla="*/ 9542 h 91240"/>
                  <a:gd name="connsiteX7" fmla="*/ 156911 w 374079"/>
                  <a:gd name="connsiteY7" fmla="*/ 19067 h 91240"/>
                  <a:gd name="connsiteX8" fmla="*/ 107698 w 374079"/>
                  <a:gd name="connsiteY8" fmla="*/ 49229 h 91240"/>
                  <a:gd name="connsiteX9" fmla="*/ 1336 w 374079"/>
                  <a:gd name="connsiteY9" fmla="*/ 17 h 9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4079" h="91240">
                    <a:moveTo>
                      <a:pt x="1336" y="17"/>
                    </a:moveTo>
                    <a:cubicBezTo>
                      <a:pt x="-7131" y="1075"/>
                      <a:pt x="26206" y="53462"/>
                      <a:pt x="56898" y="55579"/>
                    </a:cubicBezTo>
                    <a:cubicBezTo>
                      <a:pt x="87590" y="57696"/>
                      <a:pt x="150296" y="13511"/>
                      <a:pt x="185486" y="12717"/>
                    </a:cubicBezTo>
                    <a:cubicBezTo>
                      <a:pt x="220676" y="11923"/>
                      <a:pt x="236815" y="37852"/>
                      <a:pt x="268036" y="50817"/>
                    </a:cubicBezTo>
                    <a:cubicBezTo>
                      <a:pt x="299257" y="63782"/>
                      <a:pt x="364344" y="87064"/>
                      <a:pt x="372811" y="90504"/>
                    </a:cubicBezTo>
                    <a:cubicBezTo>
                      <a:pt x="381278" y="93944"/>
                      <a:pt x="345559" y="84948"/>
                      <a:pt x="318836" y="71454"/>
                    </a:cubicBezTo>
                    <a:cubicBezTo>
                      <a:pt x="292113" y="57960"/>
                      <a:pt x="239461" y="18273"/>
                      <a:pt x="212473" y="9542"/>
                    </a:cubicBezTo>
                    <a:cubicBezTo>
                      <a:pt x="185486" y="811"/>
                      <a:pt x="174374" y="12453"/>
                      <a:pt x="156911" y="19067"/>
                    </a:cubicBezTo>
                    <a:cubicBezTo>
                      <a:pt x="139449" y="25682"/>
                      <a:pt x="130452" y="51081"/>
                      <a:pt x="107698" y="49229"/>
                    </a:cubicBezTo>
                    <a:cubicBezTo>
                      <a:pt x="84944" y="47377"/>
                      <a:pt x="9803" y="-1041"/>
                      <a:pt x="1336" y="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4CB42212-0E2F-4E67-8CCC-1A70F71E27CF}"/>
                  </a:ext>
                </a:extLst>
              </p:cNvPr>
              <p:cNvSpPr/>
              <p:nvPr/>
            </p:nvSpPr>
            <p:spPr>
              <a:xfrm>
                <a:off x="3711455" y="4983112"/>
                <a:ext cx="662015" cy="94203"/>
              </a:xfrm>
              <a:custGeom>
                <a:avLst/>
                <a:gdLst>
                  <a:gd name="connsiteX0" fmla="*/ 1708 w 662015"/>
                  <a:gd name="connsiteY0" fmla="*/ 17513 h 94203"/>
                  <a:gd name="connsiteX1" fmla="*/ 187445 w 662015"/>
                  <a:gd name="connsiteY1" fmla="*/ 1638 h 94203"/>
                  <a:gd name="connsiteX2" fmla="*/ 160458 w 662015"/>
                  <a:gd name="connsiteY2" fmla="*/ 4813 h 94203"/>
                  <a:gd name="connsiteX3" fmla="*/ 322383 w 662015"/>
                  <a:gd name="connsiteY3" fmla="*/ 39738 h 94203"/>
                  <a:gd name="connsiteX4" fmla="*/ 279520 w 662015"/>
                  <a:gd name="connsiteY4" fmla="*/ 17513 h 94203"/>
                  <a:gd name="connsiteX5" fmla="*/ 430333 w 662015"/>
                  <a:gd name="connsiteY5" fmla="*/ 55613 h 94203"/>
                  <a:gd name="connsiteX6" fmla="*/ 520820 w 662015"/>
                  <a:gd name="connsiteY6" fmla="*/ 65138 h 94203"/>
                  <a:gd name="connsiteX7" fmla="*/ 493833 w 662015"/>
                  <a:gd name="connsiteY7" fmla="*/ 65138 h 94203"/>
                  <a:gd name="connsiteX8" fmla="*/ 503358 w 662015"/>
                  <a:gd name="connsiteY8" fmla="*/ 69901 h 94203"/>
                  <a:gd name="connsiteX9" fmla="*/ 563683 w 662015"/>
                  <a:gd name="connsiteY9" fmla="*/ 74663 h 94203"/>
                  <a:gd name="connsiteX10" fmla="*/ 463670 w 662015"/>
                  <a:gd name="connsiteY10" fmla="*/ 73076 h 94203"/>
                  <a:gd name="connsiteX11" fmla="*/ 660520 w 662015"/>
                  <a:gd name="connsiteY11" fmla="*/ 93713 h 94203"/>
                  <a:gd name="connsiteX12" fmla="*/ 544633 w 662015"/>
                  <a:gd name="connsiteY12" fmla="*/ 84188 h 94203"/>
                  <a:gd name="connsiteX13" fmla="*/ 370008 w 662015"/>
                  <a:gd name="connsiteY13" fmla="*/ 46088 h 94203"/>
                  <a:gd name="connsiteX14" fmla="*/ 241420 w 662015"/>
                  <a:gd name="connsiteY14" fmla="*/ 7988 h 94203"/>
                  <a:gd name="connsiteX15" fmla="*/ 168395 w 662015"/>
                  <a:gd name="connsiteY15" fmla="*/ 7988 h 94203"/>
                  <a:gd name="connsiteX16" fmla="*/ 96958 w 662015"/>
                  <a:gd name="connsiteY16" fmla="*/ 25451 h 94203"/>
                  <a:gd name="connsiteX17" fmla="*/ 1708 w 662015"/>
                  <a:gd name="connsiteY17" fmla="*/ 17513 h 9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2015" h="94203">
                    <a:moveTo>
                      <a:pt x="1708" y="17513"/>
                    </a:moveTo>
                    <a:cubicBezTo>
                      <a:pt x="16789" y="13544"/>
                      <a:pt x="160987" y="3755"/>
                      <a:pt x="187445" y="1638"/>
                    </a:cubicBezTo>
                    <a:cubicBezTo>
                      <a:pt x="213903" y="-479"/>
                      <a:pt x="137968" y="-1537"/>
                      <a:pt x="160458" y="4813"/>
                    </a:cubicBezTo>
                    <a:cubicBezTo>
                      <a:pt x="182948" y="11163"/>
                      <a:pt x="302540" y="37621"/>
                      <a:pt x="322383" y="39738"/>
                    </a:cubicBezTo>
                    <a:cubicBezTo>
                      <a:pt x="342226" y="41855"/>
                      <a:pt x="261528" y="14867"/>
                      <a:pt x="279520" y="17513"/>
                    </a:cubicBezTo>
                    <a:cubicBezTo>
                      <a:pt x="297512" y="20159"/>
                      <a:pt x="390116" y="47675"/>
                      <a:pt x="430333" y="55613"/>
                    </a:cubicBezTo>
                    <a:cubicBezTo>
                      <a:pt x="470550" y="63551"/>
                      <a:pt x="510237" y="63551"/>
                      <a:pt x="520820" y="65138"/>
                    </a:cubicBezTo>
                    <a:cubicBezTo>
                      <a:pt x="531403" y="66726"/>
                      <a:pt x="496743" y="64344"/>
                      <a:pt x="493833" y="65138"/>
                    </a:cubicBezTo>
                    <a:cubicBezTo>
                      <a:pt x="490923" y="65932"/>
                      <a:pt x="491716" y="68314"/>
                      <a:pt x="503358" y="69901"/>
                    </a:cubicBezTo>
                    <a:cubicBezTo>
                      <a:pt x="515000" y="71488"/>
                      <a:pt x="570297" y="74134"/>
                      <a:pt x="563683" y="74663"/>
                    </a:cubicBezTo>
                    <a:cubicBezTo>
                      <a:pt x="557069" y="75192"/>
                      <a:pt x="447530" y="69901"/>
                      <a:pt x="463670" y="73076"/>
                    </a:cubicBezTo>
                    <a:cubicBezTo>
                      <a:pt x="479810" y="76251"/>
                      <a:pt x="647026" y="91861"/>
                      <a:pt x="660520" y="93713"/>
                    </a:cubicBezTo>
                    <a:cubicBezTo>
                      <a:pt x="674014" y="95565"/>
                      <a:pt x="593052" y="92125"/>
                      <a:pt x="544633" y="84188"/>
                    </a:cubicBezTo>
                    <a:cubicBezTo>
                      <a:pt x="496214" y="76251"/>
                      <a:pt x="420544" y="58788"/>
                      <a:pt x="370008" y="46088"/>
                    </a:cubicBezTo>
                    <a:cubicBezTo>
                      <a:pt x="319472" y="33388"/>
                      <a:pt x="275022" y="14338"/>
                      <a:pt x="241420" y="7988"/>
                    </a:cubicBezTo>
                    <a:cubicBezTo>
                      <a:pt x="207818" y="1638"/>
                      <a:pt x="192472" y="5077"/>
                      <a:pt x="168395" y="7988"/>
                    </a:cubicBezTo>
                    <a:cubicBezTo>
                      <a:pt x="144318" y="10898"/>
                      <a:pt x="118125" y="22541"/>
                      <a:pt x="96958" y="25451"/>
                    </a:cubicBezTo>
                    <a:cubicBezTo>
                      <a:pt x="75791" y="28362"/>
                      <a:pt x="-13373" y="21482"/>
                      <a:pt x="1708" y="175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3BED64AD-80E3-48D9-A1B2-BAD59C1C57E5}"/>
                  </a:ext>
                </a:extLst>
              </p:cNvPr>
              <p:cNvSpPr/>
              <p:nvPr/>
            </p:nvSpPr>
            <p:spPr>
              <a:xfrm>
                <a:off x="3489321" y="4970299"/>
                <a:ext cx="319026" cy="124121"/>
              </a:xfrm>
              <a:custGeom>
                <a:avLst/>
                <a:gdLst>
                  <a:gd name="connsiteX0" fmla="*/ 4 w 319026"/>
                  <a:gd name="connsiteY0" fmla="*/ 164 h 124121"/>
                  <a:gd name="connsiteX1" fmla="*/ 125417 w 319026"/>
                  <a:gd name="connsiteY1" fmla="*/ 58901 h 124121"/>
                  <a:gd name="connsiteX2" fmla="*/ 120654 w 319026"/>
                  <a:gd name="connsiteY2" fmla="*/ 58901 h 124121"/>
                  <a:gd name="connsiteX3" fmla="*/ 314329 w 319026"/>
                  <a:gd name="connsiteY3" fmla="*/ 123989 h 124121"/>
                  <a:gd name="connsiteX4" fmla="*/ 258767 w 319026"/>
                  <a:gd name="connsiteY4" fmla="*/ 76364 h 124121"/>
                  <a:gd name="connsiteX5" fmla="*/ 254004 w 319026"/>
                  <a:gd name="connsiteY5" fmla="*/ 95414 h 124121"/>
                  <a:gd name="connsiteX6" fmla="*/ 182567 w 319026"/>
                  <a:gd name="connsiteY6" fmla="*/ 81126 h 124121"/>
                  <a:gd name="connsiteX7" fmla="*/ 141292 w 319026"/>
                  <a:gd name="connsiteY7" fmla="*/ 54139 h 124121"/>
                  <a:gd name="connsiteX8" fmla="*/ 120654 w 319026"/>
                  <a:gd name="connsiteY8" fmla="*/ 41439 h 124121"/>
                  <a:gd name="connsiteX9" fmla="*/ 4 w 319026"/>
                  <a:gd name="connsiteY9" fmla="*/ 164 h 12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026" h="124121">
                    <a:moveTo>
                      <a:pt x="4" y="164"/>
                    </a:moveTo>
                    <a:cubicBezTo>
                      <a:pt x="798" y="3074"/>
                      <a:pt x="105309" y="49112"/>
                      <a:pt x="125417" y="58901"/>
                    </a:cubicBezTo>
                    <a:cubicBezTo>
                      <a:pt x="145525" y="68691"/>
                      <a:pt x="120654" y="58901"/>
                      <a:pt x="120654" y="58901"/>
                    </a:cubicBezTo>
                    <a:cubicBezTo>
                      <a:pt x="152139" y="69749"/>
                      <a:pt x="291310" y="121079"/>
                      <a:pt x="314329" y="123989"/>
                    </a:cubicBezTo>
                    <a:cubicBezTo>
                      <a:pt x="337348" y="126899"/>
                      <a:pt x="268821" y="81127"/>
                      <a:pt x="258767" y="76364"/>
                    </a:cubicBezTo>
                    <a:cubicBezTo>
                      <a:pt x="248713" y="71602"/>
                      <a:pt x="266704" y="94620"/>
                      <a:pt x="254004" y="95414"/>
                    </a:cubicBezTo>
                    <a:cubicBezTo>
                      <a:pt x="241304" y="96208"/>
                      <a:pt x="201352" y="88005"/>
                      <a:pt x="182567" y="81126"/>
                    </a:cubicBezTo>
                    <a:cubicBezTo>
                      <a:pt x="163782" y="74247"/>
                      <a:pt x="151611" y="60754"/>
                      <a:pt x="141292" y="54139"/>
                    </a:cubicBezTo>
                    <a:cubicBezTo>
                      <a:pt x="130973" y="47525"/>
                      <a:pt x="142615" y="49112"/>
                      <a:pt x="120654" y="41439"/>
                    </a:cubicBezTo>
                    <a:cubicBezTo>
                      <a:pt x="98694" y="33766"/>
                      <a:pt x="-790" y="-2746"/>
                      <a:pt x="4" y="1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D6B53124-0D3C-438B-9337-3089516A5395}"/>
                  </a:ext>
                </a:extLst>
              </p:cNvPr>
              <p:cNvSpPr/>
              <p:nvPr/>
            </p:nvSpPr>
            <p:spPr>
              <a:xfrm>
                <a:off x="3809978" y="5063977"/>
                <a:ext cx="522310" cy="27442"/>
              </a:xfrm>
              <a:custGeom>
                <a:avLst/>
                <a:gdLst>
                  <a:gd name="connsiteX0" fmla="*/ 22 w 522310"/>
                  <a:gd name="connsiteY0" fmla="*/ 27136 h 27442"/>
                  <a:gd name="connsiteX1" fmla="*/ 176235 w 522310"/>
                  <a:gd name="connsiteY1" fmla="*/ 14436 h 27442"/>
                  <a:gd name="connsiteX2" fmla="*/ 193697 w 522310"/>
                  <a:gd name="connsiteY2" fmla="*/ 9673 h 27442"/>
                  <a:gd name="connsiteX3" fmla="*/ 217510 w 522310"/>
                  <a:gd name="connsiteY3" fmla="*/ 20786 h 27442"/>
                  <a:gd name="connsiteX4" fmla="*/ 341335 w 522310"/>
                  <a:gd name="connsiteY4" fmla="*/ 16023 h 27442"/>
                  <a:gd name="connsiteX5" fmla="*/ 265135 w 522310"/>
                  <a:gd name="connsiteY5" fmla="*/ 16023 h 27442"/>
                  <a:gd name="connsiteX6" fmla="*/ 522310 w 522310"/>
                  <a:gd name="connsiteY6" fmla="*/ 14436 h 27442"/>
                  <a:gd name="connsiteX7" fmla="*/ 519135 w 522310"/>
                  <a:gd name="connsiteY7" fmla="*/ 14436 h 27442"/>
                  <a:gd name="connsiteX8" fmla="*/ 315935 w 522310"/>
                  <a:gd name="connsiteY8" fmla="*/ 25548 h 27442"/>
                  <a:gd name="connsiteX9" fmla="*/ 165122 w 522310"/>
                  <a:gd name="connsiteY9" fmla="*/ 148 h 27442"/>
                  <a:gd name="connsiteX10" fmla="*/ 22 w 522310"/>
                  <a:gd name="connsiteY10" fmla="*/ 27136 h 2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2310" h="27442">
                    <a:moveTo>
                      <a:pt x="22" y="27136"/>
                    </a:moveTo>
                    <a:cubicBezTo>
                      <a:pt x="1874" y="29517"/>
                      <a:pt x="143956" y="17346"/>
                      <a:pt x="176235" y="14436"/>
                    </a:cubicBezTo>
                    <a:cubicBezTo>
                      <a:pt x="208514" y="11526"/>
                      <a:pt x="186818" y="8615"/>
                      <a:pt x="193697" y="9673"/>
                    </a:cubicBezTo>
                    <a:cubicBezTo>
                      <a:pt x="200576" y="10731"/>
                      <a:pt x="192904" y="19728"/>
                      <a:pt x="217510" y="20786"/>
                    </a:cubicBezTo>
                    <a:lnTo>
                      <a:pt x="341335" y="16023"/>
                    </a:lnTo>
                    <a:cubicBezTo>
                      <a:pt x="349272" y="15229"/>
                      <a:pt x="265135" y="16023"/>
                      <a:pt x="265135" y="16023"/>
                    </a:cubicBezTo>
                    <a:lnTo>
                      <a:pt x="522310" y="14436"/>
                    </a:lnTo>
                    <a:lnTo>
                      <a:pt x="519135" y="14436"/>
                    </a:lnTo>
                    <a:cubicBezTo>
                      <a:pt x="484739" y="16288"/>
                      <a:pt x="374937" y="27929"/>
                      <a:pt x="315935" y="25548"/>
                    </a:cubicBezTo>
                    <a:cubicBezTo>
                      <a:pt x="256933" y="23167"/>
                      <a:pt x="216716" y="2529"/>
                      <a:pt x="165122" y="148"/>
                    </a:cubicBezTo>
                    <a:cubicBezTo>
                      <a:pt x="113528" y="-2233"/>
                      <a:pt x="-1830" y="24755"/>
                      <a:pt x="22" y="271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3A3FCF2A-DE87-4712-8BD6-4A9D4AED06EB}"/>
                  </a:ext>
                </a:extLst>
              </p:cNvPr>
              <p:cNvSpPr/>
              <p:nvPr/>
            </p:nvSpPr>
            <p:spPr>
              <a:xfrm>
                <a:off x="3538164" y="5022222"/>
                <a:ext cx="316965" cy="116574"/>
              </a:xfrm>
              <a:custGeom>
                <a:avLst/>
                <a:gdLst>
                  <a:gd name="connsiteX0" fmla="*/ 374 w 316965"/>
                  <a:gd name="connsiteY0" fmla="*/ 628 h 116574"/>
                  <a:gd name="connsiteX1" fmla="*/ 195636 w 316965"/>
                  <a:gd name="connsiteY1" fmla="*/ 108578 h 116574"/>
                  <a:gd name="connsiteX2" fmla="*/ 206749 w 316965"/>
                  <a:gd name="connsiteY2" fmla="*/ 108578 h 116574"/>
                  <a:gd name="connsiteX3" fmla="*/ 316286 w 316965"/>
                  <a:gd name="connsiteY3" fmla="*/ 97466 h 116574"/>
                  <a:gd name="connsiteX4" fmla="*/ 249611 w 316965"/>
                  <a:gd name="connsiteY4" fmla="*/ 113341 h 116574"/>
                  <a:gd name="connsiteX5" fmla="*/ 179761 w 316965"/>
                  <a:gd name="connsiteY5" fmla="*/ 76828 h 116574"/>
                  <a:gd name="connsiteX6" fmla="*/ 146424 w 316965"/>
                  <a:gd name="connsiteY6" fmla="*/ 64128 h 116574"/>
                  <a:gd name="connsiteX7" fmla="*/ 374 w 316965"/>
                  <a:gd name="connsiteY7" fmla="*/ 628 h 11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965" h="116574">
                    <a:moveTo>
                      <a:pt x="374" y="628"/>
                    </a:moveTo>
                    <a:cubicBezTo>
                      <a:pt x="8576" y="8036"/>
                      <a:pt x="161240" y="90586"/>
                      <a:pt x="195636" y="108578"/>
                    </a:cubicBezTo>
                    <a:cubicBezTo>
                      <a:pt x="230032" y="126570"/>
                      <a:pt x="206749" y="108578"/>
                      <a:pt x="206749" y="108578"/>
                    </a:cubicBezTo>
                    <a:cubicBezTo>
                      <a:pt x="226857" y="106726"/>
                      <a:pt x="309142" y="96672"/>
                      <a:pt x="316286" y="97466"/>
                    </a:cubicBezTo>
                    <a:cubicBezTo>
                      <a:pt x="323430" y="98260"/>
                      <a:pt x="272365" y="116781"/>
                      <a:pt x="249611" y="113341"/>
                    </a:cubicBezTo>
                    <a:cubicBezTo>
                      <a:pt x="226857" y="109901"/>
                      <a:pt x="196959" y="85030"/>
                      <a:pt x="179761" y="76828"/>
                    </a:cubicBezTo>
                    <a:cubicBezTo>
                      <a:pt x="162563" y="68626"/>
                      <a:pt x="171824" y="74711"/>
                      <a:pt x="146424" y="64128"/>
                    </a:cubicBezTo>
                    <a:cubicBezTo>
                      <a:pt x="121024" y="53545"/>
                      <a:pt x="-7828" y="-6780"/>
                      <a:pt x="374" y="6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963CE379-4A4B-4AE5-9165-AE255A0B9EA0}"/>
                  </a:ext>
                </a:extLst>
              </p:cNvPr>
              <p:cNvSpPr/>
              <p:nvPr/>
            </p:nvSpPr>
            <p:spPr>
              <a:xfrm>
                <a:off x="3827042" y="5080000"/>
                <a:ext cx="519533" cy="66030"/>
              </a:xfrm>
              <a:custGeom>
                <a:avLst/>
                <a:gdLst>
                  <a:gd name="connsiteX0" fmla="*/ 421 w 519533"/>
                  <a:gd name="connsiteY0" fmla="*/ 63500 h 66030"/>
                  <a:gd name="connsiteX1" fmla="*/ 179808 w 519533"/>
                  <a:gd name="connsiteY1" fmla="*/ 65088 h 66030"/>
                  <a:gd name="connsiteX2" fmla="*/ 173458 w 519533"/>
                  <a:gd name="connsiteY2" fmla="*/ 52388 h 66030"/>
                  <a:gd name="connsiteX3" fmla="*/ 278233 w 519533"/>
                  <a:gd name="connsiteY3" fmla="*/ 28575 h 66030"/>
                  <a:gd name="connsiteX4" fmla="*/ 270296 w 519533"/>
                  <a:gd name="connsiteY4" fmla="*/ 31750 h 66030"/>
                  <a:gd name="connsiteX5" fmla="*/ 408408 w 519533"/>
                  <a:gd name="connsiteY5" fmla="*/ 20638 h 66030"/>
                  <a:gd name="connsiteX6" fmla="*/ 519533 w 519533"/>
                  <a:gd name="connsiteY6" fmla="*/ 0 h 66030"/>
                  <a:gd name="connsiteX7" fmla="*/ 406821 w 519533"/>
                  <a:gd name="connsiteY7" fmla="*/ 20638 h 66030"/>
                  <a:gd name="connsiteX8" fmla="*/ 287758 w 519533"/>
                  <a:gd name="connsiteY8" fmla="*/ 42863 h 66030"/>
                  <a:gd name="connsiteX9" fmla="*/ 165521 w 519533"/>
                  <a:gd name="connsiteY9" fmla="*/ 49213 h 66030"/>
                  <a:gd name="connsiteX10" fmla="*/ 130596 w 519533"/>
                  <a:gd name="connsiteY10" fmla="*/ 50800 h 66030"/>
                  <a:gd name="connsiteX11" fmla="*/ 421 w 519533"/>
                  <a:gd name="connsiteY11" fmla="*/ 63500 h 66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9533" h="66030">
                    <a:moveTo>
                      <a:pt x="421" y="63500"/>
                    </a:moveTo>
                    <a:cubicBezTo>
                      <a:pt x="8623" y="65881"/>
                      <a:pt x="150969" y="66940"/>
                      <a:pt x="179808" y="65088"/>
                    </a:cubicBezTo>
                    <a:cubicBezTo>
                      <a:pt x="208648" y="63236"/>
                      <a:pt x="157054" y="58473"/>
                      <a:pt x="173458" y="52388"/>
                    </a:cubicBezTo>
                    <a:cubicBezTo>
                      <a:pt x="189862" y="46302"/>
                      <a:pt x="262093" y="32015"/>
                      <a:pt x="278233" y="28575"/>
                    </a:cubicBezTo>
                    <a:cubicBezTo>
                      <a:pt x="294373" y="25135"/>
                      <a:pt x="248600" y="33073"/>
                      <a:pt x="270296" y="31750"/>
                    </a:cubicBezTo>
                    <a:cubicBezTo>
                      <a:pt x="291992" y="30427"/>
                      <a:pt x="366869" y="25930"/>
                      <a:pt x="408408" y="20638"/>
                    </a:cubicBezTo>
                    <a:cubicBezTo>
                      <a:pt x="449948" y="15346"/>
                      <a:pt x="519797" y="0"/>
                      <a:pt x="519533" y="0"/>
                    </a:cubicBezTo>
                    <a:cubicBezTo>
                      <a:pt x="519269" y="0"/>
                      <a:pt x="445450" y="13494"/>
                      <a:pt x="406821" y="20638"/>
                    </a:cubicBezTo>
                    <a:cubicBezTo>
                      <a:pt x="368192" y="27782"/>
                      <a:pt x="327975" y="38100"/>
                      <a:pt x="287758" y="42863"/>
                    </a:cubicBezTo>
                    <a:cubicBezTo>
                      <a:pt x="247541" y="47625"/>
                      <a:pt x="165521" y="49213"/>
                      <a:pt x="165521" y="49213"/>
                    </a:cubicBezTo>
                    <a:cubicBezTo>
                      <a:pt x="139327" y="50536"/>
                      <a:pt x="154938" y="50800"/>
                      <a:pt x="130596" y="50800"/>
                    </a:cubicBezTo>
                    <a:cubicBezTo>
                      <a:pt x="106254" y="50800"/>
                      <a:pt x="-7781" y="61119"/>
                      <a:pt x="421" y="635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1D1CC517-881C-4398-94EF-90F14FD90F55}"/>
                  </a:ext>
                </a:extLst>
              </p:cNvPr>
              <p:cNvSpPr/>
              <p:nvPr/>
            </p:nvSpPr>
            <p:spPr>
              <a:xfrm>
                <a:off x="3557468" y="5054024"/>
                <a:ext cx="258888" cy="275290"/>
              </a:xfrm>
              <a:custGeom>
                <a:avLst/>
                <a:gdLst>
                  <a:gd name="connsiteX0" fmla="*/ 22345 w 258888"/>
                  <a:gd name="connsiteY0" fmla="*/ 576 h 275290"/>
                  <a:gd name="connsiteX1" fmla="*/ 120 w 258888"/>
                  <a:gd name="connsiteY1" fmla="*/ 57726 h 275290"/>
                  <a:gd name="connsiteX2" fmla="*/ 33457 w 258888"/>
                  <a:gd name="connsiteY2" fmla="*/ 118051 h 275290"/>
                  <a:gd name="connsiteX3" fmla="*/ 31870 w 258888"/>
                  <a:gd name="connsiteY3" fmla="*/ 108526 h 275290"/>
                  <a:gd name="connsiteX4" fmla="*/ 103307 w 258888"/>
                  <a:gd name="connsiteY4" fmla="*/ 230764 h 275290"/>
                  <a:gd name="connsiteX5" fmla="*/ 150932 w 258888"/>
                  <a:gd name="connsiteY5" fmla="*/ 252989 h 275290"/>
                  <a:gd name="connsiteX6" fmla="*/ 258882 w 258888"/>
                  <a:gd name="connsiteY6" fmla="*/ 275214 h 275290"/>
                  <a:gd name="connsiteX7" fmla="*/ 155695 w 258888"/>
                  <a:gd name="connsiteY7" fmla="*/ 245051 h 275290"/>
                  <a:gd name="connsiteX8" fmla="*/ 89020 w 258888"/>
                  <a:gd name="connsiteY8" fmla="*/ 187901 h 275290"/>
                  <a:gd name="connsiteX9" fmla="*/ 23932 w 258888"/>
                  <a:gd name="connsiteY9" fmla="*/ 94239 h 275290"/>
                  <a:gd name="connsiteX10" fmla="*/ 22345 w 258888"/>
                  <a:gd name="connsiteY10" fmla="*/ 576 h 27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8888" h="275290">
                    <a:moveTo>
                      <a:pt x="22345" y="576"/>
                    </a:moveTo>
                    <a:cubicBezTo>
                      <a:pt x="18376" y="-5509"/>
                      <a:pt x="-1732" y="38147"/>
                      <a:pt x="120" y="57726"/>
                    </a:cubicBezTo>
                    <a:cubicBezTo>
                      <a:pt x="1972" y="77305"/>
                      <a:pt x="28165" y="109584"/>
                      <a:pt x="33457" y="118051"/>
                    </a:cubicBezTo>
                    <a:cubicBezTo>
                      <a:pt x="38749" y="126518"/>
                      <a:pt x="20228" y="89741"/>
                      <a:pt x="31870" y="108526"/>
                    </a:cubicBezTo>
                    <a:cubicBezTo>
                      <a:pt x="43512" y="127311"/>
                      <a:pt x="83463" y="206687"/>
                      <a:pt x="103307" y="230764"/>
                    </a:cubicBezTo>
                    <a:cubicBezTo>
                      <a:pt x="123151" y="254841"/>
                      <a:pt x="125003" y="245581"/>
                      <a:pt x="150932" y="252989"/>
                    </a:cubicBezTo>
                    <a:cubicBezTo>
                      <a:pt x="176861" y="260397"/>
                      <a:pt x="258088" y="276537"/>
                      <a:pt x="258882" y="275214"/>
                    </a:cubicBezTo>
                    <a:cubicBezTo>
                      <a:pt x="259676" y="273891"/>
                      <a:pt x="184005" y="259603"/>
                      <a:pt x="155695" y="245051"/>
                    </a:cubicBezTo>
                    <a:cubicBezTo>
                      <a:pt x="127385" y="230499"/>
                      <a:pt x="110981" y="213036"/>
                      <a:pt x="89020" y="187901"/>
                    </a:cubicBezTo>
                    <a:cubicBezTo>
                      <a:pt x="67059" y="162766"/>
                      <a:pt x="32928" y="121491"/>
                      <a:pt x="23932" y="94239"/>
                    </a:cubicBezTo>
                    <a:cubicBezTo>
                      <a:pt x="14936" y="66987"/>
                      <a:pt x="26314" y="6661"/>
                      <a:pt x="22345" y="5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96EF4A9A-8DD3-4A31-B860-0FE888BD55B4}"/>
                  </a:ext>
                </a:extLst>
              </p:cNvPr>
              <p:cNvSpPr/>
              <p:nvPr/>
            </p:nvSpPr>
            <p:spPr>
              <a:xfrm>
                <a:off x="4035002" y="5095843"/>
                <a:ext cx="278310" cy="100216"/>
              </a:xfrm>
              <a:custGeom>
                <a:avLst/>
                <a:gdLst>
                  <a:gd name="connsiteX0" fmla="*/ 278236 w 278310"/>
                  <a:gd name="connsiteY0" fmla="*/ 32 h 100216"/>
                  <a:gd name="connsiteX1" fmla="*/ 219498 w 278310"/>
                  <a:gd name="connsiteY1" fmla="*/ 57182 h 100216"/>
                  <a:gd name="connsiteX2" fmla="*/ 113136 w 278310"/>
                  <a:gd name="connsiteY2" fmla="*/ 74645 h 100216"/>
                  <a:gd name="connsiteX3" fmla="*/ 423 w 278310"/>
                  <a:gd name="connsiteY3" fmla="*/ 90520 h 100216"/>
                  <a:gd name="connsiteX4" fmla="*/ 75036 w 278310"/>
                  <a:gd name="connsiteY4" fmla="*/ 100045 h 100216"/>
                  <a:gd name="connsiteX5" fmla="*/ 84561 w 278310"/>
                  <a:gd name="connsiteY5" fmla="*/ 82582 h 100216"/>
                  <a:gd name="connsiteX6" fmla="*/ 208386 w 278310"/>
                  <a:gd name="connsiteY6" fmla="*/ 49245 h 100216"/>
                  <a:gd name="connsiteX7" fmla="*/ 278236 w 278310"/>
                  <a:gd name="connsiteY7" fmla="*/ 32 h 10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310" h="100216">
                    <a:moveTo>
                      <a:pt x="278236" y="32"/>
                    </a:moveTo>
                    <a:cubicBezTo>
                      <a:pt x="280088" y="1355"/>
                      <a:pt x="247015" y="44747"/>
                      <a:pt x="219498" y="57182"/>
                    </a:cubicBezTo>
                    <a:cubicBezTo>
                      <a:pt x="191981" y="69618"/>
                      <a:pt x="149648" y="69089"/>
                      <a:pt x="113136" y="74645"/>
                    </a:cubicBezTo>
                    <a:cubicBezTo>
                      <a:pt x="76624" y="80201"/>
                      <a:pt x="6773" y="86287"/>
                      <a:pt x="423" y="90520"/>
                    </a:cubicBezTo>
                    <a:cubicBezTo>
                      <a:pt x="-5927" y="94753"/>
                      <a:pt x="61013" y="101368"/>
                      <a:pt x="75036" y="100045"/>
                    </a:cubicBezTo>
                    <a:cubicBezTo>
                      <a:pt x="89059" y="98722"/>
                      <a:pt x="62336" y="91049"/>
                      <a:pt x="84561" y="82582"/>
                    </a:cubicBezTo>
                    <a:cubicBezTo>
                      <a:pt x="106786" y="74115"/>
                      <a:pt x="178488" y="60357"/>
                      <a:pt x="208386" y="49245"/>
                    </a:cubicBezTo>
                    <a:cubicBezTo>
                      <a:pt x="238284" y="38133"/>
                      <a:pt x="276384" y="-1291"/>
                      <a:pt x="278236" y="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F9B5D151-815A-430F-A2DE-5D0121EDDB2A}"/>
                  </a:ext>
                </a:extLst>
              </p:cNvPr>
              <p:cNvSpPr/>
              <p:nvPr/>
            </p:nvSpPr>
            <p:spPr>
              <a:xfrm>
                <a:off x="3705064" y="5211659"/>
                <a:ext cx="304248" cy="58879"/>
              </a:xfrm>
              <a:custGeom>
                <a:avLst/>
                <a:gdLst>
                  <a:gd name="connsiteX0" fmla="*/ 161 w 304248"/>
                  <a:gd name="connsiteY0" fmla="*/ 23916 h 58879"/>
                  <a:gd name="connsiteX1" fmla="*/ 143036 w 304248"/>
                  <a:gd name="connsiteY1" fmla="*/ 41379 h 58879"/>
                  <a:gd name="connsiteX2" fmla="*/ 303374 w 304248"/>
                  <a:gd name="connsiteY2" fmla="*/ 104 h 58879"/>
                  <a:gd name="connsiteX3" fmla="*/ 211299 w 304248"/>
                  <a:gd name="connsiteY3" fmla="*/ 28679 h 58879"/>
                  <a:gd name="connsiteX4" fmla="*/ 116049 w 304248"/>
                  <a:gd name="connsiteY4" fmla="*/ 58841 h 58879"/>
                  <a:gd name="connsiteX5" fmla="*/ 161 w 304248"/>
                  <a:gd name="connsiteY5" fmla="*/ 23916 h 5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248" h="58879">
                    <a:moveTo>
                      <a:pt x="161" y="23916"/>
                    </a:moveTo>
                    <a:cubicBezTo>
                      <a:pt x="4659" y="21006"/>
                      <a:pt x="92501" y="45348"/>
                      <a:pt x="143036" y="41379"/>
                    </a:cubicBezTo>
                    <a:cubicBezTo>
                      <a:pt x="193571" y="37410"/>
                      <a:pt x="291997" y="2221"/>
                      <a:pt x="303374" y="104"/>
                    </a:cubicBezTo>
                    <a:cubicBezTo>
                      <a:pt x="314751" y="-2013"/>
                      <a:pt x="211299" y="28679"/>
                      <a:pt x="211299" y="28679"/>
                    </a:cubicBezTo>
                    <a:cubicBezTo>
                      <a:pt x="180078" y="38468"/>
                      <a:pt x="145682" y="57518"/>
                      <a:pt x="116049" y="58841"/>
                    </a:cubicBezTo>
                    <a:cubicBezTo>
                      <a:pt x="86416" y="60164"/>
                      <a:pt x="-4337" y="26826"/>
                      <a:pt x="161" y="239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436E7B0E-E050-45A3-AB72-CDC121BBEDE4}"/>
                  </a:ext>
                </a:extLst>
              </p:cNvPr>
              <p:cNvSpPr/>
              <p:nvPr/>
            </p:nvSpPr>
            <p:spPr>
              <a:xfrm>
                <a:off x="2977223" y="2525232"/>
                <a:ext cx="748357" cy="678000"/>
              </a:xfrm>
              <a:custGeom>
                <a:avLst/>
                <a:gdLst>
                  <a:gd name="connsiteX0" fmla="*/ 748110 w 748357"/>
                  <a:gd name="connsiteY0" fmla="*/ 19001 h 678000"/>
                  <a:gd name="connsiteX1" fmla="*/ 377694 w 748357"/>
                  <a:gd name="connsiteY1" fmla="*/ 6301 h 678000"/>
                  <a:gd name="connsiteX2" fmla="*/ 453894 w 748357"/>
                  <a:gd name="connsiteY2" fmla="*/ 6301 h 678000"/>
                  <a:gd name="connsiteX3" fmla="*/ 284560 w 748357"/>
                  <a:gd name="connsiteY3" fmla="*/ 84618 h 678000"/>
                  <a:gd name="connsiteX4" fmla="*/ 138510 w 748357"/>
                  <a:gd name="connsiteY4" fmla="*/ 332268 h 678000"/>
                  <a:gd name="connsiteX5" fmla="*/ 223177 w 748357"/>
                  <a:gd name="connsiteY5" fmla="*/ 133301 h 678000"/>
                  <a:gd name="connsiteX6" fmla="*/ 94060 w 748357"/>
                  <a:gd name="connsiteY6" fmla="*/ 378835 h 678000"/>
                  <a:gd name="connsiteX7" fmla="*/ 58077 w 748357"/>
                  <a:gd name="connsiteY7" fmla="*/ 463501 h 678000"/>
                  <a:gd name="connsiteX8" fmla="*/ 68660 w 748357"/>
                  <a:gd name="connsiteY8" fmla="*/ 332268 h 678000"/>
                  <a:gd name="connsiteX9" fmla="*/ 9394 w 748357"/>
                  <a:gd name="connsiteY9" fmla="*/ 673051 h 678000"/>
                  <a:gd name="connsiteX10" fmla="*/ 22094 w 748357"/>
                  <a:gd name="connsiteY10" fmla="*/ 505835 h 678000"/>
                  <a:gd name="connsiteX11" fmla="*/ 214710 w 748357"/>
                  <a:gd name="connsiteY11" fmla="*/ 116368 h 678000"/>
                  <a:gd name="connsiteX12" fmla="*/ 314194 w 748357"/>
                  <a:gd name="connsiteY12" fmla="*/ 67685 h 678000"/>
                  <a:gd name="connsiteX13" fmla="*/ 748110 w 748357"/>
                  <a:gd name="connsiteY13" fmla="*/ 19001 h 6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8357" h="678000">
                    <a:moveTo>
                      <a:pt x="748110" y="19001"/>
                    </a:moveTo>
                    <a:cubicBezTo>
                      <a:pt x="758693" y="8770"/>
                      <a:pt x="426730" y="8418"/>
                      <a:pt x="377694" y="6301"/>
                    </a:cubicBezTo>
                    <a:cubicBezTo>
                      <a:pt x="328658" y="4184"/>
                      <a:pt x="469416" y="-6752"/>
                      <a:pt x="453894" y="6301"/>
                    </a:cubicBezTo>
                    <a:cubicBezTo>
                      <a:pt x="438372" y="19354"/>
                      <a:pt x="337124" y="30290"/>
                      <a:pt x="284560" y="84618"/>
                    </a:cubicBezTo>
                    <a:cubicBezTo>
                      <a:pt x="231996" y="138946"/>
                      <a:pt x="148740" y="324154"/>
                      <a:pt x="138510" y="332268"/>
                    </a:cubicBezTo>
                    <a:cubicBezTo>
                      <a:pt x="128280" y="340382"/>
                      <a:pt x="230585" y="125540"/>
                      <a:pt x="223177" y="133301"/>
                    </a:cubicBezTo>
                    <a:cubicBezTo>
                      <a:pt x="215769" y="141062"/>
                      <a:pt x="121577" y="323802"/>
                      <a:pt x="94060" y="378835"/>
                    </a:cubicBezTo>
                    <a:cubicBezTo>
                      <a:pt x="66543" y="433868"/>
                      <a:pt x="62310" y="471262"/>
                      <a:pt x="58077" y="463501"/>
                    </a:cubicBezTo>
                    <a:cubicBezTo>
                      <a:pt x="53844" y="455740"/>
                      <a:pt x="76774" y="297343"/>
                      <a:pt x="68660" y="332268"/>
                    </a:cubicBezTo>
                    <a:cubicBezTo>
                      <a:pt x="60546" y="367193"/>
                      <a:pt x="17155" y="644123"/>
                      <a:pt x="9394" y="673051"/>
                    </a:cubicBezTo>
                    <a:cubicBezTo>
                      <a:pt x="1633" y="701979"/>
                      <a:pt x="-12125" y="598615"/>
                      <a:pt x="22094" y="505835"/>
                    </a:cubicBezTo>
                    <a:cubicBezTo>
                      <a:pt x="56313" y="413055"/>
                      <a:pt x="166027" y="189393"/>
                      <a:pt x="214710" y="116368"/>
                    </a:cubicBezTo>
                    <a:cubicBezTo>
                      <a:pt x="263393" y="43343"/>
                      <a:pt x="229880" y="83913"/>
                      <a:pt x="314194" y="67685"/>
                    </a:cubicBezTo>
                    <a:cubicBezTo>
                      <a:pt x="398508" y="51457"/>
                      <a:pt x="737527" y="29232"/>
                      <a:pt x="748110" y="190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7FB06646-213F-4D75-BC10-17AD43E42F91}"/>
                  </a:ext>
                </a:extLst>
              </p:cNvPr>
              <p:cNvSpPr/>
              <p:nvPr/>
            </p:nvSpPr>
            <p:spPr>
              <a:xfrm>
                <a:off x="2969679" y="3233753"/>
                <a:ext cx="49037" cy="515247"/>
              </a:xfrm>
              <a:custGeom>
                <a:avLst/>
                <a:gdLst>
                  <a:gd name="connsiteX0" fmla="*/ 14821 w 49037"/>
                  <a:gd name="connsiteY0" fmla="*/ 514 h 515247"/>
                  <a:gd name="connsiteX1" fmla="*/ 21171 w 49037"/>
                  <a:gd name="connsiteY1" fmla="*/ 235464 h 515247"/>
                  <a:gd name="connsiteX2" fmla="*/ 4 w 49037"/>
                  <a:gd name="connsiteY2" fmla="*/ 188897 h 515247"/>
                  <a:gd name="connsiteX3" fmla="*/ 23288 w 49037"/>
                  <a:gd name="connsiteY3" fmla="*/ 311664 h 515247"/>
                  <a:gd name="connsiteX4" fmla="*/ 23288 w 49037"/>
                  <a:gd name="connsiteY4" fmla="*/ 512747 h 515247"/>
                  <a:gd name="connsiteX5" fmla="*/ 31754 w 49037"/>
                  <a:gd name="connsiteY5" fmla="*/ 413264 h 515247"/>
                  <a:gd name="connsiteX6" fmla="*/ 29638 w 49037"/>
                  <a:gd name="connsiteY6" fmla="*/ 252397 h 515247"/>
                  <a:gd name="connsiteX7" fmla="*/ 48688 w 49037"/>
                  <a:gd name="connsiteY7" fmla="*/ 174080 h 515247"/>
                  <a:gd name="connsiteX8" fmla="*/ 14821 w 49037"/>
                  <a:gd name="connsiteY8" fmla="*/ 514 h 51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37" h="515247">
                    <a:moveTo>
                      <a:pt x="14821" y="514"/>
                    </a:moveTo>
                    <a:cubicBezTo>
                      <a:pt x="10235" y="10745"/>
                      <a:pt x="23640" y="204067"/>
                      <a:pt x="21171" y="235464"/>
                    </a:cubicBezTo>
                    <a:cubicBezTo>
                      <a:pt x="18702" y="266861"/>
                      <a:pt x="-349" y="176197"/>
                      <a:pt x="4" y="188897"/>
                    </a:cubicBezTo>
                    <a:cubicBezTo>
                      <a:pt x="357" y="201597"/>
                      <a:pt x="19407" y="257689"/>
                      <a:pt x="23288" y="311664"/>
                    </a:cubicBezTo>
                    <a:cubicBezTo>
                      <a:pt x="27169" y="365639"/>
                      <a:pt x="21877" y="495814"/>
                      <a:pt x="23288" y="512747"/>
                    </a:cubicBezTo>
                    <a:cubicBezTo>
                      <a:pt x="24699" y="529680"/>
                      <a:pt x="30696" y="456656"/>
                      <a:pt x="31754" y="413264"/>
                    </a:cubicBezTo>
                    <a:cubicBezTo>
                      <a:pt x="32812" y="369872"/>
                      <a:pt x="26816" y="292261"/>
                      <a:pt x="29638" y="252397"/>
                    </a:cubicBezTo>
                    <a:cubicBezTo>
                      <a:pt x="32460" y="212533"/>
                      <a:pt x="51863" y="212533"/>
                      <a:pt x="48688" y="174080"/>
                    </a:cubicBezTo>
                    <a:cubicBezTo>
                      <a:pt x="45513" y="135627"/>
                      <a:pt x="19407" y="-9717"/>
                      <a:pt x="14821" y="5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121D89F6-F8AA-407D-8C5F-6838371AB2BF}"/>
                  </a:ext>
                </a:extLst>
              </p:cNvPr>
              <p:cNvSpPr/>
              <p:nvPr/>
            </p:nvSpPr>
            <p:spPr>
              <a:xfrm>
                <a:off x="2996814" y="3828722"/>
                <a:ext cx="233850" cy="725896"/>
              </a:xfrm>
              <a:custGeom>
                <a:avLst/>
                <a:gdLst>
                  <a:gd name="connsiteX0" fmla="*/ 2503 w 233850"/>
                  <a:gd name="connsiteY0" fmla="*/ 328 h 725896"/>
                  <a:gd name="connsiteX1" fmla="*/ 23669 w 233850"/>
                  <a:gd name="connsiteY1" fmla="*/ 224695 h 725896"/>
                  <a:gd name="connsiteX2" fmla="*/ 13086 w 233850"/>
                  <a:gd name="connsiteY2" fmla="*/ 201411 h 725896"/>
                  <a:gd name="connsiteX3" fmla="*/ 99869 w 233850"/>
                  <a:gd name="connsiteY3" fmla="*/ 427895 h 725896"/>
                  <a:gd name="connsiteX4" fmla="*/ 49069 w 233850"/>
                  <a:gd name="connsiteY4" fmla="*/ 347461 h 725896"/>
                  <a:gd name="connsiteX5" fmla="*/ 129503 w 233850"/>
                  <a:gd name="connsiteY5" fmla="*/ 550661 h 725896"/>
                  <a:gd name="connsiteX6" fmla="*/ 108336 w 233850"/>
                  <a:gd name="connsiteY6" fmla="*/ 501978 h 725896"/>
                  <a:gd name="connsiteX7" fmla="*/ 233219 w 233850"/>
                  <a:gd name="connsiteY7" fmla="*/ 724228 h 725896"/>
                  <a:gd name="connsiteX8" fmla="*/ 150669 w 233850"/>
                  <a:gd name="connsiteY8" fmla="*/ 586645 h 725896"/>
                  <a:gd name="connsiteX9" fmla="*/ 17319 w 233850"/>
                  <a:gd name="connsiteY9" fmla="*/ 281845 h 725896"/>
                  <a:gd name="connsiteX10" fmla="*/ 2503 w 233850"/>
                  <a:gd name="connsiteY10" fmla="*/ 328 h 72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850" h="725896">
                    <a:moveTo>
                      <a:pt x="2503" y="328"/>
                    </a:moveTo>
                    <a:cubicBezTo>
                      <a:pt x="3561" y="-9197"/>
                      <a:pt x="21905" y="191181"/>
                      <a:pt x="23669" y="224695"/>
                    </a:cubicBezTo>
                    <a:cubicBezTo>
                      <a:pt x="25433" y="258209"/>
                      <a:pt x="386" y="167544"/>
                      <a:pt x="13086" y="201411"/>
                    </a:cubicBezTo>
                    <a:cubicBezTo>
                      <a:pt x="25786" y="235278"/>
                      <a:pt x="93872" y="403553"/>
                      <a:pt x="99869" y="427895"/>
                    </a:cubicBezTo>
                    <a:cubicBezTo>
                      <a:pt x="105866" y="452237"/>
                      <a:pt x="44130" y="327000"/>
                      <a:pt x="49069" y="347461"/>
                    </a:cubicBezTo>
                    <a:cubicBezTo>
                      <a:pt x="54008" y="367922"/>
                      <a:pt x="119625" y="524908"/>
                      <a:pt x="129503" y="550661"/>
                    </a:cubicBezTo>
                    <a:cubicBezTo>
                      <a:pt x="139381" y="576414"/>
                      <a:pt x="91050" y="473050"/>
                      <a:pt x="108336" y="501978"/>
                    </a:cubicBezTo>
                    <a:cubicBezTo>
                      <a:pt x="125622" y="530906"/>
                      <a:pt x="226164" y="710117"/>
                      <a:pt x="233219" y="724228"/>
                    </a:cubicBezTo>
                    <a:cubicBezTo>
                      <a:pt x="240274" y="738339"/>
                      <a:pt x="186652" y="660376"/>
                      <a:pt x="150669" y="586645"/>
                    </a:cubicBezTo>
                    <a:cubicBezTo>
                      <a:pt x="114686" y="512915"/>
                      <a:pt x="42366" y="376037"/>
                      <a:pt x="17319" y="281845"/>
                    </a:cubicBezTo>
                    <a:cubicBezTo>
                      <a:pt x="-7728" y="187653"/>
                      <a:pt x="1445" y="9853"/>
                      <a:pt x="2503" y="3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67A34F3E-C25B-41A6-B17B-76F7AE1C0994}"/>
                  </a:ext>
                </a:extLst>
              </p:cNvPr>
              <p:cNvSpPr/>
              <p:nvPr/>
            </p:nvSpPr>
            <p:spPr>
              <a:xfrm>
                <a:off x="3232134" y="4597063"/>
                <a:ext cx="251985" cy="515052"/>
              </a:xfrm>
              <a:custGeom>
                <a:avLst/>
                <a:gdLst>
                  <a:gd name="connsiteX0" fmla="*/ 16 w 251985"/>
                  <a:gd name="connsiteY0" fmla="*/ 337 h 515052"/>
                  <a:gd name="connsiteX1" fmla="*/ 69866 w 251985"/>
                  <a:gd name="connsiteY1" fmla="*/ 120987 h 515052"/>
                  <a:gd name="connsiteX2" fmla="*/ 131249 w 251985"/>
                  <a:gd name="connsiteY2" fmla="*/ 279737 h 515052"/>
                  <a:gd name="connsiteX3" fmla="*/ 120666 w 251985"/>
                  <a:gd name="connsiteY3" fmla="*/ 228937 h 515052"/>
                  <a:gd name="connsiteX4" fmla="*/ 211683 w 251985"/>
                  <a:gd name="connsiteY4" fmla="*/ 430020 h 515052"/>
                  <a:gd name="connsiteX5" fmla="*/ 184166 w 251985"/>
                  <a:gd name="connsiteY5" fmla="*/ 343237 h 515052"/>
                  <a:gd name="connsiteX6" fmla="*/ 251899 w 251985"/>
                  <a:gd name="connsiteY6" fmla="*/ 514687 h 515052"/>
                  <a:gd name="connsiteX7" fmla="*/ 196866 w 251985"/>
                  <a:gd name="connsiteY7" fmla="*/ 383454 h 515052"/>
                  <a:gd name="connsiteX8" fmla="*/ 131249 w 251985"/>
                  <a:gd name="connsiteY8" fmla="*/ 209887 h 515052"/>
                  <a:gd name="connsiteX9" fmla="*/ 71983 w 251985"/>
                  <a:gd name="connsiteY9" fmla="*/ 125220 h 515052"/>
                  <a:gd name="connsiteX10" fmla="*/ 103733 w 251985"/>
                  <a:gd name="connsiteY10" fmla="*/ 169670 h 515052"/>
                  <a:gd name="connsiteX11" fmla="*/ 76216 w 251985"/>
                  <a:gd name="connsiteY11" fmla="*/ 87120 h 515052"/>
                  <a:gd name="connsiteX12" fmla="*/ 16 w 251985"/>
                  <a:gd name="connsiteY12" fmla="*/ 337 h 51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985" h="515052">
                    <a:moveTo>
                      <a:pt x="16" y="337"/>
                    </a:moveTo>
                    <a:cubicBezTo>
                      <a:pt x="-1042" y="5981"/>
                      <a:pt x="47994" y="74420"/>
                      <a:pt x="69866" y="120987"/>
                    </a:cubicBezTo>
                    <a:cubicBezTo>
                      <a:pt x="91738" y="167554"/>
                      <a:pt x="122782" y="261745"/>
                      <a:pt x="131249" y="279737"/>
                    </a:cubicBezTo>
                    <a:cubicBezTo>
                      <a:pt x="139716" y="297729"/>
                      <a:pt x="107260" y="203890"/>
                      <a:pt x="120666" y="228937"/>
                    </a:cubicBezTo>
                    <a:cubicBezTo>
                      <a:pt x="134072" y="253984"/>
                      <a:pt x="201100" y="410970"/>
                      <a:pt x="211683" y="430020"/>
                    </a:cubicBezTo>
                    <a:cubicBezTo>
                      <a:pt x="222266" y="449070"/>
                      <a:pt x="177463" y="329126"/>
                      <a:pt x="184166" y="343237"/>
                    </a:cubicBezTo>
                    <a:cubicBezTo>
                      <a:pt x="190869" y="357348"/>
                      <a:pt x="249782" y="507984"/>
                      <a:pt x="251899" y="514687"/>
                    </a:cubicBezTo>
                    <a:cubicBezTo>
                      <a:pt x="254016" y="521390"/>
                      <a:pt x="216974" y="434254"/>
                      <a:pt x="196866" y="383454"/>
                    </a:cubicBezTo>
                    <a:cubicBezTo>
                      <a:pt x="176758" y="332654"/>
                      <a:pt x="152063" y="252926"/>
                      <a:pt x="131249" y="209887"/>
                    </a:cubicBezTo>
                    <a:cubicBezTo>
                      <a:pt x="110435" y="166848"/>
                      <a:pt x="76569" y="131923"/>
                      <a:pt x="71983" y="125220"/>
                    </a:cubicBezTo>
                    <a:cubicBezTo>
                      <a:pt x="67397" y="118517"/>
                      <a:pt x="103028" y="176020"/>
                      <a:pt x="103733" y="169670"/>
                    </a:cubicBezTo>
                    <a:cubicBezTo>
                      <a:pt x="104438" y="163320"/>
                      <a:pt x="92797" y="112873"/>
                      <a:pt x="76216" y="87120"/>
                    </a:cubicBezTo>
                    <a:cubicBezTo>
                      <a:pt x="59635" y="61367"/>
                      <a:pt x="1074" y="-5307"/>
                      <a:pt x="16" y="3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0E4847F0-C267-4783-B2B9-D8A458831C09}"/>
                  </a:ext>
                </a:extLst>
              </p:cNvPr>
              <p:cNvSpPr/>
              <p:nvPr/>
            </p:nvSpPr>
            <p:spPr>
              <a:xfrm>
                <a:off x="3511330" y="5170879"/>
                <a:ext cx="290339" cy="464185"/>
              </a:xfrm>
              <a:custGeom>
                <a:avLst/>
                <a:gdLst>
                  <a:gd name="connsiteX0" fmla="*/ 220 w 290339"/>
                  <a:gd name="connsiteY0" fmla="*/ 138 h 464185"/>
                  <a:gd name="connsiteX1" fmla="*/ 91237 w 290339"/>
                  <a:gd name="connsiteY1" fmla="*/ 161004 h 464185"/>
                  <a:gd name="connsiteX2" fmla="*/ 165320 w 290339"/>
                  <a:gd name="connsiteY2" fmla="*/ 330338 h 464185"/>
                  <a:gd name="connsiteX3" fmla="*/ 131453 w 290339"/>
                  <a:gd name="connsiteY3" fmla="*/ 228738 h 464185"/>
                  <a:gd name="connsiteX4" fmla="*/ 192837 w 290339"/>
                  <a:gd name="connsiteY4" fmla="*/ 381138 h 464185"/>
                  <a:gd name="connsiteX5" fmla="*/ 290203 w 290339"/>
                  <a:gd name="connsiteY5" fmla="*/ 463688 h 464185"/>
                  <a:gd name="connsiteX6" fmla="*/ 211887 w 290339"/>
                  <a:gd name="connsiteY6" fmla="*/ 345154 h 464185"/>
                  <a:gd name="connsiteX7" fmla="*/ 118753 w 290339"/>
                  <a:gd name="connsiteY7" fmla="*/ 188521 h 464185"/>
                  <a:gd name="connsiteX8" fmla="*/ 220 w 290339"/>
                  <a:gd name="connsiteY8" fmla="*/ 138 h 46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339" h="464185">
                    <a:moveTo>
                      <a:pt x="220" y="138"/>
                    </a:moveTo>
                    <a:cubicBezTo>
                      <a:pt x="-4366" y="-4448"/>
                      <a:pt x="63720" y="105971"/>
                      <a:pt x="91237" y="161004"/>
                    </a:cubicBezTo>
                    <a:cubicBezTo>
                      <a:pt x="118754" y="216037"/>
                      <a:pt x="158617" y="319049"/>
                      <a:pt x="165320" y="330338"/>
                    </a:cubicBezTo>
                    <a:cubicBezTo>
                      <a:pt x="172023" y="341627"/>
                      <a:pt x="126867" y="220271"/>
                      <a:pt x="131453" y="228738"/>
                    </a:cubicBezTo>
                    <a:cubicBezTo>
                      <a:pt x="136039" y="237205"/>
                      <a:pt x="166379" y="341980"/>
                      <a:pt x="192837" y="381138"/>
                    </a:cubicBezTo>
                    <a:cubicBezTo>
                      <a:pt x="219295" y="420296"/>
                      <a:pt x="287028" y="469685"/>
                      <a:pt x="290203" y="463688"/>
                    </a:cubicBezTo>
                    <a:cubicBezTo>
                      <a:pt x="293378" y="457691"/>
                      <a:pt x="240462" y="391015"/>
                      <a:pt x="211887" y="345154"/>
                    </a:cubicBezTo>
                    <a:cubicBezTo>
                      <a:pt x="183312" y="299293"/>
                      <a:pt x="150856" y="241790"/>
                      <a:pt x="118753" y="188521"/>
                    </a:cubicBezTo>
                    <a:cubicBezTo>
                      <a:pt x="86650" y="135252"/>
                      <a:pt x="4806" y="4724"/>
                      <a:pt x="220" y="1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CEA12603-F0DA-4F33-A17B-96F35E035403}"/>
                  </a:ext>
                </a:extLst>
              </p:cNvPr>
              <p:cNvSpPr/>
              <p:nvPr/>
            </p:nvSpPr>
            <p:spPr>
              <a:xfrm>
                <a:off x="3746403" y="5236553"/>
                <a:ext cx="1168702" cy="456274"/>
              </a:xfrm>
              <a:custGeom>
                <a:avLst/>
                <a:gdLst>
                  <a:gd name="connsiteX0" fmla="*/ 97 w 1168702"/>
                  <a:gd name="connsiteY0" fmla="*/ 300647 h 456274"/>
                  <a:gd name="connsiteX1" fmla="*/ 177897 w 1168702"/>
                  <a:gd name="connsiteY1" fmla="*/ 436114 h 456274"/>
                  <a:gd name="connsiteX2" fmla="*/ 328180 w 1168702"/>
                  <a:gd name="connsiteY2" fmla="*/ 448814 h 456274"/>
                  <a:gd name="connsiteX3" fmla="*/ 357814 w 1168702"/>
                  <a:gd name="connsiteY3" fmla="*/ 446697 h 456274"/>
                  <a:gd name="connsiteX4" fmla="*/ 590647 w 1168702"/>
                  <a:gd name="connsiteY4" fmla="*/ 393780 h 456274"/>
                  <a:gd name="connsiteX5" fmla="*/ 453064 w 1168702"/>
                  <a:gd name="connsiteY5" fmla="*/ 419180 h 456274"/>
                  <a:gd name="connsiteX6" fmla="*/ 772680 w 1168702"/>
                  <a:gd name="connsiteY6" fmla="*/ 266780 h 456274"/>
                  <a:gd name="connsiteX7" fmla="*/ 965297 w 1168702"/>
                  <a:gd name="connsiteY7" fmla="*/ 120730 h 456274"/>
                  <a:gd name="connsiteX8" fmla="*/ 842530 w 1168702"/>
                  <a:gd name="connsiteY8" fmla="*/ 239264 h 456274"/>
                  <a:gd name="connsiteX9" fmla="*/ 1168497 w 1168702"/>
                  <a:gd name="connsiteY9" fmla="*/ 80 h 456274"/>
                  <a:gd name="connsiteX10" fmla="*/ 787497 w 1168702"/>
                  <a:gd name="connsiteY10" fmla="*/ 268897 h 456274"/>
                  <a:gd name="connsiteX11" fmla="*/ 546197 w 1168702"/>
                  <a:gd name="connsiteY11" fmla="*/ 414947 h 456274"/>
                  <a:gd name="connsiteX12" fmla="*/ 387447 w 1168702"/>
                  <a:gd name="connsiteY12" fmla="*/ 417064 h 456274"/>
                  <a:gd name="connsiteX13" fmla="*/ 431897 w 1168702"/>
                  <a:gd name="connsiteY13" fmla="*/ 450930 h 456274"/>
                  <a:gd name="connsiteX14" fmla="*/ 285847 w 1168702"/>
                  <a:gd name="connsiteY14" fmla="*/ 455164 h 456274"/>
                  <a:gd name="connsiteX15" fmla="*/ 154614 w 1168702"/>
                  <a:gd name="connsiteY15" fmla="*/ 440347 h 456274"/>
                  <a:gd name="connsiteX16" fmla="*/ 97 w 1168702"/>
                  <a:gd name="connsiteY16" fmla="*/ 300647 h 45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68702" h="456274">
                    <a:moveTo>
                      <a:pt x="97" y="300647"/>
                    </a:moveTo>
                    <a:cubicBezTo>
                      <a:pt x="3977" y="299942"/>
                      <a:pt x="123217" y="411420"/>
                      <a:pt x="177897" y="436114"/>
                    </a:cubicBezTo>
                    <a:cubicBezTo>
                      <a:pt x="232577" y="460808"/>
                      <a:pt x="298194" y="447050"/>
                      <a:pt x="328180" y="448814"/>
                    </a:cubicBezTo>
                    <a:cubicBezTo>
                      <a:pt x="358166" y="450578"/>
                      <a:pt x="314070" y="455869"/>
                      <a:pt x="357814" y="446697"/>
                    </a:cubicBezTo>
                    <a:cubicBezTo>
                      <a:pt x="401559" y="437525"/>
                      <a:pt x="574772" y="398366"/>
                      <a:pt x="590647" y="393780"/>
                    </a:cubicBezTo>
                    <a:cubicBezTo>
                      <a:pt x="606522" y="389194"/>
                      <a:pt x="422725" y="440347"/>
                      <a:pt x="453064" y="419180"/>
                    </a:cubicBezTo>
                    <a:cubicBezTo>
                      <a:pt x="483403" y="398013"/>
                      <a:pt x="687308" y="316522"/>
                      <a:pt x="772680" y="266780"/>
                    </a:cubicBezTo>
                    <a:cubicBezTo>
                      <a:pt x="858052" y="217038"/>
                      <a:pt x="953655" y="125316"/>
                      <a:pt x="965297" y="120730"/>
                    </a:cubicBezTo>
                    <a:cubicBezTo>
                      <a:pt x="976939" y="116144"/>
                      <a:pt x="808663" y="259372"/>
                      <a:pt x="842530" y="239264"/>
                    </a:cubicBezTo>
                    <a:cubicBezTo>
                      <a:pt x="876397" y="219156"/>
                      <a:pt x="1177669" y="-4859"/>
                      <a:pt x="1168497" y="80"/>
                    </a:cubicBezTo>
                    <a:cubicBezTo>
                      <a:pt x="1159325" y="5019"/>
                      <a:pt x="891214" y="199753"/>
                      <a:pt x="787497" y="268897"/>
                    </a:cubicBezTo>
                    <a:cubicBezTo>
                      <a:pt x="683780" y="338041"/>
                      <a:pt x="612872" y="390253"/>
                      <a:pt x="546197" y="414947"/>
                    </a:cubicBezTo>
                    <a:cubicBezTo>
                      <a:pt x="479522" y="439642"/>
                      <a:pt x="406497" y="411067"/>
                      <a:pt x="387447" y="417064"/>
                    </a:cubicBezTo>
                    <a:cubicBezTo>
                      <a:pt x="368397" y="423061"/>
                      <a:pt x="448830" y="444580"/>
                      <a:pt x="431897" y="450930"/>
                    </a:cubicBezTo>
                    <a:cubicBezTo>
                      <a:pt x="414964" y="457280"/>
                      <a:pt x="332061" y="456928"/>
                      <a:pt x="285847" y="455164"/>
                    </a:cubicBezTo>
                    <a:cubicBezTo>
                      <a:pt x="239633" y="453400"/>
                      <a:pt x="200122" y="462925"/>
                      <a:pt x="154614" y="440347"/>
                    </a:cubicBezTo>
                    <a:cubicBezTo>
                      <a:pt x="109106" y="417769"/>
                      <a:pt x="-3783" y="301352"/>
                      <a:pt x="97" y="3006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66734862-5454-4EB3-B356-0B6EF6515822}"/>
                  </a:ext>
                </a:extLst>
              </p:cNvPr>
              <p:cNvSpPr/>
              <p:nvPr/>
            </p:nvSpPr>
            <p:spPr>
              <a:xfrm>
                <a:off x="3792538" y="2517775"/>
                <a:ext cx="1154116" cy="442942"/>
              </a:xfrm>
              <a:custGeom>
                <a:avLst/>
                <a:gdLst>
                  <a:gd name="connsiteX0" fmla="*/ 0 w 1154116"/>
                  <a:gd name="connsiteY0" fmla="*/ 0 h 442942"/>
                  <a:gd name="connsiteX1" fmla="*/ 419100 w 1154116"/>
                  <a:gd name="connsiteY1" fmla="*/ 19050 h 442942"/>
                  <a:gd name="connsiteX2" fmla="*/ 411162 w 1154116"/>
                  <a:gd name="connsiteY2" fmla="*/ 28575 h 442942"/>
                  <a:gd name="connsiteX3" fmla="*/ 742950 w 1154116"/>
                  <a:gd name="connsiteY3" fmla="*/ 112713 h 442942"/>
                  <a:gd name="connsiteX4" fmla="*/ 709612 w 1154116"/>
                  <a:gd name="connsiteY4" fmla="*/ 96838 h 442942"/>
                  <a:gd name="connsiteX5" fmla="*/ 1004887 w 1154116"/>
                  <a:gd name="connsiteY5" fmla="*/ 293688 h 442942"/>
                  <a:gd name="connsiteX6" fmla="*/ 960437 w 1154116"/>
                  <a:gd name="connsiteY6" fmla="*/ 265113 h 442942"/>
                  <a:gd name="connsiteX7" fmla="*/ 1154112 w 1154116"/>
                  <a:gd name="connsiteY7" fmla="*/ 442913 h 442942"/>
                  <a:gd name="connsiteX8" fmla="*/ 954087 w 1154116"/>
                  <a:gd name="connsiteY8" fmla="*/ 279400 h 442942"/>
                  <a:gd name="connsiteX9" fmla="*/ 982662 w 1154116"/>
                  <a:gd name="connsiteY9" fmla="*/ 295275 h 442942"/>
                  <a:gd name="connsiteX10" fmla="*/ 744537 w 1154116"/>
                  <a:gd name="connsiteY10" fmla="*/ 141288 h 442942"/>
                  <a:gd name="connsiteX11" fmla="*/ 727075 w 1154116"/>
                  <a:gd name="connsiteY11" fmla="*/ 117475 h 442942"/>
                  <a:gd name="connsiteX12" fmla="*/ 531812 w 1154116"/>
                  <a:gd name="connsiteY12" fmla="*/ 41275 h 442942"/>
                  <a:gd name="connsiteX13" fmla="*/ 465137 w 1154116"/>
                  <a:gd name="connsiteY13" fmla="*/ 65088 h 442942"/>
                  <a:gd name="connsiteX14" fmla="*/ 342900 w 1154116"/>
                  <a:gd name="connsiteY14" fmla="*/ 61913 h 442942"/>
                  <a:gd name="connsiteX15" fmla="*/ 471487 w 1154116"/>
                  <a:gd name="connsiteY15" fmla="*/ 52388 h 442942"/>
                  <a:gd name="connsiteX16" fmla="*/ 368300 w 1154116"/>
                  <a:gd name="connsiteY16" fmla="*/ 38100 h 442942"/>
                  <a:gd name="connsiteX17" fmla="*/ 327025 w 1154116"/>
                  <a:gd name="connsiteY17" fmla="*/ 31750 h 442942"/>
                  <a:gd name="connsiteX18" fmla="*/ 0 w 1154116"/>
                  <a:gd name="connsiteY18" fmla="*/ 0 h 44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4116" h="442942">
                    <a:moveTo>
                      <a:pt x="0" y="0"/>
                    </a:moveTo>
                    <a:lnTo>
                      <a:pt x="419100" y="19050"/>
                    </a:lnTo>
                    <a:cubicBezTo>
                      <a:pt x="487627" y="23812"/>
                      <a:pt x="357187" y="12964"/>
                      <a:pt x="411162" y="28575"/>
                    </a:cubicBezTo>
                    <a:cubicBezTo>
                      <a:pt x="465137" y="44186"/>
                      <a:pt x="693208" y="101336"/>
                      <a:pt x="742950" y="112713"/>
                    </a:cubicBezTo>
                    <a:cubicBezTo>
                      <a:pt x="792692" y="124090"/>
                      <a:pt x="665956" y="66676"/>
                      <a:pt x="709612" y="96838"/>
                    </a:cubicBezTo>
                    <a:cubicBezTo>
                      <a:pt x="753268" y="127000"/>
                      <a:pt x="963083" y="265642"/>
                      <a:pt x="1004887" y="293688"/>
                    </a:cubicBezTo>
                    <a:cubicBezTo>
                      <a:pt x="1046691" y="321734"/>
                      <a:pt x="935566" y="240242"/>
                      <a:pt x="960437" y="265113"/>
                    </a:cubicBezTo>
                    <a:cubicBezTo>
                      <a:pt x="985308" y="289984"/>
                      <a:pt x="1155170" y="440532"/>
                      <a:pt x="1154112" y="442913"/>
                    </a:cubicBezTo>
                    <a:cubicBezTo>
                      <a:pt x="1153054" y="445294"/>
                      <a:pt x="982662" y="304006"/>
                      <a:pt x="954087" y="279400"/>
                    </a:cubicBezTo>
                    <a:cubicBezTo>
                      <a:pt x="925512" y="254794"/>
                      <a:pt x="1017587" y="318294"/>
                      <a:pt x="982662" y="295275"/>
                    </a:cubicBezTo>
                    <a:cubicBezTo>
                      <a:pt x="947737" y="272256"/>
                      <a:pt x="787135" y="170921"/>
                      <a:pt x="744537" y="141288"/>
                    </a:cubicBezTo>
                    <a:cubicBezTo>
                      <a:pt x="701939" y="111655"/>
                      <a:pt x="762529" y="134144"/>
                      <a:pt x="727075" y="117475"/>
                    </a:cubicBezTo>
                    <a:cubicBezTo>
                      <a:pt x="691621" y="100806"/>
                      <a:pt x="575468" y="50006"/>
                      <a:pt x="531812" y="41275"/>
                    </a:cubicBezTo>
                    <a:cubicBezTo>
                      <a:pt x="488156" y="32544"/>
                      <a:pt x="496622" y="61648"/>
                      <a:pt x="465137" y="65088"/>
                    </a:cubicBezTo>
                    <a:cubicBezTo>
                      <a:pt x="433652" y="68528"/>
                      <a:pt x="341842" y="64030"/>
                      <a:pt x="342900" y="61913"/>
                    </a:cubicBezTo>
                    <a:cubicBezTo>
                      <a:pt x="343958" y="59796"/>
                      <a:pt x="467254" y="56357"/>
                      <a:pt x="471487" y="52388"/>
                    </a:cubicBezTo>
                    <a:cubicBezTo>
                      <a:pt x="475720" y="48419"/>
                      <a:pt x="392377" y="41540"/>
                      <a:pt x="368300" y="38100"/>
                    </a:cubicBezTo>
                    <a:cubicBezTo>
                      <a:pt x="344223" y="34660"/>
                      <a:pt x="327025" y="31750"/>
                      <a:pt x="327025" y="3175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AD022F1B-E8D5-4D56-B05F-1712F25A2DBA}"/>
                  </a:ext>
                </a:extLst>
              </p:cNvPr>
              <p:cNvSpPr/>
              <p:nvPr/>
            </p:nvSpPr>
            <p:spPr>
              <a:xfrm>
                <a:off x="4878420" y="2977453"/>
                <a:ext cx="870236" cy="579004"/>
              </a:xfrm>
              <a:custGeom>
                <a:avLst/>
                <a:gdLst>
                  <a:gd name="connsiteX0" fmla="*/ 497 w 870236"/>
                  <a:gd name="connsiteY0" fmla="*/ 697 h 579004"/>
                  <a:gd name="connsiteX1" fmla="*/ 555063 w 870236"/>
                  <a:gd name="connsiteY1" fmla="*/ 206014 h 579004"/>
                  <a:gd name="connsiteX2" fmla="*/ 356097 w 870236"/>
                  <a:gd name="connsiteY2" fmla="*/ 144630 h 579004"/>
                  <a:gd name="connsiteX3" fmla="*/ 536013 w 870236"/>
                  <a:gd name="connsiteY3" fmla="*/ 218714 h 579004"/>
                  <a:gd name="connsiteX4" fmla="*/ 375147 w 870236"/>
                  <a:gd name="connsiteY4" fmla="*/ 225064 h 579004"/>
                  <a:gd name="connsiteX5" fmla="*/ 809063 w 870236"/>
                  <a:gd name="connsiteY5" fmla="*/ 362647 h 579004"/>
                  <a:gd name="connsiteX6" fmla="*/ 313763 w 870236"/>
                  <a:gd name="connsiteY6" fmla="*/ 282214 h 579004"/>
                  <a:gd name="connsiteX7" fmla="*/ 868330 w 870236"/>
                  <a:gd name="connsiteY7" fmla="*/ 443080 h 579004"/>
                  <a:gd name="connsiteX8" fmla="*/ 506380 w 870236"/>
                  <a:gd name="connsiteY8" fmla="*/ 453664 h 579004"/>
                  <a:gd name="connsiteX9" fmla="*/ 806947 w 870236"/>
                  <a:gd name="connsiteY9" fmla="*/ 578547 h 579004"/>
                  <a:gd name="connsiteX10" fmla="*/ 555063 w 870236"/>
                  <a:gd name="connsiteY10" fmla="*/ 493880 h 579004"/>
                  <a:gd name="connsiteX11" fmla="*/ 540247 w 870236"/>
                  <a:gd name="connsiteY11" fmla="*/ 443080 h 579004"/>
                  <a:gd name="connsiteX12" fmla="*/ 809063 w 870236"/>
                  <a:gd name="connsiteY12" fmla="*/ 432497 h 579004"/>
                  <a:gd name="connsiteX13" fmla="*/ 605863 w 870236"/>
                  <a:gd name="connsiteY13" fmla="*/ 364764 h 579004"/>
                  <a:gd name="connsiteX14" fmla="*/ 542363 w 870236"/>
                  <a:gd name="connsiteY14" fmla="*/ 301264 h 579004"/>
                  <a:gd name="connsiteX15" fmla="*/ 764613 w 870236"/>
                  <a:gd name="connsiteY15" fmla="*/ 288564 h 579004"/>
                  <a:gd name="connsiteX16" fmla="*/ 457697 w 870236"/>
                  <a:gd name="connsiteY16" fmla="*/ 214480 h 579004"/>
                  <a:gd name="connsiteX17" fmla="*/ 214280 w 870236"/>
                  <a:gd name="connsiteY17" fmla="*/ 119230 h 579004"/>
                  <a:gd name="connsiteX18" fmla="*/ 451347 w 870236"/>
                  <a:gd name="connsiteY18" fmla="*/ 138280 h 579004"/>
                  <a:gd name="connsiteX19" fmla="*/ 497 w 870236"/>
                  <a:gd name="connsiteY19" fmla="*/ 697 h 57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0236" h="579004">
                    <a:moveTo>
                      <a:pt x="497" y="697"/>
                    </a:moveTo>
                    <a:cubicBezTo>
                      <a:pt x="17783" y="11986"/>
                      <a:pt x="495796" y="182025"/>
                      <a:pt x="555063" y="206014"/>
                    </a:cubicBezTo>
                    <a:cubicBezTo>
                      <a:pt x="614330" y="230003"/>
                      <a:pt x="359272" y="142513"/>
                      <a:pt x="356097" y="144630"/>
                    </a:cubicBezTo>
                    <a:cubicBezTo>
                      <a:pt x="352922" y="146747"/>
                      <a:pt x="532838" y="205308"/>
                      <a:pt x="536013" y="218714"/>
                    </a:cubicBezTo>
                    <a:cubicBezTo>
                      <a:pt x="539188" y="232120"/>
                      <a:pt x="329639" y="201075"/>
                      <a:pt x="375147" y="225064"/>
                    </a:cubicBezTo>
                    <a:cubicBezTo>
                      <a:pt x="420655" y="249053"/>
                      <a:pt x="819294" y="353122"/>
                      <a:pt x="809063" y="362647"/>
                    </a:cubicBezTo>
                    <a:cubicBezTo>
                      <a:pt x="798832" y="372172"/>
                      <a:pt x="303885" y="268809"/>
                      <a:pt x="313763" y="282214"/>
                    </a:cubicBezTo>
                    <a:cubicBezTo>
                      <a:pt x="323641" y="295619"/>
                      <a:pt x="836227" y="414505"/>
                      <a:pt x="868330" y="443080"/>
                    </a:cubicBezTo>
                    <a:cubicBezTo>
                      <a:pt x="900433" y="471655"/>
                      <a:pt x="516610" y="431086"/>
                      <a:pt x="506380" y="453664"/>
                    </a:cubicBezTo>
                    <a:cubicBezTo>
                      <a:pt x="496150" y="476242"/>
                      <a:pt x="798833" y="571844"/>
                      <a:pt x="806947" y="578547"/>
                    </a:cubicBezTo>
                    <a:cubicBezTo>
                      <a:pt x="815061" y="585250"/>
                      <a:pt x="599513" y="516458"/>
                      <a:pt x="555063" y="493880"/>
                    </a:cubicBezTo>
                    <a:cubicBezTo>
                      <a:pt x="510613" y="471302"/>
                      <a:pt x="497914" y="453310"/>
                      <a:pt x="540247" y="443080"/>
                    </a:cubicBezTo>
                    <a:cubicBezTo>
                      <a:pt x="582580" y="432850"/>
                      <a:pt x="798127" y="445550"/>
                      <a:pt x="809063" y="432497"/>
                    </a:cubicBezTo>
                    <a:cubicBezTo>
                      <a:pt x="819999" y="419444"/>
                      <a:pt x="650313" y="386636"/>
                      <a:pt x="605863" y="364764"/>
                    </a:cubicBezTo>
                    <a:cubicBezTo>
                      <a:pt x="561413" y="342892"/>
                      <a:pt x="515905" y="313964"/>
                      <a:pt x="542363" y="301264"/>
                    </a:cubicBezTo>
                    <a:cubicBezTo>
                      <a:pt x="568821" y="288564"/>
                      <a:pt x="778724" y="303028"/>
                      <a:pt x="764613" y="288564"/>
                    </a:cubicBezTo>
                    <a:cubicBezTo>
                      <a:pt x="750502" y="274100"/>
                      <a:pt x="549419" y="242702"/>
                      <a:pt x="457697" y="214480"/>
                    </a:cubicBezTo>
                    <a:cubicBezTo>
                      <a:pt x="365975" y="186258"/>
                      <a:pt x="215338" y="131930"/>
                      <a:pt x="214280" y="119230"/>
                    </a:cubicBezTo>
                    <a:cubicBezTo>
                      <a:pt x="213222" y="106530"/>
                      <a:pt x="480980" y="158035"/>
                      <a:pt x="451347" y="138280"/>
                    </a:cubicBezTo>
                    <a:cubicBezTo>
                      <a:pt x="421714" y="118525"/>
                      <a:pt x="-16789" y="-10592"/>
                      <a:pt x="497" y="6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8F07FDD2-A562-468D-84FE-298E4C1DFD1F}"/>
                  </a:ext>
                </a:extLst>
              </p:cNvPr>
              <p:cNvSpPr/>
              <p:nvPr/>
            </p:nvSpPr>
            <p:spPr>
              <a:xfrm>
                <a:off x="5254110" y="3263389"/>
                <a:ext cx="327776" cy="1055819"/>
              </a:xfrm>
              <a:custGeom>
                <a:avLst/>
                <a:gdLst>
                  <a:gd name="connsiteX0" fmla="*/ 515 w 327776"/>
                  <a:gd name="connsiteY0" fmla="*/ 6861 h 1055819"/>
                  <a:gd name="connsiteX1" fmla="*/ 244990 w 327776"/>
                  <a:gd name="connsiteY1" fmla="*/ 422786 h 1055819"/>
                  <a:gd name="connsiteX2" fmla="*/ 73540 w 327776"/>
                  <a:gd name="connsiteY2" fmla="*/ 133861 h 1055819"/>
                  <a:gd name="connsiteX3" fmla="*/ 152915 w 327776"/>
                  <a:gd name="connsiteY3" fmla="*/ 356111 h 1055819"/>
                  <a:gd name="connsiteX4" fmla="*/ 289440 w 327776"/>
                  <a:gd name="connsiteY4" fmla="*/ 959361 h 1055819"/>
                  <a:gd name="connsiteX5" fmla="*/ 111640 w 327776"/>
                  <a:gd name="connsiteY5" fmla="*/ 264036 h 1055819"/>
                  <a:gd name="connsiteX6" fmla="*/ 260865 w 327776"/>
                  <a:gd name="connsiteY6" fmla="*/ 1045086 h 1055819"/>
                  <a:gd name="connsiteX7" fmla="*/ 197365 w 327776"/>
                  <a:gd name="connsiteY7" fmla="*/ 705361 h 1055819"/>
                  <a:gd name="connsiteX8" fmla="*/ 194190 w 327776"/>
                  <a:gd name="connsiteY8" fmla="*/ 518036 h 1055819"/>
                  <a:gd name="connsiteX9" fmla="*/ 324365 w 327776"/>
                  <a:gd name="connsiteY9" fmla="*/ 832361 h 1055819"/>
                  <a:gd name="connsiteX10" fmla="*/ 515 w 327776"/>
                  <a:gd name="connsiteY10" fmla="*/ 6861 h 105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776" h="1055819">
                    <a:moveTo>
                      <a:pt x="515" y="6861"/>
                    </a:moveTo>
                    <a:cubicBezTo>
                      <a:pt x="-12714" y="-61401"/>
                      <a:pt x="232819" y="401619"/>
                      <a:pt x="244990" y="422786"/>
                    </a:cubicBezTo>
                    <a:cubicBezTo>
                      <a:pt x="257161" y="443953"/>
                      <a:pt x="88886" y="144973"/>
                      <a:pt x="73540" y="133861"/>
                    </a:cubicBezTo>
                    <a:cubicBezTo>
                      <a:pt x="58194" y="122749"/>
                      <a:pt x="116932" y="218528"/>
                      <a:pt x="152915" y="356111"/>
                    </a:cubicBezTo>
                    <a:cubicBezTo>
                      <a:pt x="188898" y="493694"/>
                      <a:pt x="296319" y="974707"/>
                      <a:pt x="289440" y="959361"/>
                    </a:cubicBezTo>
                    <a:cubicBezTo>
                      <a:pt x="282561" y="944015"/>
                      <a:pt x="116403" y="249748"/>
                      <a:pt x="111640" y="264036"/>
                    </a:cubicBezTo>
                    <a:cubicBezTo>
                      <a:pt x="106877" y="278324"/>
                      <a:pt x="246578" y="971532"/>
                      <a:pt x="260865" y="1045086"/>
                    </a:cubicBezTo>
                    <a:cubicBezTo>
                      <a:pt x="275153" y="1118640"/>
                      <a:pt x="208477" y="793203"/>
                      <a:pt x="197365" y="705361"/>
                    </a:cubicBezTo>
                    <a:cubicBezTo>
                      <a:pt x="186253" y="617519"/>
                      <a:pt x="173023" y="496869"/>
                      <a:pt x="194190" y="518036"/>
                    </a:cubicBezTo>
                    <a:cubicBezTo>
                      <a:pt x="215357" y="539203"/>
                      <a:pt x="350823" y="914911"/>
                      <a:pt x="324365" y="832361"/>
                    </a:cubicBezTo>
                    <a:cubicBezTo>
                      <a:pt x="297907" y="749811"/>
                      <a:pt x="13744" y="75123"/>
                      <a:pt x="515" y="68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1A90AA7F-6EC7-4BF4-8DE1-76326E5CE847}"/>
                  </a:ext>
                </a:extLst>
              </p:cNvPr>
              <p:cNvSpPr/>
              <p:nvPr/>
            </p:nvSpPr>
            <p:spPr>
              <a:xfrm>
                <a:off x="5244398" y="4174972"/>
                <a:ext cx="442316" cy="498751"/>
              </a:xfrm>
              <a:custGeom>
                <a:avLst/>
                <a:gdLst>
                  <a:gd name="connsiteX0" fmla="*/ 442027 w 442316"/>
                  <a:gd name="connsiteY0" fmla="*/ 153 h 498751"/>
                  <a:gd name="connsiteX1" fmla="*/ 273752 w 442316"/>
                  <a:gd name="connsiteY1" fmla="*/ 320828 h 498751"/>
                  <a:gd name="connsiteX2" fmla="*/ 391227 w 442316"/>
                  <a:gd name="connsiteY2" fmla="*/ 184303 h 498751"/>
                  <a:gd name="connsiteX3" fmla="*/ 295977 w 442316"/>
                  <a:gd name="connsiteY3" fmla="*/ 387503 h 498751"/>
                  <a:gd name="connsiteX4" fmla="*/ 702 w 442316"/>
                  <a:gd name="connsiteY4" fmla="*/ 498628 h 498751"/>
                  <a:gd name="connsiteX5" fmla="*/ 216602 w 442316"/>
                  <a:gd name="connsiteY5" fmla="*/ 406553 h 498751"/>
                  <a:gd name="connsiteX6" fmla="*/ 311852 w 442316"/>
                  <a:gd name="connsiteY6" fmla="*/ 279553 h 498751"/>
                  <a:gd name="connsiteX7" fmla="*/ 442027 w 442316"/>
                  <a:gd name="connsiteY7" fmla="*/ 153 h 49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2316" h="498751">
                    <a:moveTo>
                      <a:pt x="442027" y="153"/>
                    </a:moveTo>
                    <a:cubicBezTo>
                      <a:pt x="435677" y="7032"/>
                      <a:pt x="282219" y="290136"/>
                      <a:pt x="273752" y="320828"/>
                    </a:cubicBezTo>
                    <a:cubicBezTo>
                      <a:pt x="265285" y="351520"/>
                      <a:pt x="387523" y="173191"/>
                      <a:pt x="391227" y="184303"/>
                    </a:cubicBezTo>
                    <a:cubicBezTo>
                      <a:pt x="394931" y="195415"/>
                      <a:pt x="361065" y="335115"/>
                      <a:pt x="295977" y="387503"/>
                    </a:cubicBezTo>
                    <a:cubicBezTo>
                      <a:pt x="230889" y="439891"/>
                      <a:pt x="13931" y="495453"/>
                      <a:pt x="702" y="498628"/>
                    </a:cubicBezTo>
                    <a:cubicBezTo>
                      <a:pt x="-12527" y="501803"/>
                      <a:pt x="164744" y="443065"/>
                      <a:pt x="216602" y="406553"/>
                    </a:cubicBezTo>
                    <a:cubicBezTo>
                      <a:pt x="268460" y="370041"/>
                      <a:pt x="275340" y="339878"/>
                      <a:pt x="311852" y="279553"/>
                    </a:cubicBezTo>
                    <a:cubicBezTo>
                      <a:pt x="348364" y="219228"/>
                      <a:pt x="448377" y="-6726"/>
                      <a:pt x="442027" y="1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EF9E1BA4-A503-4087-AE24-936F05A13064}"/>
                  </a:ext>
                </a:extLst>
              </p:cNvPr>
              <p:cNvSpPr/>
              <p:nvPr/>
            </p:nvSpPr>
            <p:spPr>
              <a:xfrm>
                <a:off x="5451311" y="3260680"/>
                <a:ext cx="819355" cy="174090"/>
              </a:xfrm>
              <a:custGeom>
                <a:avLst/>
                <a:gdLst>
                  <a:gd name="connsiteX0" fmla="*/ 164 w 819355"/>
                  <a:gd name="connsiteY0" fmla="*/ 152445 h 174090"/>
                  <a:gd name="connsiteX1" fmla="*/ 358939 w 819355"/>
                  <a:gd name="connsiteY1" fmla="*/ 114345 h 174090"/>
                  <a:gd name="connsiteX2" fmla="*/ 527214 w 819355"/>
                  <a:gd name="connsiteY2" fmla="*/ 31795 h 174090"/>
                  <a:gd name="connsiteX3" fmla="*/ 511339 w 819355"/>
                  <a:gd name="connsiteY3" fmla="*/ 44495 h 174090"/>
                  <a:gd name="connsiteX4" fmla="*/ 720889 w 819355"/>
                  <a:gd name="connsiteY4" fmla="*/ 45 h 174090"/>
                  <a:gd name="connsiteX5" fmla="*/ 819314 w 819355"/>
                  <a:gd name="connsiteY5" fmla="*/ 54020 h 174090"/>
                  <a:gd name="connsiteX6" fmla="*/ 730414 w 819355"/>
                  <a:gd name="connsiteY6" fmla="*/ 28620 h 174090"/>
                  <a:gd name="connsiteX7" fmla="*/ 539914 w 819355"/>
                  <a:gd name="connsiteY7" fmla="*/ 66720 h 174090"/>
                  <a:gd name="connsiteX8" fmla="*/ 705014 w 819355"/>
                  <a:gd name="connsiteY8" fmla="*/ 38145 h 174090"/>
                  <a:gd name="connsiteX9" fmla="*/ 431964 w 819355"/>
                  <a:gd name="connsiteY9" fmla="*/ 114345 h 174090"/>
                  <a:gd name="connsiteX10" fmla="*/ 314489 w 819355"/>
                  <a:gd name="connsiteY10" fmla="*/ 171495 h 174090"/>
                  <a:gd name="connsiteX11" fmla="*/ 164 w 819355"/>
                  <a:gd name="connsiteY11" fmla="*/ 152445 h 174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9355" h="174090">
                    <a:moveTo>
                      <a:pt x="164" y="152445"/>
                    </a:moveTo>
                    <a:cubicBezTo>
                      <a:pt x="7572" y="142920"/>
                      <a:pt x="271097" y="134453"/>
                      <a:pt x="358939" y="114345"/>
                    </a:cubicBezTo>
                    <a:cubicBezTo>
                      <a:pt x="446781" y="94237"/>
                      <a:pt x="501814" y="43437"/>
                      <a:pt x="527214" y="31795"/>
                    </a:cubicBezTo>
                    <a:cubicBezTo>
                      <a:pt x="552614" y="20153"/>
                      <a:pt x="479060" y="49787"/>
                      <a:pt x="511339" y="44495"/>
                    </a:cubicBezTo>
                    <a:cubicBezTo>
                      <a:pt x="543618" y="39203"/>
                      <a:pt x="669560" y="-1542"/>
                      <a:pt x="720889" y="45"/>
                    </a:cubicBezTo>
                    <a:cubicBezTo>
                      <a:pt x="772218" y="1632"/>
                      <a:pt x="817727" y="49258"/>
                      <a:pt x="819314" y="54020"/>
                    </a:cubicBezTo>
                    <a:cubicBezTo>
                      <a:pt x="820901" y="58782"/>
                      <a:pt x="776981" y="26503"/>
                      <a:pt x="730414" y="28620"/>
                    </a:cubicBezTo>
                    <a:cubicBezTo>
                      <a:pt x="683847" y="30737"/>
                      <a:pt x="544147" y="65133"/>
                      <a:pt x="539914" y="66720"/>
                    </a:cubicBezTo>
                    <a:cubicBezTo>
                      <a:pt x="535681" y="68307"/>
                      <a:pt x="723006" y="30207"/>
                      <a:pt x="705014" y="38145"/>
                    </a:cubicBezTo>
                    <a:cubicBezTo>
                      <a:pt x="687022" y="46082"/>
                      <a:pt x="497051" y="92120"/>
                      <a:pt x="431964" y="114345"/>
                    </a:cubicBezTo>
                    <a:cubicBezTo>
                      <a:pt x="366877" y="136570"/>
                      <a:pt x="391747" y="161970"/>
                      <a:pt x="314489" y="171495"/>
                    </a:cubicBezTo>
                    <a:cubicBezTo>
                      <a:pt x="237231" y="181020"/>
                      <a:pt x="-7244" y="161970"/>
                      <a:pt x="164" y="1524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01D9E7D1-6A5C-4957-A8EE-11B2086BAA6B}"/>
                  </a:ext>
                </a:extLst>
              </p:cNvPr>
              <p:cNvSpPr/>
              <p:nvPr/>
            </p:nvSpPr>
            <p:spPr>
              <a:xfrm>
                <a:off x="5610542" y="3422650"/>
                <a:ext cx="645600" cy="865479"/>
              </a:xfrm>
              <a:custGeom>
                <a:avLst/>
                <a:gdLst>
                  <a:gd name="connsiteX0" fmla="*/ 644208 w 645600"/>
                  <a:gd name="connsiteY0" fmla="*/ 0 h 865479"/>
                  <a:gd name="connsiteX1" fmla="*/ 593408 w 645600"/>
                  <a:gd name="connsiteY1" fmla="*/ 165100 h 865479"/>
                  <a:gd name="connsiteX2" fmla="*/ 533083 w 645600"/>
                  <a:gd name="connsiteY2" fmla="*/ 311150 h 865479"/>
                  <a:gd name="connsiteX3" fmla="*/ 542608 w 645600"/>
                  <a:gd name="connsiteY3" fmla="*/ 200025 h 865479"/>
                  <a:gd name="connsiteX4" fmla="*/ 485458 w 645600"/>
                  <a:gd name="connsiteY4" fmla="*/ 473075 h 865479"/>
                  <a:gd name="connsiteX5" fmla="*/ 415608 w 645600"/>
                  <a:gd name="connsiteY5" fmla="*/ 552450 h 865479"/>
                  <a:gd name="connsiteX6" fmla="*/ 444183 w 645600"/>
                  <a:gd name="connsiteY6" fmla="*/ 438150 h 865479"/>
                  <a:gd name="connsiteX7" fmla="*/ 358458 w 645600"/>
                  <a:gd name="connsiteY7" fmla="*/ 673100 h 865479"/>
                  <a:gd name="connsiteX8" fmla="*/ 320358 w 645600"/>
                  <a:gd name="connsiteY8" fmla="*/ 755650 h 865479"/>
                  <a:gd name="connsiteX9" fmla="*/ 136208 w 645600"/>
                  <a:gd name="connsiteY9" fmla="*/ 822325 h 865479"/>
                  <a:gd name="connsiteX10" fmla="*/ 2858 w 645600"/>
                  <a:gd name="connsiteY10" fmla="*/ 860425 h 865479"/>
                  <a:gd name="connsiteX11" fmla="*/ 263208 w 645600"/>
                  <a:gd name="connsiteY11" fmla="*/ 708025 h 865479"/>
                  <a:gd name="connsiteX12" fmla="*/ 488633 w 645600"/>
                  <a:gd name="connsiteY12" fmla="*/ 431800 h 865479"/>
                  <a:gd name="connsiteX13" fmla="*/ 507683 w 645600"/>
                  <a:gd name="connsiteY13" fmla="*/ 400050 h 865479"/>
                  <a:gd name="connsiteX14" fmla="*/ 510858 w 645600"/>
                  <a:gd name="connsiteY14" fmla="*/ 320675 h 865479"/>
                  <a:gd name="connsiteX15" fmla="*/ 536258 w 645600"/>
                  <a:gd name="connsiteY15" fmla="*/ 165100 h 865479"/>
                  <a:gd name="connsiteX16" fmla="*/ 644208 w 645600"/>
                  <a:gd name="connsiteY16" fmla="*/ 0 h 86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5600" h="865479">
                    <a:moveTo>
                      <a:pt x="644208" y="0"/>
                    </a:moveTo>
                    <a:cubicBezTo>
                      <a:pt x="653733" y="0"/>
                      <a:pt x="611929" y="113242"/>
                      <a:pt x="593408" y="165100"/>
                    </a:cubicBezTo>
                    <a:cubicBezTo>
                      <a:pt x="574887" y="216958"/>
                      <a:pt x="541550" y="305329"/>
                      <a:pt x="533083" y="311150"/>
                    </a:cubicBezTo>
                    <a:cubicBezTo>
                      <a:pt x="524616" y="316971"/>
                      <a:pt x="550545" y="173038"/>
                      <a:pt x="542608" y="200025"/>
                    </a:cubicBezTo>
                    <a:cubicBezTo>
                      <a:pt x="534671" y="227012"/>
                      <a:pt x="506625" y="414338"/>
                      <a:pt x="485458" y="473075"/>
                    </a:cubicBezTo>
                    <a:cubicBezTo>
                      <a:pt x="464291" y="531812"/>
                      <a:pt x="422487" y="558271"/>
                      <a:pt x="415608" y="552450"/>
                    </a:cubicBezTo>
                    <a:cubicBezTo>
                      <a:pt x="408729" y="546629"/>
                      <a:pt x="453708" y="418042"/>
                      <a:pt x="444183" y="438150"/>
                    </a:cubicBezTo>
                    <a:cubicBezTo>
                      <a:pt x="434658" y="458258"/>
                      <a:pt x="379095" y="620183"/>
                      <a:pt x="358458" y="673100"/>
                    </a:cubicBezTo>
                    <a:cubicBezTo>
                      <a:pt x="337820" y="726017"/>
                      <a:pt x="357400" y="730779"/>
                      <a:pt x="320358" y="755650"/>
                    </a:cubicBezTo>
                    <a:cubicBezTo>
                      <a:pt x="283316" y="780521"/>
                      <a:pt x="189125" y="804863"/>
                      <a:pt x="136208" y="822325"/>
                    </a:cubicBezTo>
                    <a:cubicBezTo>
                      <a:pt x="83291" y="839788"/>
                      <a:pt x="-18308" y="879475"/>
                      <a:pt x="2858" y="860425"/>
                    </a:cubicBezTo>
                    <a:cubicBezTo>
                      <a:pt x="24024" y="841375"/>
                      <a:pt x="182245" y="779463"/>
                      <a:pt x="263208" y="708025"/>
                    </a:cubicBezTo>
                    <a:cubicBezTo>
                      <a:pt x="344170" y="636588"/>
                      <a:pt x="447887" y="483129"/>
                      <a:pt x="488633" y="431800"/>
                    </a:cubicBezTo>
                    <a:cubicBezTo>
                      <a:pt x="529379" y="380471"/>
                      <a:pt x="503979" y="418571"/>
                      <a:pt x="507683" y="400050"/>
                    </a:cubicBezTo>
                    <a:cubicBezTo>
                      <a:pt x="511387" y="381529"/>
                      <a:pt x="506095" y="359833"/>
                      <a:pt x="510858" y="320675"/>
                    </a:cubicBezTo>
                    <a:cubicBezTo>
                      <a:pt x="515620" y="281517"/>
                      <a:pt x="516679" y="213783"/>
                      <a:pt x="536258" y="165100"/>
                    </a:cubicBezTo>
                    <a:cubicBezTo>
                      <a:pt x="555837" y="116417"/>
                      <a:pt x="634683" y="0"/>
                      <a:pt x="64420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BE73B7E4-6E2F-4792-B6FE-76DCF577C41A}"/>
                  </a:ext>
                </a:extLst>
              </p:cNvPr>
              <p:cNvSpPr/>
              <p:nvPr/>
            </p:nvSpPr>
            <p:spPr>
              <a:xfrm>
                <a:off x="5994314" y="3438379"/>
                <a:ext cx="210017" cy="575321"/>
              </a:xfrm>
              <a:custGeom>
                <a:avLst/>
                <a:gdLst>
                  <a:gd name="connsiteX0" fmla="*/ 209636 w 210017"/>
                  <a:gd name="connsiteY0" fmla="*/ 146 h 575321"/>
                  <a:gd name="connsiteX1" fmla="*/ 88986 w 210017"/>
                  <a:gd name="connsiteY1" fmla="*/ 212871 h 575321"/>
                  <a:gd name="connsiteX2" fmla="*/ 57236 w 210017"/>
                  <a:gd name="connsiteY2" fmla="*/ 428771 h 575321"/>
                  <a:gd name="connsiteX3" fmla="*/ 79461 w 210017"/>
                  <a:gd name="connsiteY3" fmla="*/ 235096 h 575321"/>
                  <a:gd name="connsiteX4" fmla="*/ 86 w 210017"/>
                  <a:gd name="connsiteY4" fmla="*/ 574821 h 575321"/>
                  <a:gd name="connsiteX5" fmla="*/ 63586 w 210017"/>
                  <a:gd name="connsiteY5" fmla="*/ 308121 h 575321"/>
                  <a:gd name="connsiteX6" fmla="*/ 44536 w 210017"/>
                  <a:gd name="connsiteY6" fmla="*/ 181121 h 575321"/>
                  <a:gd name="connsiteX7" fmla="*/ 209636 w 210017"/>
                  <a:gd name="connsiteY7" fmla="*/ 146 h 575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017" h="575321">
                    <a:moveTo>
                      <a:pt x="209636" y="146"/>
                    </a:moveTo>
                    <a:cubicBezTo>
                      <a:pt x="217044" y="5438"/>
                      <a:pt x="114386" y="141434"/>
                      <a:pt x="88986" y="212871"/>
                    </a:cubicBezTo>
                    <a:cubicBezTo>
                      <a:pt x="63586" y="284308"/>
                      <a:pt x="58823" y="425067"/>
                      <a:pt x="57236" y="428771"/>
                    </a:cubicBezTo>
                    <a:cubicBezTo>
                      <a:pt x="55649" y="432475"/>
                      <a:pt x="88986" y="210754"/>
                      <a:pt x="79461" y="235096"/>
                    </a:cubicBezTo>
                    <a:cubicBezTo>
                      <a:pt x="69936" y="259438"/>
                      <a:pt x="2732" y="562650"/>
                      <a:pt x="86" y="574821"/>
                    </a:cubicBezTo>
                    <a:cubicBezTo>
                      <a:pt x="-2560" y="586992"/>
                      <a:pt x="56178" y="373737"/>
                      <a:pt x="63586" y="308121"/>
                    </a:cubicBezTo>
                    <a:cubicBezTo>
                      <a:pt x="70994" y="242505"/>
                      <a:pt x="26544" y="227688"/>
                      <a:pt x="44536" y="181121"/>
                    </a:cubicBezTo>
                    <a:cubicBezTo>
                      <a:pt x="62528" y="134554"/>
                      <a:pt x="202228" y="-5146"/>
                      <a:pt x="209636" y="1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26322977-505F-4452-95EE-25BDCDF0CDA8}"/>
                  </a:ext>
                </a:extLst>
              </p:cNvPr>
              <p:cNvSpPr/>
              <p:nvPr/>
            </p:nvSpPr>
            <p:spPr>
              <a:xfrm>
                <a:off x="5429083" y="3844878"/>
                <a:ext cx="338187" cy="750961"/>
              </a:xfrm>
              <a:custGeom>
                <a:avLst/>
                <a:gdLst>
                  <a:gd name="connsiteX0" fmla="*/ 333542 w 338187"/>
                  <a:gd name="connsiteY0" fmla="*/ 6397 h 750961"/>
                  <a:gd name="connsiteX1" fmla="*/ 155742 w 338187"/>
                  <a:gd name="connsiteY1" fmla="*/ 282622 h 750961"/>
                  <a:gd name="connsiteX2" fmla="*/ 171617 w 338187"/>
                  <a:gd name="connsiteY2" fmla="*/ 206422 h 750961"/>
                  <a:gd name="connsiteX3" fmla="*/ 206542 w 338187"/>
                  <a:gd name="connsiteY3" fmla="*/ 104822 h 750961"/>
                  <a:gd name="connsiteX4" fmla="*/ 168442 w 338187"/>
                  <a:gd name="connsiteY4" fmla="*/ 288972 h 750961"/>
                  <a:gd name="connsiteX5" fmla="*/ 3342 w 338187"/>
                  <a:gd name="connsiteY5" fmla="*/ 746172 h 750961"/>
                  <a:gd name="connsiteX6" fmla="*/ 63667 w 338187"/>
                  <a:gd name="connsiteY6" fmla="*/ 511222 h 750961"/>
                  <a:gd name="connsiteX7" fmla="*/ 136692 w 338187"/>
                  <a:gd name="connsiteY7" fmla="*/ 238172 h 750961"/>
                  <a:gd name="connsiteX8" fmla="*/ 273217 w 338187"/>
                  <a:gd name="connsiteY8" fmla="*/ 98472 h 750961"/>
                  <a:gd name="connsiteX9" fmla="*/ 333542 w 338187"/>
                  <a:gd name="connsiteY9" fmla="*/ 6397 h 75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187" h="750961">
                    <a:moveTo>
                      <a:pt x="333542" y="6397"/>
                    </a:moveTo>
                    <a:cubicBezTo>
                      <a:pt x="313963" y="37089"/>
                      <a:pt x="182729" y="249285"/>
                      <a:pt x="155742" y="282622"/>
                    </a:cubicBezTo>
                    <a:cubicBezTo>
                      <a:pt x="128754" y="315960"/>
                      <a:pt x="163150" y="236055"/>
                      <a:pt x="171617" y="206422"/>
                    </a:cubicBezTo>
                    <a:cubicBezTo>
                      <a:pt x="180084" y="176789"/>
                      <a:pt x="207071" y="91064"/>
                      <a:pt x="206542" y="104822"/>
                    </a:cubicBezTo>
                    <a:cubicBezTo>
                      <a:pt x="206013" y="118580"/>
                      <a:pt x="202309" y="182080"/>
                      <a:pt x="168442" y="288972"/>
                    </a:cubicBezTo>
                    <a:cubicBezTo>
                      <a:pt x="134575" y="395864"/>
                      <a:pt x="20804" y="709130"/>
                      <a:pt x="3342" y="746172"/>
                    </a:cubicBezTo>
                    <a:cubicBezTo>
                      <a:pt x="-14120" y="783214"/>
                      <a:pt x="41442" y="595889"/>
                      <a:pt x="63667" y="511222"/>
                    </a:cubicBezTo>
                    <a:cubicBezTo>
                      <a:pt x="85892" y="426555"/>
                      <a:pt x="101767" y="306964"/>
                      <a:pt x="136692" y="238172"/>
                    </a:cubicBezTo>
                    <a:cubicBezTo>
                      <a:pt x="171617" y="169380"/>
                      <a:pt x="239879" y="133397"/>
                      <a:pt x="273217" y="98472"/>
                    </a:cubicBezTo>
                    <a:cubicBezTo>
                      <a:pt x="306554" y="63547"/>
                      <a:pt x="353121" y="-24295"/>
                      <a:pt x="333542" y="6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CE6BFFF8-F134-4C59-BE44-040E8C68AEEF}"/>
                  </a:ext>
                </a:extLst>
              </p:cNvPr>
              <p:cNvSpPr/>
              <p:nvPr/>
            </p:nvSpPr>
            <p:spPr>
              <a:xfrm>
                <a:off x="2924808" y="2302360"/>
                <a:ext cx="1170132" cy="839458"/>
              </a:xfrm>
              <a:custGeom>
                <a:avLst/>
                <a:gdLst>
                  <a:gd name="connsiteX0" fmla="*/ 975680 w 1170132"/>
                  <a:gd name="connsiteY0" fmla="*/ 12215 h 839458"/>
                  <a:gd name="connsiteX1" fmla="*/ 220030 w 1170132"/>
                  <a:gd name="connsiteY1" fmla="*/ 9040 h 839458"/>
                  <a:gd name="connsiteX2" fmla="*/ 632780 w 1170132"/>
                  <a:gd name="connsiteY2" fmla="*/ 1103 h 839458"/>
                  <a:gd name="connsiteX3" fmla="*/ 348617 w 1170132"/>
                  <a:gd name="connsiteY3" fmla="*/ 36028 h 839458"/>
                  <a:gd name="connsiteX4" fmla="*/ 88267 w 1170132"/>
                  <a:gd name="connsiteY4" fmla="*/ 240815 h 839458"/>
                  <a:gd name="connsiteX5" fmla="*/ 254955 w 1170132"/>
                  <a:gd name="connsiteY5" fmla="*/ 58253 h 839458"/>
                  <a:gd name="connsiteX6" fmla="*/ 94617 w 1170132"/>
                  <a:gd name="connsiteY6" fmla="*/ 329715 h 839458"/>
                  <a:gd name="connsiteX7" fmla="*/ 10480 w 1170132"/>
                  <a:gd name="connsiteY7" fmla="*/ 682140 h 839458"/>
                  <a:gd name="connsiteX8" fmla="*/ 62867 w 1170132"/>
                  <a:gd name="connsiteY8" fmla="*/ 272565 h 839458"/>
                  <a:gd name="connsiteX9" fmla="*/ 2542 w 1170132"/>
                  <a:gd name="connsiteY9" fmla="*/ 731353 h 839458"/>
                  <a:gd name="connsiteX10" fmla="*/ 23180 w 1170132"/>
                  <a:gd name="connsiteY10" fmla="*/ 802790 h 839458"/>
                  <a:gd name="connsiteX11" fmla="*/ 129542 w 1170132"/>
                  <a:gd name="connsiteY11" fmla="*/ 251928 h 839458"/>
                  <a:gd name="connsiteX12" fmla="*/ 59692 w 1170132"/>
                  <a:gd name="connsiteY12" fmla="*/ 747228 h 839458"/>
                  <a:gd name="connsiteX13" fmla="*/ 180342 w 1170132"/>
                  <a:gd name="connsiteY13" fmla="*/ 485290 h 839458"/>
                  <a:gd name="connsiteX14" fmla="*/ 729617 w 1170132"/>
                  <a:gd name="connsiteY14" fmla="*/ 199540 h 839458"/>
                  <a:gd name="connsiteX15" fmla="*/ 281942 w 1170132"/>
                  <a:gd name="connsiteY15" fmla="*/ 259865 h 839458"/>
                  <a:gd name="connsiteX16" fmla="*/ 959805 w 1170132"/>
                  <a:gd name="connsiteY16" fmla="*/ 223353 h 839458"/>
                  <a:gd name="connsiteX17" fmla="*/ 688342 w 1170132"/>
                  <a:gd name="connsiteY17" fmla="*/ 207478 h 839458"/>
                  <a:gd name="connsiteX18" fmla="*/ 951867 w 1170132"/>
                  <a:gd name="connsiteY18" fmla="*/ 163028 h 839458"/>
                  <a:gd name="connsiteX19" fmla="*/ 859792 w 1170132"/>
                  <a:gd name="connsiteY19" fmla="*/ 107465 h 839458"/>
                  <a:gd name="connsiteX20" fmla="*/ 1169355 w 1170132"/>
                  <a:gd name="connsiteY20" fmla="*/ 258278 h 839458"/>
                  <a:gd name="connsiteX21" fmla="*/ 753430 w 1170132"/>
                  <a:gd name="connsiteY21" fmla="*/ 101115 h 839458"/>
                  <a:gd name="connsiteX22" fmla="*/ 975680 w 1170132"/>
                  <a:gd name="connsiteY22" fmla="*/ 12215 h 83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70132" h="839458">
                    <a:moveTo>
                      <a:pt x="975680" y="12215"/>
                    </a:moveTo>
                    <a:cubicBezTo>
                      <a:pt x="886780" y="-3131"/>
                      <a:pt x="277180" y="10892"/>
                      <a:pt x="220030" y="9040"/>
                    </a:cubicBezTo>
                    <a:cubicBezTo>
                      <a:pt x="162880" y="7188"/>
                      <a:pt x="611349" y="-3395"/>
                      <a:pt x="632780" y="1103"/>
                    </a:cubicBezTo>
                    <a:cubicBezTo>
                      <a:pt x="654211" y="5601"/>
                      <a:pt x="439369" y="-3924"/>
                      <a:pt x="348617" y="36028"/>
                    </a:cubicBezTo>
                    <a:cubicBezTo>
                      <a:pt x="257865" y="75980"/>
                      <a:pt x="103877" y="237111"/>
                      <a:pt x="88267" y="240815"/>
                    </a:cubicBezTo>
                    <a:cubicBezTo>
                      <a:pt x="72657" y="244519"/>
                      <a:pt x="253897" y="43436"/>
                      <a:pt x="254955" y="58253"/>
                    </a:cubicBezTo>
                    <a:cubicBezTo>
                      <a:pt x="256013" y="73070"/>
                      <a:pt x="135363" y="225734"/>
                      <a:pt x="94617" y="329715"/>
                    </a:cubicBezTo>
                    <a:cubicBezTo>
                      <a:pt x="53871" y="433696"/>
                      <a:pt x="15772" y="691665"/>
                      <a:pt x="10480" y="682140"/>
                    </a:cubicBezTo>
                    <a:cubicBezTo>
                      <a:pt x="5188" y="672615"/>
                      <a:pt x="64190" y="264363"/>
                      <a:pt x="62867" y="272565"/>
                    </a:cubicBezTo>
                    <a:cubicBezTo>
                      <a:pt x="61544" y="280767"/>
                      <a:pt x="9156" y="642982"/>
                      <a:pt x="2542" y="731353"/>
                    </a:cubicBezTo>
                    <a:cubicBezTo>
                      <a:pt x="-4072" y="819724"/>
                      <a:pt x="2013" y="882694"/>
                      <a:pt x="23180" y="802790"/>
                    </a:cubicBezTo>
                    <a:cubicBezTo>
                      <a:pt x="44347" y="722886"/>
                      <a:pt x="123457" y="261188"/>
                      <a:pt x="129542" y="251928"/>
                    </a:cubicBezTo>
                    <a:cubicBezTo>
                      <a:pt x="135627" y="242668"/>
                      <a:pt x="51225" y="708334"/>
                      <a:pt x="59692" y="747228"/>
                    </a:cubicBezTo>
                    <a:cubicBezTo>
                      <a:pt x="68159" y="786122"/>
                      <a:pt x="68688" y="576571"/>
                      <a:pt x="180342" y="485290"/>
                    </a:cubicBezTo>
                    <a:cubicBezTo>
                      <a:pt x="291996" y="394009"/>
                      <a:pt x="712684" y="237111"/>
                      <a:pt x="729617" y="199540"/>
                    </a:cubicBezTo>
                    <a:cubicBezTo>
                      <a:pt x="746550" y="161969"/>
                      <a:pt x="243577" y="255896"/>
                      <a:pt x="281942" y="259865"/>
                    </a:cubicBezTo>
                    <a:cubicBezTo>
                      <a:pt x="320307" y="263834"/>
                      <a:pt x="892072" y="232084"/>
                      <a:pt x="959805" y="223353"/>
                    </a:cubicBezTo>
                    <a:cubicBezTo>
                      <a:pt x="1027538" y="214622"/>
                      <a:pt x="689665" y="217532"/>
                      <a:pt x="688342" y="207478"/>
                    </a:cubicBezTo>
                    <a:cubicBezTo>
                      <a:pt x="687019" y="197424"/>
                      <a:pt x="923292" y="179697"/>
                      <a:pt x="951867" y="163028"/>
                    </a:cubicBezTo>
                    <a:cubicBezTo>
                      <a:pt x="980442" y="146359"/>
                      <a:pt x="823544" y="91590"/>
                      <a:pt x="859792" y="107465"/>
                    </a:cubicBezTo>
                    <a:cubicBezTo>
                      <a:pt x="896040" y="123340"/>
                      <a:pt x="1187082" y="259336"/>
                      <a:pt x="1169355" y="258278"/>
                    </a:cubicBezTo>
                    <a:cubicBezTo>
                      <a:pt x="1151628" y="257220"/>
                      <a:pt x="782005" y="141067"/>
                      <a:pt x="753430" y="101115"/>
                    </a:cubicBezTo>
                    <a:cubicBezTo>
                      <a:pt x="724855" y="61163"/>
                      <a:pt x="1064580" y="27561"/>
                      <a:pt x="975680" y="1221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FCD7D5AD-506B-4024-9595-839DB69805B5}"/>
                  </a:ext>
                </a:extLst>
              </p:cNvPr>
              <p:cNvSpPr/>
              <p:nvPr/>
            </p:nvSpPr>
            <p:spPr>
              <a:xfrm>
                <a:off x="3391715" y="2240482"/>
                <a:ext cx="1818467" cy="804412"/>
              </a:xfrm>
              <a:custGeom>
                <a:avLst/>
                <a:gdLst>
                  <a:gd name="connsiteX0" fmla="*/ 303985 w 1818467"/>
                  <a:gd name="connsiteY0" fmla="*/ 318568 h 804412"/>
                  <a:gd name="connsiteX1" fmla="*/ 1142185 w 1818467"/>
                  <a:gd name="connsiteY1" fmla="*/ 413818 h 804412"/>
                  <a:gd name="connsiteX2" fmla="*/ 418285 w 1818467"/>
                  <a:gd name="connsiteY2" fmla="*/ 236018 h 804412"/>
                  <a:gd name="connsiteX3" fmla="*/ 1078685 w 1818467"/>
                  <a:gd name="connsiteY3" fmla="*/ 363018 h 804412"/>
                  <a:gd name="connsiteX4" fmla="*/ 1440635 w 1818467"/>
                  <a:gd name="connsiteY4" fmla="*/ 699568 h 804412"/>
                  <a:gd name="connsiteX5" fmla="*/ 1285060 w 1818467"/>
                  <a:gd name="connsiteY5" fmla="*/ 518593 h 804412"/>
                  <a:gd name="connsiteX6" fmla="*/ 1723210 w 1818467"/>
                  <a:gd name="connsiteY6" fmla="*/ 804343 h 804412"/>
                  <a:gd name="connsiteX7" fmla="*/ 1535885 w 1818467"/>
                  <a:gd name="connsiteY7" fmla="*/ 547168 h 804412"/>
                  <a:gd name="connsiteX8" fmla="*/ 1818460 w 1818467"/>
                  <a:gd name="connsiteY8" fmla="*/ 690043 h 804412"/>
                  <a:gd name="connsiteX9" fmla="*/ 1526360 w 1818467"/>
                  <a:gd name="connsiteY9" fmla="*/ 340793 h 804412"/>
                  <a:gd name="connsiteX10" fmla="*/ 1031060 w 1818467"/>
                  <a:gd name="connsiteY10" fmla="*/ 1068 h 804412"/>
                  <a:gd name="connsiteX11" fmla="*/ 1564460 w 1818467"/>
                  <a:gd name="connsiteY11" fmla="*/ 229668 h 804412"/>
                  <a:gd name="connsiteX12" fmla="*/ 967560 w 1818467"/>
                  <a:gd name="connsiteY12" fmla="*/ 115368 h 804412"/>
                  <a:gd name="connsiteX13" fmla="*/ 430985 w 1818467"/>
                  <a:gd name="connsiteY13" fmla="*/ 109018 h 804412"/>
                  <a:gd name="connsiteX14" fmla="*/ 24585 w 1818467"/>
                  <a:gd name="connsiteY14" fmla="*/ 70918 h 804412"/>
                  <a:gd name="connsiteX15" fmla="*/ 1170760 w 1818467"/>
                  <a:gd name="connsiteY15" fmla="*/ 35993 h 804412"/>
                  <a:gd name="connsiteX16" fmla="*/ 615135 w 1818467"/>
                  <a:gd name="connsiteY16" fmla="*/ 80443 h 804412"/>
                  <a:gd name="connsiteX17" fmla="*/ 523060 w 1818467"/>
                  <a:gd name="connsiteY17" fmla="*/ 185218 h 804412"/>
                  <a:gd name="connsiteX18" fmla="*/ 303985 w 1818467"/>
                  <a:gd name="connsiteY18" fmla="*/ 318568 h 80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18467" h="804412">
                    <a:moveTo>
                      <a:pt x="303985" y="318568"/>
                    </a:moveTo>
                    <a:cubicBezTo>
                      <a:pt x="407173" y="356668"/>
                      <a:pt x="1123135" y="427576"/>
                      <a:pt x="1142185" y="413818"/>
                    </a:cubicBezTo>
                    <a:cubicBezTo>
                      <a:pt x="1161235" y="400060"/>
                      <a:pt x="428868" y="244485"/>
                      <a:pt x="418285" y="236018"/>
                    </a:cubicBezTo>
                    <a:cubicBezTo>
                      <a:pt x="407702" y="227551"/>
                      <a:pt x="908293" y="285760"/>
                      <a:pt x="1078685" y="363018"/>
                    </a:cubicBezTo>
                    <a:cubicBezTo>
                      <a:pt x="1249077" y="440276"/>
                      <a:pt x="1406239" y="673639"/>
                      <a:pt x="1440635" y="699568"/>
                    </a:cubicBezTo>
                    <a:cubicBezTo>
                      <a:pt x="1475031" y="725497"/>
                      <a:pt x="1237964" y="501131"/>
                      <a:pt x="1285060" y="518593"/>
                    </a:cubicBezTo>
                    <a:cubicBezTo>
                      <a:pt x="1332156" y="536055"/>
                      <a:pt x="1681406" y="799581"/>
                      <a:pt x="1723210" y="804343"/>
                    </a:cubicBezTo>
                    <a:cubicBezTo>
                      <a:pt x="1765014" y="809105"/>
                      <a:pt x="1520010" y="566218"/>
                      <a:pt x="1535885" y="547168"/>
                    </a:cubicBezTo>
                    <a:cubicBezTo>
                      <a:pt x="1551760" y="528118"/>
                      <a:pt x="1820048" y="724439"/>
                      <a:pt x="1818460" y="690043"/>
                    </a:cubicBezTo>
                    <a:cubicBezTo>
                      <a:pt x="1816873" y="655647"/>
                      <a:pt x="1657593" y="455622"/>
                      <a:pt x="1526360" y="340793"/>
                    </a:cubicBezTo>
                    <a:cubicBezTo>
                      <a:pt x="1395127" y="225964"/>
                      <a:pt x="1024710" y="19589"/>
                      <a:pt x="1031060" y="1068"/>
                    </a:cubicBezTo>
                    <a:cubicBezTo>
                      <a:pt x="1037410" y="-17453"/>
                      <a:pt x="1575043" y="210618"/>
                      <a:pt x="1564460" y="229668"/>
                    </a:cubicBezTo>
                    <a:cubicBezTo>
                      <a:pt x="1553877" y="248718"/>
                      <a:pt x="1156472" y="135476"/>
                      <a:pt x="967560" y="115368"/>
                    </a:cubicBezTo>
                    <a:cubicBezTo>
                      <a:pt x="778648" y="95260"/>
                      <a:pt x="588147" y="116426"/>
                      <a:pt x="430985" y="109018"/>
                    </a:cubicBezTo>
                    <a:cubicBezTo>
                      <a:pt x="273823" y="101610"/>
                      <a:pt x="-98711" y="83089"/>
                      <a:pt x="24585" y="70918"/>
                    </a:cubicBezTo>
                    <a:cubicBezTo>
                      <a:pt x="147881" y="58747"/>
                      <a:pt x="1072335" y="34405"/>
                      <a:pt x="1170760" y="35993"/>
                    </a:cubicBezTo>
                    <a:cubicBezTo>
                      <a:pt x="1269185" y="37580"/>
                      <a:pt x="723085" y="55572"/>
                      <a:pt x="615135" y="80443"/>
                    </a:cubicBezTo>
                    <a:cubicBezTo>
                      <a:pt x="507185" y="105314"/>
                      <a:pt x="572272" y="149235"/>
                      <a:pt x="523060" y="185218"/>
                    </a:cubicBezTo>
                    <a:cubicBezTo>
                      <a:pt x="473848" y="221201"/>
                      <a:pt x="200797" y="280468"/>
                      <a:pt x="303985" y="31856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20A056B0-A27B-4A2C-A681-710F13586B6D}"/>
                  </a:ext>
                </a:extLst>
              </p:cNvPr>
              <p:cNvSpPr/>
              <p:nvPr/>
            </p:nvSpPr>
            <p:spPr>
              <a:xfrm>
                <a:off x="4976701" y="3056761"/>
                <a:ext cx="589117" cy="1242414"/>
              </a:xfrm>
              <a:custGeom>
                <a:avLst/>
                <a:gdLst>
                  <a:gd name="connsiteX0" fmla="*/ 1699 w 589117"/>
                  <a:gd name="connsiteY0" fmla="*/ 764 h 1242414"/>
                  <a:gd name="connsiteX1" fmla="*/ 322374 w 589117"/>
                  <a:gd name="connsiteY1" fmla="*/ 356364 h 1242414"/>
                  <a:gd name="connsiteX2" fmla="*/ 271574 w 589117"/>
                  <a:gd name="connsiteY2" fmla="*/ 188089 h 1242414"/>
                  <a:gd name="connsiteX3" fmla="*/ 465249 w 589117"/>
                  <a:gd name="connsiteY3" fmla="*/ 1007239 h 1242414"/>
                  <a:gd name="connsiteX4" fmla="*/ 455724 w 589117"/>
                  <a:gd name="connsiteY4" fmla="*/ 810389 h 1242414"/>
                  <a:gd name="connsiteX5" fmla="*/ 477949 w 589117"/>
                  <a:gd name="connsiteY5" fmla="*/ 1242189 h 1242414"/>
                  <a:gd name="connsiteX6" fmla="*/ 481124 w 589117"/>
                  <a:gd name="connsiteY6" fmla="*/ 743714 h 1242414"/>
                  <a:gd name="connsiteX7" fmla="*/ 496999 w 589117"/>
                  <a:gd name="connsiteY7" fmla="*/ 397639 h 1242414"/>
                  <a:gd name="connsiteX8" fmla="*/ 589074 w 589117"/>
                  <a:gd name="connsiteY8" fmla="*/ 664339 h 1242414"/>
                  <a:gd name="connsiteX9" fmla="*/ 484299 w 589117"/>
                  <a:gd name="connsiteY9" fmla="*/ 273814 h 1242414"/>
                  <a:gd name="connsiteX10" fmla="*/ 1699 w 589117"/>
                  <a:gd name="connsiteY10" fmla="*/ 764 h 124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9117" h="1242414">
                    <a:moveTo>
                      <a:pt x="1699" y="764"/>
                    </a:moveTo>
                    <a:cubicBezTo>
                      <a:pt x="-25289" y="14522"/>
                      <a:pt x="277395" y="325143"/>
                      <a:pt x="322374" y="356364"/>
                    </a:cubicBezTo>
                    <a:cubicBezTo>
                      <a:pt x="367353" y="387585"/>
                      <a:pt x="247762" y="79610"/>
                      <a:pt x="271574" y="188089"/>
                    </a:cubicBezTo>
                    <a:cubicBezTo>
                      <a:pt x="295386" y="296568"/>
                      <a:pt x="434557" y="903522"/>
                      <a:pt x="465249" y="1007239"/>
                    </a:cubicBezTo>
                    <a:cubicBezTo>
                      <a:pt x="495941" y="1110956"/>
                      <a:pt x="453607" y="771231"/>
                      <a:pt x="455724" y="810389"/>
                    </a:cubicBezTo>
                    <a:cubicBezTo>
                      <a:pt x="457841" y="849547"/>
                      <a:pt x="473716" y="1253302"/>
                      <a:pt x="477949" y="1242189"/>
                    </a:cubicBezTo>
                    <a:cubicBezTo>
                      <a:pt x="482182" y="1231077"/>
                      <a:pt x="477949" y="884472"/>
                      <a:pt x="481124" y="743714"/>
                    </a:cubicBezTo>
                    <a:cubicBezTo>
                      <a:pt x="484299" y="602956"/>
                      <a:pt x="479007" y="410868"/>
                      <a:pt x="496999" y="397639"/>
                    </a:cubicBezTo>
                    <a:cubicBezTo>
                      <a:pt x="514991" y="384410"/>
                      <a:pt x="591191" y="684976"/>
                      <a:pt x="589074" y="664339"/>
                    </a:cubicBezTo>
                    <a:cubicBezTo>
                      <a:pt x="586957" y="643702"/>
                      <a:pt x="579020" y="385468"/>
                      <a:pt x="484299" y="273814"/>
                    </a:cubicBezTo>
                    <a:cubicBezTo>
                      <a:pt x="389578" y="162160"/>
                      <a:pt x="28687" y="-12994"/>
                      <a:pt x="1699" y="76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CF2AFB5F-5DA3-4B6D-959E-1728CF7A3C9B}"/>
                  </a:ext>
                </a:extLst>
              </p:cNvPr>
              <p:cNvSpPr/>
              <p:nvPr/>
            </p:nvSpPr>
            <p:spPr>
              <a:xfrm>
                <a:off x="3778941" y="2824768"/>
                <a:ext cx="266668" cy="329766"/>
              </a:xfrm>
              <a:custGeom>
                <a:avLst/>
                <a:gdLst>
                  <a:gd name="connsiteX0" fmla="*/ 259659 w 266668"/>
                  <a:gd name="connsiteY0" fmla="*/ 7332 h 329766"/>
                  <a:gd name="connsiteX1" fmla="*/ 73392 w 266668"/>
                  <a:gd name="connsiteY1" fmla="*/ 172432 h 329766"/>
                  <a:gd name="connsiteX2" fmla="*/ 1426 w 266668"/>
                  <a:gd name="connsiteY2" fmla="*/ 329065 h 329766"/>
                  <a:gd name="connsiteX3" fmla="*/ 26826 w 266668"/>
                  <a:gd name="connsiteY3" fmla="*/ 227465 h 329766"/>
                  <a:gd name="connsiteX4" fmla="*/ 43759 w 266668"/>
                  <a:gd name="connsiteY4" fmla="*/ 163965 h 329766"/>
                  <a:gd name="connsiteX5" fmla="*/ 208859 w 266668"/>
                  <a:gd name="connsiteY5" fmla="*/ 41199 h 329766"/>
                  <a:gd name="connsiteX6" fmla="*/ 259659 w 266668"/>
                  <a:gd name="connsiteY6" fmla="*/ 7332 h 3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668" h="329766">
                    <a:moveTo>
                      <a:pt x="259659" y="7332"/>
                    </a:moveTo>
                    <a:cubicBezTo>
                      <a:pt x="237081" y="29204"/>
                      <a:pt x="116431" y="118810"/>
                      <a:pt x="73392" y="172432"/>
                    </a:cubicBezTo>
                    <a:cubicBezTo>
                      <a:pt x="30353" y="226054"/>
                      <a:pt x="9187" y="319893"/>
                      <a:pt x="1426" y="329065"/>
                    </a:cubicBezTo>
                    <a:cubicBezTo>
                      <a:pt x="-6335" y="338237"/>
                      <a:pt x="19771" y="254982"/>
                      <a:pt x="26826" y="227465"/>
                    </a:cubicBezTo>
                    <a:cubicBezTo>
                      <a:pt x="33881" y="199948"/>
                      <a:pt x="13420" y="195009"/>
                      <a:pt x="43759" y="163965"/>
                    </a:cubicBezTo>
                    <a:cubicBezTo>
                      <a:pt x="74098" y="132921"/>
                      <a:pt x="171465" y="65188"/>
                      <a:pt x="208859" y="41199"/>
                    </a:cubicBezTo>
                    <a:cubicBezTo>
                      <a:pt x="246253" y="17210"/>
                      <a:pt x="282237" y="-14540"/>
                      <a:pt x="259659" y="733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405BCCD1-9DAD-4576-A03A-DD388F98F7F5}"/>
                  </a:ext>
                </a:extLst>
              </p:cNvPr>
              <p:cNvSpPr/>
              <p:nvPr/>
            </p:nvSpPr>
            <p:spPr>
              <a:xfrm>
                <a:off x="3496606" y="3014133"/>
                <a:ext cx="175669" cy="232834"/>
              </a:xfrm>
              <a:custGeom>
                <a:avLst/>
                <a:gdLst>
                  <a:gd name="connsiteX0" fmla="*/ 127 w 175669"/>
                  <a:gd name="connsiteY0" fmla="*/ 0 h 232834"/>
                  <a:gd name="connsiteX1" fmla="*/ 127127 w 175669"/>
                  <a:gd name="connsiteY1" fmla="*/ 110067 h 232834"/>
                  <a:gd name="connsiteX2" fmla="*/ 173694 w 175669"/>
                  <a:gd name="connsiteY2" fmla="*/ 232834 h 232834"/>
                  <a:gd name="connsiteX3" fmla="*/ 152527 w 175669"/>
                  <a:gd name="connsiteY3" fmla="*/ 110067 h 232834"/>
                  <a:gd name="connsiteX4" fmla="*/ 127 w 175669"/>
                  <a:gd name="connsiteY4" fmla="*/ 0 h 23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669" h="232834">
                    <a:moveTo>
                      <a:pt x="127" y="0"/>
                    </a:moveTo>
                    <a:cubicBezTo>
                      <a:pt x="-4106" y="0"/>
                      <a:pt x="98199" y="71261"/>
                      <a:pt x="127127" y="110067"/>
                    </a:cubicBezTo>
                    <a:cubicBezTo>
                      <a:pt x="156055" y="148873"/>
                      <a:pt x="169461" y="232834"/>
                      <a:pt x="173694" y="232834"/>
                    </a:cubicBezTo>
                    <a:cubicBezTo>
                      <a:pt x="177927" y="232834"/>
                      <a:pt x="177221" y="147461"/>
                      <a:pt x="152527" y="110067"/>
                    </a:cubicBezTo>
                    <a:cubicBezTo>
                      <a:pt x="127833" y="72673"/>
                      <a:pt x="4360" y="0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758E6632-DC42-460A-93AA-AD3017AB1CDC}"/>
                  </a:ext>
                </a:extLst>
              </p:cNvPr>
              <p:cNvSpPr/>
              <p:nvPr/>
            </p:nvSpPr>
            <p:spPr>
              <a:xfrm>
                <a:off x="3729436" y="3254910"/>
                <a:ext cx="116431" cy="227839"/>
              </a:xfrm>
              <a:custGeom>
                <a:avLst/>
                <a:gdLst>
                  <a:gd name="connsiteX0" fmla="*/ 67864 w 116431"/>
                  <a:gd name="connsiteY0" fmla="*/ 523 h 227839"/>
                  <a:gd name="connsiteX1" fmla="*/ 17064 w 116431"/>
                  <a:gd name="connsiteY1" fmla="*/ 110590 h 227839"/>
                  <a:gd name="connsiteX2" fmla="*/ 114431 w 116431"/>
                  <a:gd name="connsiteY2" fmla="*/ 224890 h 227839"/>
                  <a:gd name="connsiteX3" fmla="*/ 76331 w 116431"/>
                  <a:gd name="connsiteY3" fmla="*/ 191023 h 227839"/>
                  <a:gd name="connsiteX4" fmla="*/ 131 w 116431"/>
                  <a:gd name="connsiteY4" fmla="*/ 157157 h 227839"/>
                  <a:gd name="connsiteX5" fmla="*/ 67864 w 116431"/>
                  <a:gd name="connsiteY5" fmla="*/ 523 h 22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31" h="227839">
                    <a:moveTo>
                      <a:pt x="67864" y="523"/>
                    </a:moveTo>
                    <a:cubicBezTo>
                      <a:pt x="70686" y="-7238"/>
                      <a:pt x="9303" y="73196"/>
                      <a:pt x="17064" y="110590"/>
                    </a:cubicBezTo>
                    <a:cubicBezTo>
                      <a:pt x="24825" y="147985"/>
                      <a:pt x="104553" y="211485"/>
                      <a:pt x="114431" y="224890"/>
                    </a:cubicBezTo>
                    <a:cubicBezTo>
                      <a:pt x="124309" y="238295"/>
                      <a:pt x="95381" y="202312"/>
                      <a:pt x="76331" y="191023"/>
                    </a:cubicBezTo>
                    <a:cubicBezTo>
                      <a:pt x="57281" y="179734"/>
                      <a:pt x="3659" y="183968"/>
                      <a:pt x="131" y="157157"/>
                    </a:cubicBezTo>
                    <a:cubicBezTo>
                      <a:pt x="-3397" y="130346"/>
                      <a:pt x="65042" y="8284"/>
                      <a:pt x="67864" y="52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6C4F0CF1-8702-41CE-9BFC-D5D7A7408ADA}"/>
                  </a:ext>
                </a:extLst>
              </p:cNvPr>
              <p:cNvSpPr/>
              <p:nvPr/>
            </p:nvSpPr>
            <p:spPr>
              <a:xfrm>
                <a:off x="3543246" y="3280321"/>
                <a:ext cx="88035" cy="212287"/>
              </a:xfrm>
              <a:custGeom>
                <a:avLst/>
                <a:gdLst>
                  <a:gd name="connsiteX0" fmla="*/ 54 w 88035"/>
                  <a:gd name="connsiteY0" fmla="*/ 512 h 212287"/>
                  <a:gd name="connsiteX1" fmla="*/ 72021 w 88035"/>
                  <a:gd name="connsiteY1" fmla="*/ 123279 h 212287"/>
                  <a:gd name="connsiteX2" fmla="*/ 80487 w 88035"/>
                  <a:gd name="connsiteY2" fmla="*/ 212179 h 212287"/>
                  <a:gd name="connsiteX3" fmla="*/ 80487 w 88035"/>
                  <a:gd name="connsiteY3" fmla="*/ 140212 h 212287"/>
                  <a:gd name="connsiteX4" fmla="*/ 84721 w 88035"/>
                  <a:gd name="connsiteY4" fmla="*/ 80946 h 212287"/>
                  <a:gd name="connsiteX5" fmla="*/ 54 w 88035"/>
                  <a:gd name="connsiteY5" fmla="*/ 512 h 21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35" h="212287">
                    <a:moveTo>
                      <a:pt x="54" y="512"/>
                    </a:moveTo>
                    <a:cubicBezTo>
                      <a:pt x="-2063" y="7567"/>
                      <a:pt x="58616" y="88001"/>
                      <a:pt x="72021" y="123279"/>
                    </a:cubicBezTo>
                    <a:cubicBezTo>
                      <a:pt x="85426" y="158557"/>
                      <a:pt x="79076" y="209357"/>
                      <a:pt x="80487" y="212179"/>
                    </a:cubicBezTo>
                    <a:cubicBezTo>
                      <a:pt x="81898" y="215001"/>
                      <a:pt x="79781" y="162084"/>
                      <a:pt x="80487" y="140212"/>
                    </a:cubicBezTo>
                    <a:cubicBezTo>
                      <a:pt x="81193" y="118340"/>
                      <a:pt x="93893" y="100701"/>
                      <a:pt x="84721" y="80946"/>
                    </a:cubicBezTo>
                    <a:cubicBezTo>
                      <a:pt x="75549" y="61191"/>
                      <a:pt x="2171" y="-6543"/>
                      <a:pt x="54" y="51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810C41E0-17B1-4771-ADB5-C64BFD39C047}"/>
                  </a:ext>
                </a:extLst>
              </p:cNvPr>
              <p:cNvSpPr/>
              <p:nvPr/>
            </p:nvSpPr>
            <p:spPr>
              <a:xfrm>
                <a:off x="3990279" y="3153709"/>
                <a:ext cx="404891" cy="63873"/>
              </a:xfrm>
              <a:custGeom>
                <a:avLst/>
                <a:gdLst>
                  <a:gd name="connsiteX0" fmla="*/ 1754 w 404891"/>
                  <a:gd name="connsiteY0" fmla="*/ 63624 h 63873"/>
                  <a:gd name="connsiteX1" fmla="*/ 243054 w 404891"/>
                  <a:gd name="connsiteY1" fmla="*/ 17058 h 63873"/>
                  <a:gd name="connsiteX2" fmla="*/ 403921 w 404891"/>
                  <a:gd name="connsiteY2" fmla="*/ 46691 h 63873"/>
                  <a:gd name="connsiteX3" fmla="*/ 302321 w 404891"/>
                  <a:gd name="connsiteY3" fmla="*/ 124 h 63873"/>
                  <a:gd name="connsiteX4" fmla="*/ 141454 w 404891"/>
                  <a:gd name="connsiteY4" fmla="*/ 33991 h 63873"/>
                  <a:gd name="connsiteX5" fmla="*/ 1754 w 404891"/>
                  <a:gd name="connsiteY5" fmla="*/ 63624 h 6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891" h="63873">
                    <a:moveTo>
                      <a:pt x="1754" y="63624"/>
                    </a:moveTo>
                    <a:cubicBezTo>
                      <a:pt x="18687" y="60802"/>
                      <a:pt x="176026" y="19880"/>
                      <a:pt x="243054" y="17058"/>
                    </a:cubicBezTo>
                    <a:cubicBezTo>
                      <a:pt x="310082" y="14236"/>
                      <a:pt x="394043" y="49513"/>
                      <a:pt x="403921" y="46691"/>
                    </a:cubicBezTo>
                    <a:cubicBezTo>
                      <a:pt x="413799" y="43869"/>
                      <a:pt x="346065" y="2241"/>
                      <a:pt x="302321" y="124"/>
                    </a:cubicBezTo>
                    <a:cubicBezTo>
                      <a:pt x="258577" y="-1993"/>
                      <a:pt x="188021" y="23408"/>
                      <a:pt x="141454" y="33991"/>
                    </a:cubicBezTo>
                    <a:cubicBezTo>
                      <a:pt x="94887" y="44574"/>
                      <a:pt x="-15179" y="66446"/>
                      <a:pt x="1754" y="6362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8CECE9C4-7AAA-4E0C-86FB-4F556B4BC40E}"/>
                  </a:ext>
                </a:extLst>
              </p:cNvPr>
              <p:cNvSpPr/>
              <p:nvPr/>
            </p:nvSpPr>
            <p:spPr>
              <a:xfrm>
                <a:off x="3098396" y="3119442"/>
                <a:ext cx="242065" cy="81124"/>
              </a:xfrm>
              <a:custGeom>
                <a:avLst/>
                <a:gdLst>
                  <a:gd name="connsiteX0" fmla="*/ 404 w 242065"/>
                  <a:gd name="connsiteY0" fmla="*/ 13225 h 81124"/>
                  <a:gd name="connsiteX1" fmla="*/ 190904 w 242065"/>
                  <a:gd name="connsiteY1" fmla="*/ 38625 h 81124"/>
                  <a:gd name="connsiteX2" fmla="*/ 241704 w 242065"/>
                  <a:gd name="connsiteY2" fmla="*/ 80958 h 81124"/>
                  <a:gd name="connsiteX3" fmla="*/ 173971 w 242065"/>
                  <a:gd name="connsiteY3" fmla="*/ 21691 h 81124"/>
                  <a:gd name="connsiteX4" fmla="*/ 140104 w 242065"/>
                  <a:gd name="connsiteY4" fmla="*/ 525 h 81124"/>
                  <a:gd name="connsiteX5" fmla="*/ 404 w 242065"/>
                  <a:gd name="connsiteY5" fmla="*/ 13225 h 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065" h="81124">
                    <a:moveTo>
                      <a:pt x="404" y="13225"/>
                    </a:moveTo>
                    <a:cubicBezTo>
                      <a:pt x="8871" y="19575"/>
                      <a:pt x="150687" y="27336"/>
                      <a:pt x="190904" y="38625"/>
                    </a:cubicBezTo>
                    <a:cubicBezTo>
                      <a:pt x="231121" y="49914"/>
                      <a:pt x="244526" y="83780"/>
                      <a:pt x="241704" y="80958"/>
                    </a:cubicBezTo>
                    <a:cubicBezTo>
                      <a:pt x="238882" y="78136"/>
                      <a:pt x="190904" y="35096"/>
                      <a:pt x="173971" y="21691"/>
                    </a:cubicBezTo>
                    <a:cubicBezTo>
                      <a:pt x="157038" y="8286"/>
                      <a:pt x="161271" y="3347"/>
                      <a:pt x="140104" y="525"/>
                    </a:cubicBezTo>
                    <a:cubicBezTo>
                      <a:pt x="118937" y="-2297"/>
                      <a:pt x="-8063" y="6875"/>
                      <a:pt x="404" y="1322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146AEE5F-0CA5-4593-A259-9524EFC785F5}"/>
                  </a:ext>
                </a:extLst>
              </p:cNvPr>
              <p:cNvSpPr/>
              <p:nvPr/>
            </p:nvSpPr>
            <p:spPr>
              <a:xfrm>
                <a:off x="3862179" y="5224303"/>
                <a:ext cx="316322" cy="102019"/>
              </a:xfrm>
              <a:custGeom>
                <a:avLst/>
                <a:gdLst>
                  <a:gd name="connsiteX0" fmla="*/ 209 w 316322"/>
                  <a:gd name="connsiteY0" fmla="*/ 101760 h 102019"/>
                  <a:gd name="connsiteX1" fmla="*/ 135146 w 316322"/>
                  <a:gd name="connsiteY1" fmla="*/ 77947 h 102019"/>
                  <a:gd name="connsiteX2" fmla="*/ 263734 w 316322"/>
                  <a:gd name="connsiteY2" fmla="*/ 28735 h 102019"/>
                  <a:gd name="connsiteX3" fmla="*/ 206584 w 316322"/>
                  <a:gd name="connsiteY3" fmla="*/ 44610 h 102019"/>
                  <a:gd name="connsiteX4" fmla="*/ 316121 w 316322"/>
                  <a:gd name="connsiteY4" fmla="*/ 160 h 102019"/>
                  <a:gd name="connsiteX5" fmla="*/ 231984 w 316322"/>
                  <a:gd name="connsiteY5" fmla="*/ 31910 h 102019"/>
                  <a:gd name="connsiteX6" fmla="*/ 166896 w 316322"/>
                  <a:gd name="connsiteY6" fmla="*/ 87472 h 102019"/>
                  <a:gd name="connsiteX7" fmla="*/ 209 w 316322"/>
                  <a:gd name="connsiteY7" fmla="*/ 101760 h 102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322" h="102019">
                    <a:moveTo>
                      <a:pt x="209" y="101760"/>
                    </a:moveTo>
                    <a:cubicBezTo>
                      <a:pt x="-5083" y="100173"/>
                      <a:pt x="91225" y="90118"/>
                      <a:pt x="135146" y="77947"/>
                    </a:cubicBezTo>
                    <a:cubicBezTo>
                      <a:pt x="179067" y="65776"/>
                      <a:pt x="251828" y="34291"/>
                      <a:pt x="263734" y="28735"/>
                    </a:cubicBezTo>
                    <a:cubicBezTo>
                      <a:pt x="275640" y="23179"/>
                      <a:pt x="197853" y="49372"/>
                      <a:pt x="206584" y="44610"/>
                    </a:cubicBezTo>
                    <a:cubicBezTo>
                      <a:pt x="215315" y="39848"/>
                      <a:pt x="311888" y="2277"/>
                      <a:pt x="316121" y="160"/>
                    </a:cubicBezTo>
                    <a:cubicBezTo>
                      <a:pt x="320354" y="-1957"/>
                      <a:pt x="256855" y="17358"/>
                      <a:pt x="231984" y="31910"/>
                    </a:cubicBezTo>
                    <a:cubicBezTo>
                      <a:pt x="207113" y="46462"/>
                      <a:pt x="201027" y="77418"/>
                      <a:pt x="166896" y="87472"/>
                    </a:cubicBezTo>
                    <a:cubicBezTo>
                      <a:pt x="132765" y="97526"/>
                      <a:pt x="5501" y="103347"/>
                      <a:pt x="209" y="1017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FEE695FE-445D-4B9E-981B-B3795D4E8E09}"/>
                  </a:ext>
                </a:extLst>
              </p:cNvPr>
              <p:cNvSpPr/>
              <p:nvPr/>
            </p:nvSpPr>
            <p:spPr>
              <a:xfrm>
                <a:off x="4250679" y="5046254"/>
                <a:ext cx="127068" cy="130630"/>
              </a:xfrm>
              <a:custGeom>
                <a:avLst/>
                <a:gdLst>
                  <a:gd name="connsiteX0" fmla="*/ 2234 w 127068"/>
                  <a:gd name="connsiteY0" fmla="*/ 8346 h 130630"/>
                  <a:gd name="connsiteX1" fmla="*/ 124471 w 127068"/>
                  <a:gd name="connsiteY1" fmla="*/ 409 h 130630"/>
                  <a:gd name="connsiteX2" fmla="*/ 86371 w 127068"/>
                  <a:gd name="connsiteY2" fmla="*/ 21046 h 130630"/>
                  <a:gd name="connsiteX3" fmla="*/ 94309 w 127068"/>
                  <a:gd name="connsiteY3" fmla="*/ 49621 h 130630"/>
                  <a:gd name="connsiteX4" fmla="*/ 646 w 127068"/>
                  <a:gd name="connsiteY4" fmla="*/ 130584 h 130630"/>
                  <a:gd name="connsiteX5" fmla="*/ 56209 w 127068"/>
                  <a:gd name="connsiteY5" fmla="*/ 60734 h 130630"/>
                  <a:gd name="connsiteX6" fmla="*/ 119709 w 127068"/>
                  <a:gd name="connsiteY6" fmla="*/ 21046 h 130630"/>
                  <a:gd name="connsiteX7" fmla="*/ 2234 w 127068"/>
                  <a:gd name="connsiteY7" fmla="*/ 8346 h 13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068" h="130630">
                    <a:moveTo>
                      <a:pt x="2234" y="8346"/>
                    </a:moveTo>
                    <a:cubicBezTo>
                      <a:pt x="3028" y="4907"/>
                      <a:pt x="110448" y="-1708"/>
                      <a:pt x="124471" y="409"/>
                    </a:cubicBezTo>
                    <a:cubicBezTo>
                      <a:pt x="138494" y="2526"/>
                      <a:pt x="91398" y="12844"/>
                      <a:pt x="86371" y="21046"/>
                    </a:cubicBezTo>
                    <a:cubicBezTo>
                      <a:pt x="81344" y="29248"/>
                      <a:pt x="108597" y="31365"/>
                      <a:pt x="94309" y="49621"/>
                    </a:cubicBezTo>
                    <a:cubicBezTo>
                      <a:pt x="80021" y="67877"/>
                      <a:pt x="6996" y="128732"/>
                      <a:pt x="646" y="130584"/>
                    </a:cubicBezTo>
                    <a:cubicBezTo>
                      <a:pt x="-5704" y="132436"/>
                      <a:pt x="36365" y="78990"/>
                      <a:pt x="56209" y="60734"/>
                    </a:cubicBezTo>
                    <a:cubicBezTo>
                      <a:pt x="76053" y="42478"/>
                      <a:pt x="128176" y="30042"/>
                      <a:pt x="119709" y="21046"/>
                    </a:cubicBezTo>
                    <a:cubicBezTo>
                      <a:pt x="111242" y="12050"/>
                      <a:pt x="1440" y="11785"/>
                      <a:pt x="2234" y="83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009DD348-8953-4832-A232-5E8E22BB72D5}"/>
                  </a:ext>
                </a:extLst>
              </p:cNvPr>
              <p:cNvSpPr/>
              <p:nvPr/>
            </p:nvSpPr>
            <p:spPr>
              <a:xfrm>
                <a:off x="3505110" y="5028842"/>
                <a:ext cx="58830" cy="152758"/>
              </a:xfrm>
              <a:custGeom>
                <a:avLst/>
                <a:gdLst>
                  <a:gd name="connsiteX0" fmla="*/ 50890 w 58830"/>
                  <a:gd name="connsiteY0" fmla="*/ 358 h 152758"/>
                  <a:gd name="connsiteX1" fmla="*/ 17553 w 58830"/>
                  <a:gd name="connsiteY1" fmla="*/ 55921 h 152758"/>
                  <a:gd name="connsiteX2" fmla="*/ 44540 w 58830"/>
                  <a:gd name="connsiteY2" fmla="*/ 95608 h 152758"/>
                  <a:gd name="connsiteX3" fmla="*/ 36603 w 58830"/>
                  <a:gd name="connsiteY3" fmla="*/ 81321 h 152758"/>
                  <a:gd name="connsiteX4" fmla="*/ 58828 w 58830"/>
                  <a:gd name="connsiteY4" fmla="*/ 152758 h 152758"/>
                  <a:gd name="connsiteX5" fmla="*/ 35015 w 58830"/>
                  <a:gd name="connsiteY5" fmla="*/ 81321 h 152758"/>
                  <a:gd name="connsiteX6" fmla="*/ 90 w 58830"/>
                  <a:gd name="connsiteY6" fmla="*/ 33696 h 152758"/>
                  <a:gd name="connsiteX7" fmla="*/ 50890 w 58830"/>
                  <a:gd name="connsiteY7" fmla="*/ 358 h 15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830" h="152758">
                    <a:moveTo>
                      <a:pt x="50890" y="358"/>
                    </a:moveTo>
                    <a:cubicBezTo>
                      <a:pt x="53801" y="4062"/>
                      <a:pt x="18611" y="40046"/>
                      <a:pt x="17553" y="55921"/>
                    </a:cubicBezTo>
                    <a:cubicBezTo>
                      <a:pt x="16495" y="71796"/>
                      <a:pt x="41365" y="91375"/>
                      <a:pt x="44540" y="95608"/>
                    </a:cubicBezTo>
                    <a:cubicBezTo>
                      <a:pt x="47715" y="99841"/>
                      <a:pt x="34222" y="71796"/>
                      <a:pt x="36603" y="81321"/>
                    </a:cubicBezTo>
                    <a:cubicBezTo>
                      <a:pt x="38984" y="90846"/>
                      <a:pt x="59093" y="152758"/>
                      <a:pt x="58828" y="152758"/>
                    </a:cubicBezTo>
                    <a:cubicBezTo>
                      <a:pt x="58563" y="152758"/>
                      <a:pt x="44805" y="101165"/>
                      <a:pt x="35015" y="81321"/>
                    </a:cubicBezTo>
                    <a:cubicBezTo>
                      <a:pt x="25225" y="61477"/>
                      <a:pt x="-1762" y="44808"/>
                      <a:pt x="90" y="33696"/>
                    </a:cubicBezTo>
                    <a:cubicBezTo>
                      <a:pt x="1942" y="22584"/>
                      <a:pt x="47979" y="-3346"/>
                      <a:pt x="50890" y="3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450DCCA1-51DC-4450-9F6D-D28D4A4516CB}"/>
                  </a:ext>
                </a:extLst>
              </p:cNvPr>
              <p:cNvSpPr/>
              <p:nvPr/>
            </p:nvSpPr>
            <p:spPr>
              <a:xfrm>
                <a:off x="3587213" y="5089509"/>
                <a:ext cx="229247" cy="125542"/>
              </a:xfrm>
              <a:custGeom>
                <a:avLst/>
                <a:gdLst>
                  <a:gd name="connsiteX0" fmla="*/ 537 w 229247"/>
                  <a:gd name="connsiteY0" fmla="*/ 16 h 125542"/>
                  <a:gd name="connsiteX1" fmla="*/ 106900 w 229247"/>
                  <a:gd name="connsiteY1" fmla="*/ 103204 h 125542"/>
                  <a:gd name="connsiteX2" fmla="*/ 229137 w 229247"/>
                  <a:gd name="connsiteY2" fmla="*/ 125429 h 125542"/>
                  <a:gd name="connsiteX3" fmla="*/ 127537 w 229247"/>
                  <a:gd name="connsiteY3" fmla="*/ 111141 h 125542"/>
                  <a:gd name="connsiteX4" fmla="*/ 67212 w 229247"/>
                  <a:gd name="connsiteY4" fmla="*/ 95266 h 125542"/>
                  <a:gd name="connsiteX5" fmla="*/ 537 w 229247"/>
                  <a:gd name="connsiteY5" fmla="*/ 16 h 12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247" h="125542">
                    <a:moveTo>
                      <a:pt x="537" y="16"/>
                    </a:moveTo>
                    <a:cubicBezTo>
                      <a:pt x="7152" y="1339"/>
                      <a:pt x="68800" y="82302"/>
                      <a:pt x="106900" y="103204"/>
                    </a:cubicBezTo>
                    <a:cubicBezTo>
                      <a:pt x="145000" y="124106"/>
                      <a:pt x="225698" y="124106"/>
                      <a:pt x="229137" y="125429"/>
                    </a:cubicBezTo>
                    <a:cubicBezTo>
                      <a:pt x="232576" y="126752"/>
                      <a:pt x="154524" y="116168"/>
                      <a:pt x="127537" y="111141"/>
                    </a:cubicBezTo>
                    <a:cubicBezTo>
                      <a:pt x="100550" y="106114"/>
                      <a:pt x="84145" y="111670"/>
                      <a:pt x="67212" y="95266"/>
                    </a:cubicBezTo>
                    <a:cubicBezTo>
                      <a:pt x="50279" y="78862"/>
                      <a:pt x="-6078" y="-1307"/>
                      <a:pt x="537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5B96879F-49B9-42D4-A559-249D64B1FFC4}"/>
                  </a:ext>
                </a:extLst>
              </p:cNvPr>
              <p:cNvSpPr/>
              <p:nvPr/>
            </p:nvSpPr>
            <p:spPr>
              <a:xfrm>
                <a:off x="2966576" y="414508"/>
                <a:ext cx="1845827" cy="1331299"/>
              </a:xfrm>
              <a:custGeom>
                <a:avLst/>
                <a:gdLst>
                  <a:gd name="connsiteX0" fmla="*/ 1842491 w 1845827"/>
                  <a:gd name="connsiteY0" fmla="*/ 364425 h 1331299"/>
                  <a:gd name="connsiteX1" fmla="*/ 1342957 w 1845827"/>
                  <a:gd name="connsiteY1" fmla="*/ 359 h 1331299"/>
                  <a:gd name="connsiteX2" fmla="*/ 1690091 w 1845827"/>
                  <a:gd name="connsiteY2" fmla="*/ 296692 h 1331299"/>
                  <a:gd name="connsiteX3" fmla="*/ 1512291 w 1845827"/>
                  <a:gd name="connsiteY3" fmla="*/ 296692 h 1331299"/>
                  <a:gd name="connsiteX4" fmla="*/ 352357 w 1845827"/>
                  <a:gd name="connsiteY4" fmla="*/ 491425 h 1331299"/>
                  <a:gd name="connsiteX5" fmla="*/ 1266757 w 1845827"/>
                  <a:gd name="connsiteY5" fmla="*/ 322092 h 1331299"/>
                  <a:gd name="connsiteX6" fmla="*/ 132224 w 1845827"/>
                  <a:gd name="connsiteY6" fmla="*/ 643825 h 1331299"/>
                  <a:gd name="connsiteX7" fmla="*/ 902691 w 1845827"/>
                  <a:gd name="connsiteY7" fmla="*/ 466025 h 1331299"/>
                  <a:gd name="connsiteX8" fmla="*/ 631757 w 1845827"/>
                  <a:gd name="connsiteY8" fmla="*/ 567625 h 1331299"/>
                  <a:gd name="connsiteX9" fmla="*/ 13691 w 1845827"/>
                  <a:gd name="connsiteY9" fmla="*/ 1321159 h 1331299"/>
                  <a:gd name="connsiteX10" fmla="*/ 259224 w 1845827"/>
                  <a:gd name="connsiteY10" fmla="*/ 965559 h 1331299"/>
                  <a:gd name="connsiteX11" fmla="*/ 894224 w 1845827"/>
                  <a:gd name="connsiteY11" fmla="*/ 440625 h 1331299"/>
                  <a:gd name="connsiteX12" fmla="*/ 851891 w 1845827"/>
                  <a:gd name="connsiteY12" fmla="*/ 491425 h 1331299"/>
                  <a:gd name="connsiteX13" fmla="*/ 1469957 w 1845827"/>
                  <a:gd name="connsiteY13" fmla="*/ 440625 h 1331299"/>
                  <a:gd name="connsiteX14" fmla="*/ 1249824 w 1845827"/>
                  <a:gd name="connsiteY14" fmla="*/ 381359 h 1331299"/>
                  <a:gd name="connsiteX15" fmla="*/ 1546157 w 1845827"/>
                  <a:gd name="connsiteY15" fmla="*/ 279759 h 1331299"/>
                  <a:gd name="connsiteX16" fmla="*/ 1842491 w 1845827"/>
                  <a:gd name="connsiteY16" fmla="*/ 364425 h 13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5827" h="1331299">
                    <a:moveTo>
                      <a:pt x="1842491" y="364425"/>
                    </a:moveTo>
                    <a:cubicBezTo>
                      <a:pt x="1808624" y="317859"/>
                      <a:pt x="1368357" y="11648"/>
                      <a:pt x="1342957" y="359"/>
                    </a:cubicBezTo>
                    <a:cubicBezTo>
                      <a:pt x="1317557" y="-10930"/>
                      <a:pt x="1661869" y="247303"/>
                      <a:pt x="1690091" y="296692"/>
                    </a:cubicBezTo>
                    <a:cubicBezTo>
                      <a:pt x="1718313" y="346081"/>
                      <a:pt x="1735247" y="264236"/>
                      <a:pt x="1512291" y="296692"/>
                    </a:cubicBezTo>
                    <a:cubicBezTo>
                      <a:pt x="1289335" y="329147"/>
                      <a:pt x="393279" y="487192"/>
                      <a:pt x="352357" y="491425"/>
                    </a:cubicBezTo>
                    <a:cubicBezTo>
                      <a:pt x="311435" y="495658"/>
                      <a:pt x="1303446" y="296692"/>
                      <a:pt x="1266757" y="322092"/>
                    </a:cubicBezTo>
                    <a:cubicBezTo>
                      <a:pt x="1230068" y="347492"/>
                      <a:pt x="192902" y="619836"/>
                      <a:pt x="132224" y="643825"/>
                    </a:cubicBezTo>
                    <a:cubicBezTo>
                      <a:pt x="71546" y="667814"/>
                      <a:pt x="819435" y="478725"/>
                      <a:pt x="902691" y="466025"/>
                    </a:cubicBezTo>
                    <a:cubicBezTo>
                      <a:pt x="985946" y="453325"/>
                      <a:pt x="779924" y="425103"/>
                      <a:pt x="631757" y="567625"/>
                    </a:cubicBezTo>
                    <a:cubicBezTo>
                      <a:pt x="483590" y="710147"/>
                      <a:pt x="75780" y="1254837"/>
                      <a:pt x="13691" y="1321159"/>
                    </a:cubicBezTo>
                    <a:cubicBezTo>
                      <a:pt x="-48398" y="1387481"/>
                      <a:pt x="112469" y="1112315"/>
                      <a:pt x="259224" y="965559"/>
                    </a:cubicBezTo>
                    <a:cubicBezTo>
                      <a:pt x="405979" y="818803"/>
                      <a:pt x="795446" y="519647"/>
                      <a:pt x="894224" y="440625"/>
                    </a:cubicBezTo>
                    <a:cubicBezTo>
                      <a:pt x="993002" y="361603"/>
                      <a:pt x="755936" y="491425"/>
                      <a:pt x="851891" y="491425"/>
                    </a:cubicBezTo>
                    <a:cubicBezTo>
                      <a:pt x="947846" y="491425"/>
                      <a:pt x="1403635" y="458969"/>
                      <a:pt x="1469957" y="440625"/>
                    </a:cubicBezTo>
                    <a:cubicBezTo>
                      <a:pt x="1536279" y="422281"/>
                      <a:pt x="1237124" y="408170"/>
                      <a:pt x="1249824" y="381359"/>
                    </a:cubicBezTo>
                    <a:cubicBezTo>
                      <a:pt x="1262524" y="354548"/>
                      <a:pt x="1448790" y="282581"/>
                      <a:pt x="1546157" y="279759"/>
                    </a:cubicBezTo>
                    <a:cubicBezTo>
                      <a:pt x="1643524" y="276937"/>
                      <a:pt x="1876358" y="410991"/>
                      <a:pt x="1842491" y="3644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D6397ED9-33D5-47F5-B8B0-8CB914A82D51}"/>
                  </a:ext>
                </a:extLst>
              </p:cNvPr>
              <p:cNvSpPr/>
              <p:nvPr/>
            </p:nvSpPr>
            <p:spPr>
              <a:xfrm>
                <a:off x="5049541" y="740207"/>
                <a:ext cx="1142575" cy="1005159"/>
              </a:xfrm>
              <a:custGeom>
                <a:avLst/>
                <a:gdLst>
                  <a:gd name="connsiteX0" fmla="*/ 38926 w 1142575"/>
                  <a:gd name="connsiteY0" fmla="*/ 21793 h 1005159"/>
                  <a:gd name="connsiteX1" fmla="*/ 665459 w 1142575"/>
                  <a:gd name="connsiteY1" fmla="*/ 224993 h 1005159"/>
                  <a:gd name="connsiteX2" fmla="*/ 589259 w 1142575"/>
                  <a:gd name="connsiteY2" fmla="*/ 191126 h 1005159"/>
                  <a:gd name="connsiteX3" fmla="*/ 885592 w 1142575"/>
                  <a:gd name="connsiteY3" fmla="*/ 605993 h 1005159"/>
                  <a:gd name="connsiteX4" fmla="*/ 775526 w 1142575"/>
                  <a:gd name="connsiteY4" fmla="*/ 487460 h 1005159"/>
                  <a:gd name="connsiteX5" fmla="*/ 1139592 w 1142575"/>
                  <a:gd name="connsiteY5" fmla="*/ 1003926 h 1005159"/>
                  <a:gd name="connsiteX6" fmla="*/ 936392 w 1142575"/>
                  <a:gd name="connsiteY6" fmla="*/ 622926 h 1005159"/>
                  <a:gd name="connsiteX7" fmla="*/ 724726 w 1142575"/>
                  <a:gd name="connsiteY7" fmla="*/ 343526 h 1005159"/>
                  <a:gd name="connsiteX8" fmla="*/ 800926 w 1142575"/>
                  <a:gd name="connsiteY8" fmla="*/ 462060 h 1005159"/>
                  <a:gd name="connsiteX9" fmla="*/ 673926 w 1142575"/>
                  <a:gd name="connsiteY9" fmla="*/ 224993 h 1005159"/>
                  <a:gd name="connsiteX10" fmla="*/ 538459 w 1142575"/>
                  <a:gd name="connsiteY10" fmla="*/ 81060 h 1005159"/>
                  <a:gd name="connsiteX11" fmla="*/ 115126 w 1142575"/>
                  <a:gd name="connsiteY11" fmla="*/ 13326 h 1005159"/>
                  <a:gd name="connsiteX12" fmla="*/ 38926 w 1142575"/>
                  <a:gd name="connsiteY12" fmla="*/ 21793 h 100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2575" h="1005159">
                    <a:moveTo>
                      <a:pt x="38926" y="21793"/>
                    </a:moveTo>
                    <a:cubicBezTo>
                      <a:pt x="130648" y="57071"/>
                      <a:pt x="573737" y="196771"/>
                      <a:pt x="665459" y="224993"/>
                    </a:cubicBezTo>
                    <a:cubicBezTo>
                      <a:pt x="757181" y="253215"/>
                      <a:pt x="552570" y="127626"/>
                      <a:pt x="589259" y="191126"/>
                    </a:cubicBezTo>
                    <a:cubicBezTo>
                      <a:pt x="625948" y="254626"/>
                      <a:pt x="854548" y="556604"/>
                      <a:pt x="885592" y="605993"/>
                    </a:cubicBezTo>
                    <a:cubicBezTo>
                      <a:pt x="916636" y="655382"/>
                      <a:pt x="733193" y="421138"/>
                      <a:pt x="775526" y="487460"/>
                    </a:cubicBezTo>
                    <a:cubicBezTo>
                      <a:pt x="817859" y="553782"/>
                      <a:pt x="1112781" y="981348"/>
                      <a:pt x="1139592" y="1003926"/>
                    </a:cubicBezTo>
                    <a:cubicBezTo>
                      <a:pt x="1166403" y="1026504"/>
                      <a:pt x="1005536" y="732993"/>
                      <a:pt x="936392" y="622926"/>
                    </a:cubicBezTo>
                    <a:cubicBezTo>
                      <a:pt x="867248" y="512859"/>
                      <a:pt x="747304" y="370337"/>
                      <a:pt x="724726" y="343526"/>
                    </a:cubicBezTo>
                    <a:cubicBezTo>
                      <a:pt x="702148" y="316715"/>
                      <a:pt x="809393" y="481815"/>
                      <a:pt x="800926" y="462060"/>
                    </a:cubicBezTo>
                    <a:cubicBezTo>
                      <a:pt x="792459" y="442305"/>
                      <a:pt x="717670" y="288493"/>
                      <a:pt x="673926" y="224993"/>
                    </a:cubicBezTo>
                    <a:cubicBezTo>
                      <a:pt x="630182" y="161493"/>
                      <a:pt x="631592" y="116338"/>
                      <a:pt x="538459" y="81060"/>
                    </a:cubicBezTo>
                    <a:cubicBezTo>
                      <a:pt x="445326" y="45782"/>
                      <a:pt x="194148" y="24615"/>
                      <a:pt x="115126" y="13326"/>
                    </a:cubicBezTo>
                    <a:cubicBezTo>
                      <a:pt x="36104" y="2037"/>
                      <a:pt x="-52796" y="-13485"/>
                      <a:pt x="38926" y="217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99468D9C-D48B-43F3-86FA-DEED78216703}"/>
                  </a:ext>
                </a:extLst>
              </p:cNvPr>
              <p:cNvSpPr/>
              <p:nvPr/>
            </p:nvSpPr>
            <p:spPr>
              <a:xfrm>
                <a:off x="4732712" y="546687"/>
                <a:ext cx="941536" cy="241098"/>
              </a:xfrm>
              <a:custGeom>
                <a:avLst/>
                <a:gdLst>
                  <a:gd name="connsiteX0" fmla="*/ 155 w 941536"/>
                  <a:gd name="connsiteY0" fmla="*/ 215313 h 241098"/>
                  <a:gd name="connsiteX1" fmla="*/ 448888 w 941536"/>
                  <a:gd name="connsiteY1" fmla="*/ 88313 h 241098"/>
                  <a:gd name="connsiteX2" fmla="*/ 939955 w 941536"/>
                  <a:gd name="connsiteY2" fmla="*/ 240713 h 241098"/>
                  <a:gd name="connsiteX3" fmla="*/ 601288 w 941536"/>
                  <a:gd name="connsiteY3" fmla="*/ 130646 h 241098"/>
                  <a:gd name="connsiteX4" fmla="*/ 482755 w 941536"/>
                  <a:gd name="connsiteY4" fmla="*/ 88313 h 241098"/>
                  <a:gd name="connsiteX5" fmla="*/ 431955 w 941536"/>
                  <a:gd name="connsiteY5" fmla="*/ 37513 h 241098"/>
                  <a:gd name="connsiteX6" fmla="*/ 398088 w 941536"/>
                  <a:gd name="connsiteY6" fmla="*/ 12113 h 241098"/>
                  <a:gd name="connsiteX7" fmla="*/ 155 w 941536"/>
                  <a:gd name="connsiteY7" fmla="*/ 215313 h 2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1536" h="241098">
                    <a:moveTo>
                      <a:pt x="155" y="215313"/>
                    </a:moveTo>
                    <a:cubicBezTo>
                      <a:pt x="8622" y="228013"/>
                      <a:pt x="292255" y="84080"/>
                      <a:pt x="448888" y="88313"/>
                    </a:cubicBezTo>
                    <a:cubicBezTo>
                      <a:pt x="605521" y="92546"/>
                      <a:pt x="914555" y="233658"/>
                      <a:pt x="939955" y="240713"/>
                    </a:cubicBezTo>
                    <a:cubicBezTo>
                      <a:pt x="965355" y="247768"/>
                      <a:pt x="677488" y="156046"/>
                      <a:pt x="601288" y="130646"/>
                    </a:cubicBezTo>
                    <a:cubicBezTo>
                      <a:pt x="525088" y="105246"/>
                      <a:pt x="510977" y="103835"/>
                      <a:pt x="482755" y="88313"/>
                    </a:cubicBezTo>
                    <a:cubicBezTo>
                      <a:pt x="454533" y="72791"/>
                      <a:pt x="446066" y="50213"/>
                      <a:pt x="431955" y="37513"/>
                    </a:cubicBezTo>
                    <a:cubicBezTo>
                      <a:pt x="417844" y="24813"/>
                      <a:pt x="464410" y="-21754"/>
                      <a:pt x="398088" y="12113"/>
                    </a:cubicBezTo>
                    <a:cubicBezTo>
                      <a:pt x="331766" y="45980"/>
                      <a:pt x="-8312" y="202613"/>
                      <a:pt x="155" y="2153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E5875F31-1F35-4E09-BABE-8F1BC20E62B0}"/>
                  </a:ext>
                </a:extLst>
              </p:cNvPr>
              <p:cNvSpPr/>
              <p:nvPr/>
            </p:nvSpPr>
            <p:spPr>
              <a:xfrm>
                <a:off x="4300415" y="781692"/>
                <a:ext cx="2125862" cy="1546646"/>
              </a:xfrm>
              <a:custGeom>
                <a:avLst/>
                <a:gdLst>
                  <a:gd name="connsiteX0" fmla="*/ 652 w 2125862"/>
                  <a:gd name="connsiteY0" fmla="*/ 285108 h 1546646"/>
                  <a:gd name="connsiteX1" fmla="*/ 661052 w 2125862"/>
                  <a:gd name="connsiteY1" fmla="*/ 22641 h 1546646"/>
                  <a:gd name="connsiteX2" fmla="*/ 483252 w 2125862"/>
                  <a:gd name="connsiteY2" fmla="*/ 31108 h 1546646"/>
                  <a:gd name="connsiteX3" fmla="*/ 1236785 w 2125862"/>
                  <a:gd name="connsiteY3" fmla="*/ 175041 h 1546646"/>
                  <a:gd name="connsiteX4" fmla="*/ 1084385 w 2125862"/>
                  <a:gd name="connsiteY4" fmla="*/ 158108 h 1546646"/>
                  <a:gd name="connsiteX5" fmla="*/ 1329918 w 2125862"/>
                  <a:gd name="connsiteY5" fmla="*/ 293575 h 1546646"/>
                  <a:gd name="connsiteX6" fmla="*/ 1575452 w 2125862"/>
                  <a:gd name="connsiteY6" fmla="*/ 564508 h 1546646"/>
                  <a:gd name="connsiteX7" fmla="*/ 1566985 w 2125862"/>
                  <a:gd name="connsiteY7" fmla="*/ 564508 h 1546646"/>
                  <a:gd name="connsiteX8" fmla="*/ 1973385 w 2125862"/>
                  <a:gd name="connsiteY8" fmla="*/ 1301108 h 1546646"/>
                  <a:gd name="connsiteX9" fmla="*/ 1905652 w 2125862"/>
                  <a:gd name="connsiteY9" fmla="*/ 1047108 h 1546646"/>
                  <a:gd name="connsiteX10" fmla="*/ 2125785 w 2125862"/>
                  <a:gd name="connsiteY10" fmla="*/ 1546641 h 1546646"/>
                  <a:gd name="connsiteX11" fmla="*/ 1922585 w 2125862"/>
                  <a:gd name="connsiteY11" fmla="*/ 1055575 h 1546646"/>
                  <a:gd name="connsiteX12" fmla="*/ 1338385 w 2125862"/>
                  <a:gd name="connsiteY12" fmla="*/ 302041 h 1546646"/>
                  <a:gd name="connsiteX13" fmla="*/ 1321452 w 2125862"/>
                  <a:gd name="connsiteY13" fmla="*/ 395175 h 1546646"/>
                  <a:gd name="connsiteX14" fmla="*/ 999718 w 2125862"/>
                  <a:gd name="connsiteY14" fmla="*/ 217375 h 1546646"/>
                  <a:gd name="connsiteX15" fmla="*/ 804985 w 2125862"/>
                  <a:gd name="connsiteY15" fmla="*/ 191975 h 1546646"/>
                  <a:gd name="connsiteX16" fmla="*/ 1143652 w 2125862"/>
                  <a:gd name="connsiteY16" fmla="*/ 208908 h 1546646"/>
                  <a:gd name="connsiteX17" fmla="*/ 796518 w 2125862"/>
                  <a:gd name="connsiteY17" fmla="*/ 183508 h 1546646"/>
                  <a:gd name="connsiteX18" fmla="*/ 542518 w 2125862"/>
                  <a:gd name="connsiteY18" fmla="*/ 132708 h 1546646"/>
                  <a:gd name="connsiteX19" fmla="*/ 652 w 2125862"/>
                  <a:gd name="connsiteY19" fmla="*/ 285108 h 1546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25862" h="1546646">
                    <a:moveTo>
                      <a:pt x="652" y="285108"/>
                    </a:moveTo>
                    <a:cubicBezTo>
                      <a:pt x="20408" y="266763"/>
                      <a:pt x="580619" y="64974"/>
                      <a:pt x="661052" y="22641"/>
                    </a:cubicBezTo>
                    <a:cubicBezTo>
                      <a:pt x="741485" y="-19692"/>
                      <a:pt x="387296" y="5708"/>
                      <a:pt x="483252" y="31108"/>
                    </a:cubicBezTo>
                    <a:cubicBezTo>
                      <a:pt x="579208" y="56508"/>
                      <a:pt x="1136596" y="153874"/>
                      <a:pt x="1236785" y="175041"/>
                    </a:cubicBezTo>
                    <a:cubicBezTo>
                      <a:pt x="1336974" y="196208"/>
                      <a:pt x="1068863" y="138352"/>
                      <a:pt x="1084385" y="158108"/>
                    </a:cubicBezTo>
                    <a:cubicBezTo>
                      <a:pt x="1099907" y="177864"/>
                      <a:pt x="1248074" y="225842"/>
                      <a:pt x="1329918" y="293575"/>
                    </a:cubicBezTo>
                    <a:cubicBezTo>
                      <a:pt x="1411763" y="361308"/>
                      <a:pt x="1535941" y="519353"/>
                      <a:pt x="1575452" y="564508"/>
                    </a:cubicBezTo>
                    <a:cubicBezTo>
                      <a:pt x="1614963" y="609663"/>
                      <a:pt x="1500663" y="441741"/>
                      <a:pt x="1566985" y="564508"/>
                    </a:cubicBezTo>
                    <a:cubicBezTo>
                      <a:pt x="1633307" y="687275"/>
                      <a:pt x="1916941" y="1220675"/>
                      <a:pt x="1973385" y="1301108"/>
                    </a:cubicBezTo>
                    <a:cubicBezTo>
                      <a:pt x="2029830" y="1381541"/>
                      <a:pt x="1880252" y="1006186"/>
                      <a:pt x="1905652" y="1047108"/>
                    </a:cubicBezTo>
                    <a:cubicBezTo>
                      <a:pt x="1931052" y="1088030"/>
                      <a:pt x="2122963" y="1545230"/>
                      <a:pt x="2125785" y="1546641"/>
                    </a:cubicBezTo>
                    <a:cubicBezTo>
                      <a:pt x="2128607" y="1548052"/>
                      <a:pt x="2053818" y="1263008"/>
                      <a:pt x="1922585" y="1055575"/>
                    </a:cubicBezTo>
                    <a:cubicBezTo>
                      <a:pt x="1791352" y="848142"/>
                      <a:pt x="1438574" y="412108"/>
                      <a:pt x="1338385" y="302041"/>
                    </a:cubicBezTo>
                    <a:cubicBezTo>
                      <a:pt x="1238196" y="191974"/>
                      <a:pt x="1377896" y="409286"/>
                      <a:pt x="1321452" y="395175"/>
                    </a:cubicBezTo>
                    <a:cubicBezTo>
                      <a:pt x="1265008" y="381064"/>
                      <a:pt x="1085796" y="251242"/>
                      <a:pt x="999718" y="217375"/>
                    </a:cubicBezTo>
                    <a:cubicBezTo>
                      <a:pt x="913640" y="183508"/>
                      <a:pt x="780996" y="193386"/>
                      <a:pt x="804985" y="191975"/>
                    </a:cubicBezTo>
                    <a:lnTo>
                      <a:pt x="1143652" y="208908"/>
                    </a:lnTo>
                    <a:cubicBezTo>
                      <a:pt x="1142241" y="207497"/>
                      <a:pt x="896707" y="196208"/>
                      <a:pt x="796518" y="183508"/>
                    </a:cubicBezTo>
                    <a:cubicBezTo>
                      <a:pt x="696329" y="170808"/>
                      <a:pt x="669518" y="112953"/>
                      <a:pt x="542518" y="132708"/>
                    </a:cubicBezTo>
                    <a:cubicBezTo>
                      <a:pt x="415518" y="152463"/>
                      <a:pt x="-19104" y="303453"/>
                      <a:pt x="652" y="2851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C4C58D6B-355E-43D3-AFC7-0E9661F16975}"/>
                  </a:ext>
                </a:extLst>
              </p:cNvPr>
              <p:cNvSpPr/>
              <p:nvPr/>
            </p:nvSpPr>
            <p:spPr>
              <a:xfrm>
                <a:off x="3430482" y="802877"/>
                <a:ext cx="1524044" cy="639970"/>
              </a:xfrm>
              <a:custGeom>
                <a:avLst/>
                <a:gdLst>
                  <a:gd name="connsiteX0" fmla="*/ 1522518 w 1524044"/>
                  <a:gd name="connsiteY0" fmla="*/ 128456 h 639970"/>
                  <a:gd name="connsiteX1" fmla="*/ 802851 w 1524044"/>
                  <a:gd name="connsiteY1" fmla="*/ 35323 h 639970"/>
                  <a:gd name="connsiteX2" fmla="*/ 1099185 w 1524044"/>
                  <a:gd name="connsiteY2" fmla="*/ 1456 h 639970"/>
                  <a:gd name="connsiteX3" fmla="*/ 692785 w 1524044"/>
                  <a:gd name="connsiteY3" fmla="*/ 77656 h 639970"/>
                  <a:gd name="connsiteX4" fmla="*/ 159385 w 1524044"/>
                  <a:gd name="connsiteY4" fmla="*/ 187723 h 639970"/>
                  <a:gd name="connsiteX5" fmla="*/ 337185 w 1524044"/>
                  <a:gd name="connsiteY5" fmla="*/ 179256 h 639970"/>
                  <a:gd name="connsiteX6" fmla="*/ 125518 w 1524044"/>
                  <a:gd name="connsiteY6" fmla="*/ 373990 h 639970"/>
                  <a:gd name="connsiteX7" fmla="*/ 6985 w 1524044"/>
                  <a:gd name="connsiteY7" fmla="*/ 636456 h 639970"/>
                  <a:gd name="connsiteX8" fmla="*/ 328718 w 1524044"/>
                  <a:gd name="connsiteY8" fmla="*/ 170790 h 639970"/>
                  <a:gd name="connsiteX9" fmla="*/ 574251 w 1524044"/>
                  <a:gd name="connsiteY9" fmla="*/ 136923 h 639970"/>
                  <a:gd name="connsiteX10" fmla="*/ 1522518 w 1524044"/>
                  <a:gd name="connsiteY10" fmla="*/ 128456 h 63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44" h="639970">
                    <a:moveTo>
                      <a:pt x="1522518" y="128456"/>
                    </a:moveTo>
                    <a:cubicBezTo>
                      <a:pt x="1560618" y="111523"/>
                      <a:pt x="873406" y="56490"/>
                      <a:pt x="802851" y="35323"/>
                    </a:cubicBezTo>
                    <a:cubicBezTo>
                      <a:pt x="732296" y="14156"/>
                      <a:pt x="1117529" y="-5600"/>
                      <a:pt x="1099185" y="1456"/>
                    </a:cubicBezTo>
                    <a:cubicBezTo>
                      <a:pt x="1080841" y="8511"/>
                      <a:pt x="692785" y="77656"/>
                      <a:pt x="692785" y="77656"/>
                    </a:cubicBezTo>
                    <a:lnTo>
                      <a:pt x="159385" y="187723"/>
                    </a:lnTo>
                    <a:cubicBezTo>
                      <a:pt x="100118" y="204656"/>
                      <a:pt x="342829" y="148212"/>
                      <a:pt x="337185" y="179256"/>
                    </a:cubicBezTo>
                    <a:cubicBezTo>
                      <a:pt x="331540" y="210301"/>
                      <a:pt x="180551" y="297790"/>
                      <a:pt x="125518" y="373990"/>
                    </a:cubicBezTo>
                    <a:cubicBezTo>
                      <a:pt x="70485" y="450190"/>
                      <a:pt x="-26882" y="670323"/>
                      <a:pt x="6985" y="636456"/>
                    </a:cubicBezTo>
                    <a:cubicBezTo>
                      <a:pt x="40852" y="602589"/>
                      <a:pt x="234174" y="254045"/>
                      <a:pt x="328718" y="170790"/>
                    </a:cubicBezTo>
                    <a:cubicBezTo>
                      <a:pt x="423262" y="87535"/>
                      <a:pt x="378107" y="142567"/>
                      <a:pt x="574251" y="136923"/>
                    </a:cubicBezTo>
                    <a:cubicBezTo>
                      <a:pt x="770395" y="131279"/>
                      <a:pt x="1484418" y="145389"/>
                      <a:pt x="1522518" y="1284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5DD73BC4-3AC9-4C52-AD66-C58E43370069}"/>
                  </a:ext>
                </a:extLst>
              </p:cNvPr>
              <p:cNvSpPr/>
              <p:nvPr/>
            </p:nvSpPr>
            <p:spPr>
              <a:xfrm>
                <a:off x="2987968" y="1027870"/>
                <a:ext cx="1957629" cy="920549"/>
              </a:xfrm>
              <a:custGeom>
                <a:avLst/>
                <a:gdLst>
                  <a:gd name="connsiteX0" fmla="*/ 1956565 w 1957629"/>
                  <a:gd name="connsiteY0" fmla="*/ 47397 h 920549"/>
                  <a:gd name="connsiteX1" fmla="*/ 1076032 w 1957629"/>
                  <a:gd name="connsiteY1" fmla="*/ 64330 h 920549"/>
                  <a:gd name="connsiteX2" fmla="*/ 678099 w 1957629"/>
                  <a:gd name="connsiteY2" fmla="*/ 309863 h 920549"/>
                  <a:gd name="connsiteX3" fmla="*/ 1135299 w 1957629"/>
                  <a:gd name="connsiteY3" fmla="*/ 21997 h 920549"/>
                  <a:gd name="connsiteX4" fmla="*/ 559565 w 1957629"/>
                  <a:gd name="connsiteY4" fmla="*/ 318330 h 920549"/>
                  <a:gd name="connsiteX5" fmla="*/ 60032 w 1957629"/>
                  <a:gd name="connsiteY5" fmla="*/ 775530 h 920549"/>
                  <a:gd name="connsiteX6" fmla="*/ 263232 w 1957629"/>
                  <a:gd name="connsiteY6" fmla="*/ 538463 h 920549"/>
                  <a:gd name="connsiteX7" fmla="*/ 765 w 1957629"/>
                  <a:gd name="connsiteY7" fmla="*/ 919463 h 920549"/>
                  <a:gd name="connsiteX8" fmla="*/ 364832 w 1957629"/>
                  <a:gd name="connsiteY8" fmla="*/ 394530 h 920549"/>
                  <a:gd name="connsiteX9" fmla="*/ 932099 w 1957629"/>
                  <a:gd name="connsiteY9" fmla="*/ 5063 h 920549"/>
                  <a:gd name="connsiteX10" fmla="*/ 737365 w 1957629"/>
                  <a:gd name="connsiteY10" fmla="*/ 165930 h 920549"/>
                  <a:gd name="connsiteX11" fmla="*/ 1245365 w 1957629"/>
                  <a:gd name="connsiteY11" fmla="*/ 64330 h 920549"/>
                  <a:gd name="connsiteX12" fmla="*/ 1956565 w 1957629"/>
                  <a:gd name="connsiteY12" fmla="*/ 47397 h 9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7629" h="920549">
                    <a:moveTo>
                      <a:pt x="1956565" y="47397"/>
                    </a:moveTo>
                    <a:cubicBezTo>
                      <a:pt x="1928343" y="47397"/>
                      <a:pt x="1289110" y="20586"/>
                      <a:pt x="1076032" y="64330"/>
                    </a:cubicBezTo>
                    <a:cubicBezTo>
                      <a:pt x="862954" y="108074"/>
                      <a:pt x="668221" y="316919"/>
                      <a:pt x="678099" y="309863"/>
                    </a:cubicBezTo>
                    <a:cubicBezTo>
                      <a:pt x="687977" y="302808"/>
                      <a:pt x="1155055" y="20586"/>
                      <a:pt x="1135299" y="21997"/>
                    </a:cubicBezTo>
                    <a:cubicBezTo>
                      <a:pt x="1115543" y="23408"/>
                      <a:pt x="738776" y="192741"/>
                      <a:pt x="559565" y="318330"/>
                    </a:cubicBezTo>
                    <a:cubicBezTo>
                      <a:pt x="380354" y="443919"/>
                      <a:pt x="109421" y="738841"/>
                      <a:pt x="60032" y="775530"/>
                    </a:cubicBezTo>
                    <a:cubicBezTo>
                      <a:pt x="10643" y="812219"/>
                      <a:pt x="273110" y="514474"/>
                      <a:pt x="263232" y="538463"/>
                    </a:cubicBezTo>
                    <a:cubicBezTo>
                      <a:pt x="253354" y="562452"/>
                      <a:pt x="-16168" y="943452"/>
                      <a:pt x="765" y="919463"/>
                    </a:cubicBezTo>
                    <a:cubicBezTo>
                      <a:pt x="17698" y="895474"/>
                      <a:pt x="209610" y="546930"/>
                      <a:pt x="364832" y="394530"/>
                    </a:cubicBezTo>
                    <a:cubicBezTo>
                      <a:pt x="520054" y="242130"/>
                      <a:pt x="870010" y="43163"/>
                      <a:pt x="932099" y="5063"/>
                    </a:cubicBezTo>
                    <a:cubicBezTo>
                      <a:pt x="994188" y="-33037"/>
                      <a:pt x="685154" y="156052"/>
                      <a:pt x="737365" y="165930"/>
                    </a:cubicBezTo>
                    <a:cubicBezTo>
                      <a:pt x="789576" y="175808"/>
                      <a:pt x="1046398" y="84085"/>
                      <a:pt x="1245365" y="64330"/>
                    </a:cubicBezTo>
                    <a:cubicBezTo>
                      <a:pt x="1444332" y="44575"/>
                      <a:pt x="1984787" y="47397"/>
                      <a:pt x="1956565" y="47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C69C418F-A578-4346-BA95-005932AE1565}"/>
                  </a:ext>
                </a:extLst>
              </p:cNvPr>
              <p:cNvSpPr/>
              <p:nvPr/>
            </p:nvSpPr>
            <p:spPr>
              <a:xfrm>
                <a:off x="4199466" y="1006373"/>
                <a:ext cx="1922111" cy="941571"/>
              </a:xfrm>
              <a:custGeom>
                <a:avLst/>
                <a:gdLst>
                  <a:gd name="connsiteX0" fmla="*/ 93134 w 1922111"/>
                  <a:gd name="connsiteY0" fmla="*/ 18094 h 941571"/>
                  <a:gd name="connsiteX1" fmla="*/ 1202267 w 1922111"/>
                  <a:gd name="connsiteY1" fmla="*/ 212827 h 941571"/>
                  <a:gd name="connsiteX2" fmla="*/ 1176867 w 1922111"/>
                  <a:gd name="connsiteY2" fmla="*/ 187427 h 941571"/>
                  <a:gd name="connsiteX3" fmla="*/ 1363134 w 1922111"/>
                  <a:gd name="connsiteY3" fmla="*/ 280560 h 941571"/>
                  <a:gd name="connsiteX4" fmla="*/ 1744134 w 1922111"/>
                  <a:gd name="connsiteY4" fmla="*/ 644627 h 941571"/>
                  <a:gd name="connsiteX5" fmla="*/ 1693334 w 1922111"/>
                  <a:gd name="connsiteY5" fmla="*/ 568427 h 941571"/>
                  <a:gd name="connsiteX6" fmla="*/ 1921934 w 1922111"/>
                  <a:gd name="connsiteY6" fmla="*/ 940960 h 941571"/>
                  <a:gd name="connsiteX7" fmla="*/ 1651001 w 1922111"/>
                  <a:gd name="connsiteY7" fmla="*/ 466827 h 941571"/>
                  <a:gd name="connsiteX8" fmla="*/ 1126067 w 1922111"/>
                  <a:gd name="connsiteY8" fmla="*/ 136627 h 941571"/>
                  <a:gd name="connsiteX9" fmla="*/ 905934 w 1922111"/>
                  <a:gd name="connsiteY9" fmla="*/ 102760 h 941571"/>
                  <a:gd name="connsiteX10" fmla="*/ 152401 w 1922111"/>
                  <a:gd name="connsiteY10" fmla="*/ 18094 h 941571"/>
                  <a:gd name="connsiteX11" fmla="*/ 93134 w 1922111"/>
                  <a:gd name="connsiteY11" fmla="*/ 18094 h 94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2111" h="941571">
                    <a:moveTo>
                      <a:pt x="93134" y="18094"/>
                    </a:moveTo>
                    <a:lnTo>
                      <a:pt x="1202267" y="212827"/>
                    </a:lnTo>
                    <a:cubicBezTo>
                      <a:pt x="1382889" y="241049"/>
                      <a:pt x="1150056" y="176138"/>
                      <a:pt x="1176867" y="187427"/>
                    </a:cubicBezTo>
                    <a:cubicBezTo>
                      <a:pt x="1203678" y="198716"/>
                      <a:pt x="1268590" y="204360"/>
                      <a:pt x="1363134" y="280560"/>
                    </a:cubicBezTo>
                    <a:cubicBezTo>
                      <a:pt x="1457679" y="356760"/>
                      <a:pt x="1689101" y="596649"/>
                      <a:pt x="1744134" y="644627"/>
                    </a:cubicBezTo>
                    <a:cubicBezTo>
                      <a:pt x="1799167" y="692605"/>
                      <a:pt x="1663701" y="519038"/>
                      <a:pt x="1693334" y="568427"/>
                    </a:cubicBezTo>
                    <a:cubicBezTo>
                      <a:pt x="1722967" y="617816"/>
                      <a:pt x="1928989" y="957893"/>
                      <a:pt x="1921934" y="940960"/>
                    </a:cubicBezTo>
                    <a:cubicBezTo>
                      <a:pt x="1914879" y="924027"/>
                      <a:pt x="1783646" y="600883"/>
                      <a:pt x="1651001" y="466827"/>
                    </a:cubicBezTo>
                    <a:cubicBezTo>
                      <a:pt x="1518357" y="332772"/>
                      <a:pt x="1250245" y="197305"/>
                      <a:pt x="1126067" y="136627"/>
                    </a:cubicBezTo>
                    <a:cubicBezTo>
                      <a:pt x="1001889" y="75949"/>
                      <a:pt x="1068212" y="122515"/>
                      <a:pt x="905934" y="102760"/>
                    </a:cubicBezTo>
                    <a:lnTo>
                      <a:pt x="152401" y="18094"/>
                    </a:lnTo>
                    <a:cubicBezTo>
                      <a:pt x="19757" y="3983"/>
                      <a:pt x="-81844" y="-14361"/>
                      <a:pt x="93134" y="180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7CAE8DDA-0967-409E-ACA8-4452C519926E}"/>
                  </a:ext>
                </a:extLst>
              </p:cNvPr>
              <p:cNvSpPr/>
              <p:nvPr/>
            </p:nvSpPr>
            <p:spPr>
              <a:xfrm>
                <a:off x="4367986" y="1201954"/>
                <a:ext cx="1747072" cy="976055"/>
              </a:xfrm>
              <a:custGeom>
                <a:avLst/>
                <a:gdLst>
                  <a:gd name="connsiteX0" fmla="*/ 814 w 1747072"/>
                  <a:gd name="connsiteY0" fmla="*/ 17246 h 976055"/>
                  <a:gd name="connsiteX1" fmla="*/ 771281 w 1747072"/>
                  <a:gd name="connsiteY1" fmla="*/ 110379 h 976055"/>
                  <a:gd name="connsiteX2" fmla="*/ 508814 w 1747072"/>
                  <a:gd name="connsiteY2" fmla="*/ 313 h 976055"/>
                  <a:gd name="connsiteX3" fmla="*/ 1050681 w 1747072"/>
                  <a:gd name="connsiteY3" fmla="*/ 152713 h 976055"/>
                  <a:gd name="connsiteX4" fmla="*/ 1059147 w 1747072"/>
                  <a:gd name="connsiteY4" fmla="*/ 152713 h 976055"/>
                  <a:gd name="connsiteX5" fmla="*/ 1220014 w 1747072"/>
                  <a:gd name="connsiteY5" fmla="*/ 220446 h 976055"/>
                  <a:gd name="connsiteX6" fmla="*/ 1499414 w 1747072"/>
                  <a:gd name="connsiteY6" fmla="*/ 533713 h 976055"/>
                  <a:gd name="connsiteX7" fmla="*/ 1744947 w 1747072"/>
                  <a:gd name="connsiteY7" fmla="*/ 973979 h 976055"/>
                  <a:gd name="connsiteX8" fmla="*/ 1584081 w 1747072"/>
                  <a:gd name="connsiteY8" fmla="*/ 677646 h 976055"/>
                  <a:gd name="connsiteX9" fmla="*/ 1033747 w 1747072"/>
                  <a:gd name="connsiteY9" fmla="*/ 186579 h 976055"/>
                  <a:gd name="connsiteX10" fmla="*/ 822081 w 1747072"/>
                  <a:gd name="connsiteY10" fmla="*/ 135779 h 976055"/>
                  <a:gd name="connsiteX11" fmla="*/ 940614 w 1747072"/>
                  <a:gd name="connsiteY11" fmla="*/ 228913 h 976055"/>
                  <a:gd name="connsiteX12" fmla="*/ 814 w 1747072"/>
                  <a:gd name="connsiteY12" fmla="*/ 17246 h 97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7072" h="976055">
                    <a:moveTo>
                      <a:pt x="814" y="17246"/>
                    </a:moveTo>
                    <a:cubicBezTo>
                      <a:pt x="-27408" y="-2510"/>
                      <a:pt x="686614" y="113201"/>
                      <a:pt x="771281" y="110379"/>
                    </a:cubicBezTo>
                    <a:cubicBezTo>
                      <a:pt x="855948" y="107557"/>
                      <a:pt x="462247" y="-6743"/>
                      <a:pt x="508814" y="313"/>
                    </a:cubicBezTo>
                    <a:cubicBezTo>
                      <a:pt x="555381" y="7369"/>
                      <a:pt x="958959" y="127313"/>
                      <a:pt x="1050681" y="152713"/>
                    </a:cubicBezTo>
                    <a:cubicBezTo>
                      <a:pt x="1142403" y="178113"/>
                      <a:pt x="1030925" y="141424"/>
                      <a:pt x="1059147" y="152713"/>
                    </a:cubicBezTo>
                    <a:cubicBezTo>
                      <a:pt x="1087369" y="164002"/>
                      <a:pt x="1146636" y="156946"/>
                      <a:pt x="1220014" y="220446"/>
                    </a:cubicBezTo>
                    <a:cubicBezTo>
                      <a:pt x="1293392" y="283946"/>
                      <a:pt x="1411925" y="408124"/>
                      <a:pt x="1499414" y="533713"/>
                    </a:cubicBezTo>
                    <a:cubicBezTo>
                      <a:pt x="1586903" y="659302"/>
                      <a:pt x="1730836" y="949990"/>
                      <a:pt x="1744947" y="973979"/>
                    </a:cubicBezTo>
                    <a:cubicBezTo>
                      <a:pt x="1759058" y="997968"/>
                      <a:pt x="1702614" y="808879"/>
                      <a:pt x="1584081" y="677646"/>
                    </a:cubicBezTo>
                    <a:cubicBezTo>
                      <a:pt x="1465548" y="546413"/>
                      <a:pt x="1160747" y="276890"/>
                      <a:pt x="1033747" y="186579"/>
                    </a:cubicBezTo>
                    <a:cubicBezTo>
                      <a:pt x="906747" y="96268"/>
                      <a:pt x="837603" y="128723"/>
                      <a:pt x="822081" y="135779"/>
                    </a:cubicBezTo>
                    <a:cubicBezTo>
                      <a:pt x="806559" y="142835"/>
                      <a:pt x="1071847" y="247257"/>
                      <a:pt x="940614" y="228913"/>
                    </a:cubicBezTo>
                    <a:cubicBezTo>
                      <a:pt x="809381" y="210569"/>
                      <a:pt x="29036" y="37002"/>
                      <a:pt x="814" y="172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184B4A67-1209-4792-B392-D18E896A52B8}"/>
                  </a:ext>
                </a:extLst>
              </p:cNvPr>
              <p:cNvSpPr/>
              <p:nvPr/>
            </p:nvSpPr>
            <p:spPr>
              <a:xfrm>
                <a:off x="3257485" y="1117600"/>
                <a:ext cx="1373782" cy="979875"/>
              </a:xfrm>
              <a:custGeom>
                <a:avLst/>
                <a:gdLst>
                  <a:gd name="connsiteX0" fmla="*/ 1373782 w 1373782"/>
                  <a:gd name="connsiteY0" fmla="*/ 0 h 979875"/>
                  <a:gd name="connsiteX1" fmla="*/ 391648 w 1373782"/>
                  <a:gd name="connsiteY1" fmla="*/ 423333 h 979875"/>
                  <a:gd name="connsiteX2" fmla="*/ 1035115 w 1373782"/>
                  <a:gd name="connsiteY2" fmla="*/ 76200 h 979875"/>
                  <a:gd name="connsiteX3" fmla="*/ 586382 w 1373782"/>
                  <a:gd name="connsiteY3" fmla="*/ 287867 h 979875"/>
                  <a:gd name="connsiteX4" fmla="*/ 256182 w 1373782"/>
                  <a:gd name="connsiteY4" fmla="*/ 406400 h 979875"/>
                  <a:gd name="connsiteX5" fmla="*/ 2182 w 1373782"/>
                  <a:gd name="connsiteY5" fmla="*/ 973667 h 979875"/>
                  <a:gd name="connsiteX6" fmla="*/ 146115 w 1373782"/>
                  <a:gd name="connsiteY6" fmla="*/ 685800 h 979875"/>
                  <a:gd name="connsiteX7" fmla="*/ 366248 w 1373782"/>
                  <a:gd name="connsiteY7" fmla="*/ 330200 h 979875"/>
                  <a:gd name="connsiteX8" fmla="*/ 1026648 w 1373782"/>
                  <a:gd name="connsiteY8" fmla="*/ 25400 h 979875"/>
                  <a:gd name="connsiteX9" fmla="*/ 941982 w 1373782"/>
                  <a:gd name="connsiteY9" fmla="*/ 101600 h 979875"/>
                  <a:gd name="connsiteX10" fmla="*/ 1145182 w 1373782"/>
                  <a:gd name="connsiteY10" fmla="*/ 59267 h 979875"/>
                  <a:gd name="connsiteX11" fmla="*/ 1373782 w 1373782"/>
                  <a:gd name="connsiteY11" fmla="*/ 0 h 97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3782" h="979875">
                    <a:moveTo>
                      <a:pt x="1373782" y="0"/>
                    </a:moveTo>
                    <a:cubicBezTo>
                      <a:pt x="910937" y="205316"/>
                      <a:pt x="448093" y="410633"/>
                      <a:pt x="391648" y="423333"/>
                    </a:cubicBezTo>
                    <a:cubicBezTo>
                      <a:pt x="335203" y="436033"/>
                      <a:pt x="1002659" y="98778"/>
                      <a:pt x="1035115" y="76200"/>
                    </a:cubicBezTo>
                    <a:cubicBezTo>
                      <a:pt x="1067571" y="53622"/>
                      <a:pt x="716204" y="232834"/>
                      <a:pt x="586382" y="287867"/>
                    </a:cubicBezTo>
                    <a:cubicBezTo>
                      <a:pt x="456560" y="342900"/>
                      <a:pt x="353549" y="292100"/>
                      <a:pt x="256182" y="406400"/>
                    </a:cubicBezTo>
                    <a:cubicBezTo>
                      <a:pt x="158815" y="520700"/>
                      <a:pt x="20526" y="927100"/>
                      <a:pt x="2182" y="973667"/>
                    </a:cubicBezTo>
                    <a:cubicBezTo>
                      <a:pt x="-16163" y="1020234"/>
                      <a:pt x="85437" y="793045"/>
                      <a:pt x="146115" y="685800"/>
                    </a:cubicBezTo>
                    <a:cubicBezTo>
                      <a:pt x="206793" y="578555"/>
                      <a:pt x="219492" y="440267"/>
                      <a:pt x="366248" y="330200"/>
                    </a:cubicBezTo>
                    <a:cubicBezTo>
                      <a:pt x="513004" y="220133"/>
                      <a:pt x="930692" y="63500"/>
                      <a:pt x="1026648" y="25400"/>
                    </a:cubicBezTo>
                    <a:cubicBezTo>
                      <a:pt x="1122604" y="-12700"/>
                      <a:pt x="922226" y="95956"/>
                      <a:pt x="941982" y="101600"/>
                    </a:cubicBezTo>
                    <a:cubicBezTo>
                      <a:pt x="961738" y="107245"/>
                      <a:pt x="1077449" y="73378"/>
                      <a:pt x="1145182" y="59267"/>
                    </a:cubicBezTo>
                    <a:lnTo>
                      <a:pt x="137378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CB3EE8E8-C7C8-4730-81CD-66A1613B046B}"/>
                  </a:ext>
                </a:extLst>
              </p:cNvPr>
              <p:cNvSpPr/>
              <p:nvPr/>
            </p:nvSpPr>
            <p:spPr>
              <a:xfrm>
                <a:off x="2590763" y="1555419"/>
                <a:ext cx="1592066" cy="1218469"/>
              </a:xfrm>
              <a:custGeom>
                <a:avLst/>
                <a:gdLst>
                  <a:gd name="connsiteX0" fmla="*/ 1591770 w 1592066"/>
                  <a:gd name="connsiteY0" fmla="*/ 341114 h 1218469"/>
                  <a:gd name="connsiteX1" fmla="*/ 1363170 w 1592066"/>
                  <a:gd name="connsiteY1" fmla="*/ 53248 h 1218469"/>
                  <a:gd name="connsiteX2" fmla="*/ 1219237 w 1592066"/>
                  <a:gd name="connsiteY2" fmla="*/ 70181 h 1218469"/>
                  <a:gd name="connsiteX3" fmla="*/ 541904 w 1592066"/>
                  <a:gd name="connsiteY3" fmla="*/ 391914 h 1218469"/>
                  <a:gd name="connsiteX4" fmla="*/ 905970 w 1592066"/>
                  <a:gd name="connsiteY4" fmla="*/ 180248 h 1218469"/>
                  <a:gd name="connsiteX5" fmla="*/ 304837 w 1592066"/>
                  <a:gd name="connsiteY5" fmla="*/ 400381 h 1218469"/>
                  <a:gd name="connsiteX6" fmla="*/ 203237 w 1592066"/>
                  <a:gd name="connsiteY6" fmla="*/ 637448 h 1218469"/>
                  <a:gd name="connsiteX7" fmla="*/ 37 w 1592066"/>
                  <a:gd name="connsiteY7" fmla="*/ 1213181 h 1218469"/>
                  <a:gd name="connsiteX8" fmla="*/ 220170 w 1592066"/>
                  <a:gd name="connsiteY8" fmla="*/ 264914 h 1218469"/>
                  <a:gd name="connsiteX9" fmla="*/ 228637 w 1592066"/>
                  <a:gd name="connsiteY9" fmla="*/ 595114 h 1218469"/>
                  <a:gd name="connsiteX10" fmla="*/ 423370 w 1592066"/>
                  <a:gd name="connsiteY10" fmla="*/ 324181 h 1218469"/>
                  <a:gd name="connsiteX11" fmla="*/ 1202304 w 1592066"/>
                  <a:gd name="connsiteY11" fmla="*/ 44781 h 1218469"/>
                  <a:gd name="connsiteX12" fmla="*/ 1312370 w 1592066"/>
                  <a:gd name="connsiteY12" fmla="*/ 27848 h 1218469"/>
                  <a:gd name="connsiteX13" fmla="*/ 1591770 w 1592066"/>
                  <a:gd name="connsiteY13" fmla="*/ 341114 h 1218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066" h="1218469">
                    <a:moveTo>
                      <a:pt x="1591770" y="341114"/>
                    </a:moveTo>
                    <a:cubicBezTo>
                      <a:pt x="1600237" y="345347"/>
                      <a:pt x="1425259" y="98403"/>
                      <a:pt x="1363170" y="53248"/>
                    </a:cubicBezTo>
                    <a:cubicBezTo>
                      <a:pt x="1301081" y="8093"/>
                      <a:pt x="1356115" y="13737"/>
                      <a:pt x="1219237" y="70181"/>
                    </a:cubicBezTo>
                    <a:cubicBezTo>
                      <a:pt x="1082359" y="126625"/>
                      <a:pt x="594115" y="373570"/>
                      <a:pt x="541904" y="391914"/>
                    </a:cubicBezTo>
                    <a:cubicBezTo>
                      <a:pt x="489693" y="410259"/>
                      <a:pt x="945481" y="178837"/>
                      <a:pt x="905970" y="180248"/>
                    </a:cubicBezTo>
                    <a:cubicBezTo>
                      <a:pt x="866459" y="181659"/>
                      <a:pt x="421959" y="324181"/>
                      <a:pt x="304837" y="400381"/>
                    </a:cubicBezTo>
                    <a:cubicBezTo>
                      <a:pt x="187715" y="476581"/>
                      <a:pt x="254037" y="501981"/>
                      <a:pt x="203237" y="637448"/>
                    </a:cubicBezTo>
                    <a:cubicBezTo>
                      <a:pt x="152437" y="772915"/>
                      <a:pt x="-2785" y="1275270"/>
                      <a:pt x="37" y="1213181"/>
                    </a:cubicBezTo>
                    <a:cubicBezTo>
                      <a:pt x="2859" y="1151092"/>
                      <a:pt x="182070" y="367925"/>
                      <a:pt x="220170" y="264914"/>
                    </a:cubicBezTo>
                    <a:cubicBezTo>
                      <a:pt x="258270" y="161903"/>
                      <a:pt x="194770" y="585236"/>
                      <a:pt x="228637" y="595114"/>
                    </a:cubicBezTo>
                    <a:cubicBezTo>
                      <a:pt x="262504" y="604992"/>
                      <a:pt x="261092" y="415903"/>
                      <a:pt x="423370" y="324181"/>
                    </a:cubicBezTo>
                    <a:cubicBezTo>
                      <a:pt x="585648" y="232459"/>
                      <a:pt x="1054137" y="94170"/>
                      <a:pt x="1202304" y="44781"/>
                    </a:cubicBezTo>
                    <a:cubicBezTo>
                      <a:pt x="1350471" y="-4608"/>
                      <a:pt x="1243226" y="-17307"/>
                      <a:pt x="1312370" y="27848"/>
                    </a:cubicBezTo>
                    <a:cubicBezTo>
                      <a:pt x="1381514" y="73003"/>
                      <a:pt x="1583303" y="336881"/>
                      <a:pt x="1591770" y="341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3982AAC6-A2E3-46AD-93AD-455D8EEA736B}"/>
                  </a:ext>
                </a:extLst>
              </p:cNvPr>
              <p:cNvSpPr/>
              <p:nvPr/>
            </p:nvSpPr>
            <p:spPr>
              <a:xfrm>
                <a:off x="4105597" y="1379520"/>
                <a:ext cx="2032748" cy="1406765"/>
              </a:xfrm>
              <a:custGeom>
                <a:avLst/>
                <a:gdLst>
                  <a:gd name="connsiteX0" fmla="*/ 51536 w 2032748"/>
                  <a:gd name="connsiteY0" fmla="*/ 102147 h 1406765"/>
                  <a:gd name="connsiteX1" fmla="*/ 161603 w 2032748"/>
                  <a:gd name="connsiteY1" fmla="*/ 102147 h 1406765"/>
                  <a:gd name="connsiteX2" fmla="*/ 703470 w 2032748"/>
                  <a:gd name="connsiteY2" fmla="*/ 34413 h 1406765"/>
                  <a:gd name="connsiteX3" fmla="*/ 500270 w 2032748"/>
                  <a:gd name="connsiteY3" fmla="*/ 547 h 1406765"/>
                  <a:gd name="connsiteX4" fmla="*/ 965936 w 2032748"/>
                  <a:gd name="connsiteY4" fmla="*/ 59813 h 1406765"/>
                  <a:gd name="connsiteX5" fmla="*/ 1490870 w 2032748"/>
                  <a:gd name="connsiteY5" fmla="*/ 373080 h 1406765"/>
                  <a:gd name="connsiteX6" fmla="*/ 1355403 w 2032748"/>
                  <a:gd name="connsiteY6" fmla="*/ 279947 h 1406765"/>
                  <a:gd name="connsiteX7" fmla="*/ 1880336 w 2032748"/>
                  <a:gd name="connsiteY7" fmla="*/ 974213 h 1406765"/>
                  <a:gd name="connsiteX8" fmla="*/ 2032736 w 2032748"/>
                  <a:gd name="connsiteY8" fmla="*/ 1406013 h 1406765"/>
                  <a:gd name="connsiteX9" fmla="*/ 1888803 w 2032748"/>
                  <a:gd name="connsiteY9" fmla="*/ 1075813 h 1406765"/>
                  <a:gd name="connsiteX10" fmla="*/ 1880336 w 2032748"/>
                  <a:gd name="connsiteY10" fmla="*/ 965747 h 1406765"/>
                  <a:gd name="connsiteX11" fmla="*/ 1948070 w 2032748"/>
                  <a:gd name="connsiteY11" fmla="*/ 1025013 h 1406765"/>
                  <a:gd name="connsiteX12" fmla="*/ 1482403 w 2032748"/>
                  <a:gd name="connsiteY12" fmla="*/ 398480 h 1406765"/>
                  <a:gd name="connsiteX13" fmla="*/ 1186070 w 2032748"/>
                  <a:gd name="connsiteY13" fmla="*/ 169880 h 1406765"/>
                  <a:gd name="connsiteX14" fmla="*/ 906670 w 2032748"/>
                  <a:gd name="connsiteY14" fmla="*/ 119080 h 1406765"/>
                  <a:gd name="connsiteX15" fmla="*/ 51536 w 2032748"/>
                  <a:gd name="connsiteY15" fmla="*/ 102147 h 140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32748" h="1406765">
                    <a:moveTo>
                      <a:pt x="51536" y="102147"/>
                    </a:moveTo>
                    <a:cubicBezTo>
                      <a:pt x="-72642" y="99325"/>
                      <a:pt x="52947" y="113436"/>
                      <a:pt x="161603" y="102147"/>
                    </a:cubicBezTo>
                    <a:cubicBezTo>
                      <a:pt x="270259" y="90858"/>
                      <a:pt x="647025" y="51346"/>
                      <a:pt x="703470" y="34413"/>
                    </a:cubicBezTo>
                    <a:cubicBezTo>
                      <a:pt x="759915" y="17480"/>
                      <a:pt x="456526" y="-3686"/>
                      <a:pt x="500270" y="547"/>
                    </a:cubicBezTo>
                    <a:cubicBezTo>
                      <a:pt x="544014" y="4780"/>
                      <a:pt x="800836" y="-2276"/>
                      <a:pt x="965936" y="59813"/>
                    </a:cubicBezTo>
                    <a:cubicBezTo>
                      <a:pt x="1131036" y="121902"/>
                      <a:pt x="1425959" y="336391"/>
                      <a:pt x="1490870" y="373080"/>
                    </a:cubicBezTo>
                    <a:cubicBezTo>
                      <a:pt x="1555781" y="409769"/>
                      <a:pt x="1290492" y="179758"/>
                      <a:pt x="1355403" y="279947"/>
                    </a:cubicBezTo>
                    <a:cubicBezTo>
                      <a:pt x="1420314" y="380136"/>
                      <a:pt x="1767447" y="786535"/>
                      <a:pt x="1880336" y="974213"/>
                    </a:cubicBezTo>
                    <a:cubicBezTo>
                      <a:pt x="1993225" y="1161891"/>
                      <a:pt x="2031325" y="1389080"/>
                      <a:pt x="2032736" y="1406013"/>
                    </a:cubicBezTo>
                    <a:cubicBezTo>
                      <a:pt x="2034147" y="1422946"/>
                      <a:pt x="1914203" y="1149191"/>
                      <a:pt x="1888803" y="1075813"/>
                    </a:cubicBezTo>
                    <a:cubicBezTo>
                      <a:pt x="1863403" y="1002435"/>
                      <a:pt x="1870458" y="974213"/>
                      <a:pt x="1880336" y="965747"/>
                    </a:cubicBezTo>
                    <a:cubicBezTo>
                      <a:pt x="1890214" y="957281"/>
                      <a:pt x="2014392" y="1119557"/>
                      <a:pt x="1948070" y="1025013"/>
                    </a:cubicBezTo>
                    <a:cubicBezTo>
                      <a:pt x="1881748" y="930469"/>
                      <a:pt x="1609403" y="541002"/>
                      <a:pt x="1482403" y="398480"/>
                    </a:cubicBezTo>
                    <a:cubicBezTo>
                      <a:pt x="1355403" y="255958"/>
                      <a:pt x="1282025" y="216447"/>
                      <a:pt x="1186070" y="169880"/>
                    </a:cubicBezTo>
                    <a:cubicBezTo>
                      <a:pt x="1090115" y="123313"/>
                      <a:pt x="1094348" y="131780"/>
                      <a:pt x="906670" y="119080"/>
                    </a:cubicBezTo>
                    <a:cubicBezTo>
                      <a:pt x="718992" y="106380"/>
                      <a:pt x="175714" y="104969"/>
                      <a:pt x="51536" y="102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54DC1B83-A2B4-4461-BB7E-970F5553E618}"/>
                  </a:ext>
                </a:extLst>
              </p:cNvPr>
              <p:cNvSpPr/>
              <p:nvPr/>
            </p:nvSpPr>
            <p:spPr>
              <a:xfrm>
                <a:off x="3961821" y="1312254"/>
                <a:ext cx="689534" cy="186892"/>
              </a:xfrm>
              <a:custGeom>
                <a:avLst/>
                <a:gdLst>
                  <a:gd name="connsiteX0" fmla="*/ 579 w 689534"/>
                  <a:gd name="connsiteY0" fmla="*/ 127079 h 186892"/>
                  <a:gd name="connsiteX1" fmla="*/ 119112 w 689534"/>
                  <a:gd name="connsiteY1" fmla="*/ 118613 h 186892"/>
                  <a:gd name="connsiteX2" fmla="*/ 686379 w 689534"/>
                  <a:gd name="connsiteY2" fmla="*/ 79 h 186892"/>
                  <a:gd name="connsiteX3" fmla="*/ 339246 w 689534"/>
                  <a:gd name="connsiteY3" fmla="*/ 101679 h 186892"/>
                  <a:gd name="connsiteX4" fmla="*/ 144512 w 689534"/>
                  <a:gd name="connsiteY4" fmla="*/ 186346 h 186892"/>
                  <a:gd name="connsiteX5" fmla="*/ 76779 w 689534"/>
                  <a:gd name="connsiteY5" fmla="*/ 135546 h 186892"/>
                  <a:gd name="connsiteX6" fmla="*/ 579 w 689534"/>
                  <a:gd name="connsiteY6" fmla="*/ 127079 h 18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534" h="186892">
                    <a:moveTo>
                      <a:pt x="579" y="127079"/>
                    </a:moveTo>
                    <a:cubicBezTo>
                      <a:pt x="7635" y="124257"/>
                      <a:pt x="4812" y="139780"/>
                      <a:pt x="119112" y="118613"/>
                    </a:cubicBezTo>
                    <a:cubicBezTo>
                      <a:pt x="233412" y="97446"/>
                      <a:pt x="649690" y="2901"/>
                      <a:pt x="686379" y="79"/>
                    </a:cubicBezTo>
                    <a:cubicBezTo>
                      <a:pt x="723068" y="-2743"/>
                      <a:pt x="429557" y="70634"/>
                      <a:pt x="339246" y="101679"/>
                    </a:cubicBezTo>
                    <a:cubicBezTo>
                      <a:pt x="248935" y="132724"/>
                      <a:pt x="188256" y="180702"/>
                      <a:pt x="144512" y="186346"/>
                    </a:cubicBezTo>
                    <a:cubicBezTo>
                      <a:pt x="100768" y="191990"/>
                      <a:pt x="100768" y="152479"/>
                      <a:pt x="76779" y="135546"/>
                    </a:cubicBezTo>
                    <a:cubicBezTo>
                      <a:pt x="52790" y="118613"/>
                      <a:pt x="-6477" y="129901"/>
                      <a:pt x="579" y="1270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0000325E-552C-4CFB-93F9-3AC7E0C97EF5}"/>
                  </a:ext>
                </a:extLst>
              </p:cNvPr>
              <p:cNvSpPr/>
              <p:nvPr/>
            </p:nvSpPr>
            <p:spPr>
              <a:xfrm>
                <a:off x="4139171" y="1608018"/>
                <a:ext cx="1830557" cy="1118558"/>
              </a:xfrm>
              <a:custGeom>
                <a:avLst/>
                <a:gdLst>
                  <a:gd name="connsiteX0" fmla="*/ 1029 w 1830557"/>
                  <a:gd name="connsiteY0" fmla="*/ 144582 h 1118558"/>
                  <a:gd name="connsiteX1" fmla="*/ 847696 w 1830557"/>
                  <a:gd name="connsiteY1" fmla="*/ 26049 h 1118558"/>
                  <a:gd name="connsiteX2" fmla="*/ 636029 w 1830557"/>
                  <a:gd name="connsiteY2" fmla="*/ 26049 h 1118558"/>
                  <a:gd name="connsiteX3" fmla="*/ 1042429 w 1830557"/>
                  <a:gd name="connsiteY3" fmla="*/ 76849 h 1118558"/>
                  <a:gd name="connsiteX4" fmla="*/ 1465762 w 1830557"/>
                  <a:gd name="connsiteY4" fmla="*/ 347782 h 1118558"/>
                  <a:gd name="connsiteX5" fmla="*/ 1398029 w 1830557"/>
                  <a:gd name="connsiteY5" fmla="*/ 296982 h 1118558"/>
                  <a:gd name="connsiteX6" fmla="*/ 1736696 w 1830557"/>
                  <a:gd name="connsiteY6" fmla="*/ 762649 h 1118558"/>
                  <a:gd name="connsiteX7" fmla="*/ 1829829 w 1830557"/>
                  <a:gd name="connsiteY7" fmla="*/ 1118249 h 1118558"/>
                  <a:gd name="connsiteX8" fmla="*/ 1702829 w 1830557"/>
                  <a:gd name="connsiteY8" fmla="*/ 703382 h 1118558"/>
                  <a:gd name="connsiteX9" fmla="*/ 1177896 w 1830557"/>
                  <a:gd name="connsiteY9" fmla="*/ 68382 h 1118558"/>
                  <a:gd name="connsiteX10" fmla="*/ 873096 w 1830557"/>
                  <a:gd name="connsiteY10" fmla="*/ 85315 h 1118558"/>
                  <a:gd name="connsiteX11" fmla="*/ 881562 w 1830557"/>
                  <a:gd name="connsiteY11" fmla="*/ 110715 h 1118558"/>
                  <a:gd name="connsiteX12" fmla="*/ 678362 w 1830557"/>
                  <a:gd name="connsiteY12" fmla="*/ 649 h 1118558"/>
                  <a:gd name="connsiteX13" fmla="*/ 1029 w 1830557"/>
                  <a:gd name="connsiteY13" fmla="*/ 144582 h 111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30557" h="1118558">
                    <a:moveTo>
                      <a:pt x="1029" y="144582"/>
                    </a:moveTo>
                    <a:lnTo>
                      <a:pt x="847696" y="26049"/>
                    </a:lnTo>
                    <a:cubicBezTo>
                      <a:pt x="953529" y="6294"/>
                      <a:pt x="603574" y="17582"/>
                      <a:pt x="636029" y="26049"/>
                    </a:cubicBezTo>
                    <a:cubicBezTo>
                      <a:pt x="668485" y="34516"/>
                      <a:pt x="904140" y="23227"/>
                      <a:pt x="1042429" y="76849"/>
                    </a:cubicBezTo>
                    <a:cubicBezTo>
                      <a:pt x="1180718" y="130471"/>
                      <a:pt x="1406495" y="311093"/>
                      <a:pt x="1465762" y="347782"/>
                    </a:cubicBezTo>
                    <a:cubicBezTo>
                      <a:pt x="1525029" y="384471"/>
                      <a:pt x="1352873" y="227838"/>
                      <a:pt x="1398029" y="296982"/>
                    </a:cubicBezTo>
                    <a:cubicBezTo>
                      <a:pt x="1443185" y="366127"/>
                      <a:pt x="1664729" y="625771"/>
                      <a:pt x="1736696" y="762649"/>
                    </a:cubicBezTo>
                    <a:cubicBezTo>
                      <a:pt x="1808663" y="899527"/>
                      <a:pt x="1835474" y="1128127"/>
                      <a:pt x="1829829" y="1118249"/>
                    </a:cubicBezTo>
                    <a:cubicBezTo>
                      <a:pt x="1824185" y="1108371"/>
                      <a:pt x="1811484" y="878360"/>
                      <a:pt x="1702829" y="703382"/>
                    </a:cubicBezTo>
                    <a:cubicBezTo>
                      <a:pt x="1594174" y="528404"/>
                      <a:pt x="1316185" y="171393"/>
                      <a:pt x="1177896" y="68382"/>
                    </a:cubicBezTo>
                    <a:cubicBezTo>
                      <a:pt x="1039607" y="-34629"/>
                      <a:pt x="922485" y="78259"/>
                      <a:pt x="873096" y="85315"/>
                    </a:cubicBezTo>
                    <a:cubicBezTo>
                      <a:pt x="823707" y="92370"/>
                      <a:pt x="914018" y="124826"/>
                      <a:pt x="881562" y="110715"/>
                    </a:cubicBezTo>
                    <a:cubicBezTo>
                      <a:pt x="849106" y="96604"/>
                      <a:pt x="823706" y="-9229"/>
                      <a:pt x="678362" y="649"/>
                    </a:cubicBezTo>
                    <a:cubicBezTo>
                      <a:pt x="533018" y="10527"/>
                      <a:pt x="-27193" y="140349"/>
                      <a:pt x="1029" y="1445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7339EB4B-490D-49F6-834E-3B05570CEA0B}"/>
                  </a:ext>
                </a:extLst>
              </p:cNvPr>
              <p:cNvSpPr/>
              <p:nvPr/>
            </p:nvSpPr>
            <p:spPr>
              <a:xfrm>
                <a:off x="6095740" y="2190169"/>
                <a:ext cx="687987" cy="1264842"/>
              </a:xfrm>
              <a:custGeom>
                <a:avLst/>
                <a:gdLst>
                  <a:gd name="connsiteX0" fmla="*/ 260 w 687987"/>
                  <a:gd name="connsiteY0" fmla="*/ 11164 h 1264842"/>
                  <a:gd name="connsiteX1" fmla="*/ 330460 w 687987"/>
                  <a:gd name="connsiteY1" fmla="*/ 172031 h 1264842"/>
                  <a:gd name="connsiteX2" fmla="*/ 389727 w 687987"/>
                  <a:gd name="connsiteY2" fmla="*/ 426031 h 1264842"/>
                  <a:gd name="connsiteX3" fmla="*/ 364327 w 687987"/>
                  <a:gd name="connsiteY3" fmla="*/ 383698 h 1264842"/>
                  <a:gd name="connsiteX4" fmla="*/ 592927 w 687987"/>
                  <a:gd name="connsiteY4" fmla="*/ 849364 h 1264842"/>
                  <a:gd name="connsiteX5" fmla="*/ 686060 w 687987"/>
                  <a:gd name="connsiteY5" fmla="*/ 1264231 h 1264842"/>
                  <a:gd name="connsiteX6" fmla="*/ 516727 w 687987"/>
                  <a:gd name="connsiteY6" fmla="*/ 756231 h 1264842"/>
                  <a:gd name="connsiteX7" fmla="*/ 279660 w 687987"/>
                  <a:gd name="connsiteY7" fmla="*/ 95831 h 1264842"/>
                  <a:gd name="connsiteX8" fmla="*/ 260 w 687987"/>
                  <a:gd name="connsiteY8" fmla="*/ 11164 h 126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987" h="1264842">
                    <a:moveTo>
                      <a:pt x="260" y="11164"/>
                    </a:moveTo>
                    <a:cubicBezTo>
                      <a:pt x="8727" y="23864"/>
                      <a:pt x="265549" y="102887"/>
                      <a:pt x="330460" y="172031"/>
                    </a:cubicBezTo>
                    <a:cubicBezTo>
                      <a:pt x="395371" y="241175"/>
                      <a:pt x="384083" y="390753"/>
                      <a:pt x="389727" y="426031"/>
                    </a:cubicBezTo>
                    <a:cubicBezTo>
                      <a:pt x="395371" y="461309"/>
                      <a:pt x="330460" y="313142"/>
                      <a:pt x="364327" y="383698"/>
                    </a:cubicBezTo>
                    <a:cubicBezTo>
                      <a:pt x="398194" y="454254"/>
                      <a:pt x="539305" y="702609"/>
                      <a:pt x="592927" y="849364"/>
                    </a:cubicBezTo>
                    <a:cubicBezTo>
                      <a:pt x="646549" y="996120"/>
                      <a:pt x="698760" y="1279753"/>
                      <a:pt x="686060" y="1264231"/>
                    </a:cubicBezTo>
                    <a:cubicBezTo>
                      <a:pt x="673360" y="1248709"/>
                      <a:pt x="584460" y="950964"/>
                      <a:pt x="516727" y="756231"/>
                    </a:cubicBezTo>
                    <a:cubicBezTo>
                      <a:pt x="448994" y="561498"/>
                      <a:pt x="367149" y="218598"/>
                      <a:pt x="279660" y="95831"/>
                    </a:cubicBezTo>
                    <a:cubicBezTo>
                      <a:pt x="192171" y="-26936"/>
                      <a:pt x="-8207" y="-1536"/>
                      <a:pt x="260" y="111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7FC23101-D09D-4AB6-94EC-E1447B8E97D0}"/>
                  </a:ext>
                </a:extLst>
              </p:cNvPr>
              <p:cNvSpPr/>
              <p:nvPr/>
            </p:nvSpPr>
            <p:spPr>
              <a:xfrm>
                <a:off x="2843494" y="1786279"/>
                <a:ext cx="1432357" cy="655935"/>
              </a:xfrm>
              <a:custGeom>
                <a:avLst/>
                <a:gdLst>
                  <a:gd name="connsiteX0" fmla="*/ 1432173 w 1432357"/>
                  <a:gd name="connsiteY0" fmla="*/ 203388 h 655935"/>
                  <a:gd name="connsiteX1" fmla="*/ 1025773 w 1432357"/>
                  <a:gd name="connsiteY1" fmla="*/ 25588 h 655935"/>
                  <a:gd name="connsiteX2" fmla="*/ 653239 w 1432357"/>
                  <a:gd name="connsiteY2" fmla="*/ 152588 h 655935"/>
                  <a:gd name="connsiteX3" fmla="*/ 864906 w 1432357"/>
                  <a:gd name="connsiteY3" fmla="*/ 42521 h 655935"/>
                  <a:gd name="connsiteX4" fmla="*/ 339973 w 1432357"/>
                  <a:gd name="connsiteY4" fmla="*/ 330388 h 655935"/>
                  <a:gd name="connsiteX5" fmla="*/ 306106 w 1432357"/>
                  <a:gd name="connsiteY5" fmla="*/ 313454 h 655935"/>
                  <a:gd name="connsiteX6" fmla="*/ 43639 w 1432357"/>
                  <a:gd name="connsiteY6" fmla="*/ 474321 h 655935"/>
                  <a:gd name="connsiteX7" fmla="*/ 9773 w 1432357"/>
                  <a:gd name="connsiteY7" fmla="*/ 652121 h 655935"/>
                  <a:gd name="connsiteX8" fmla="*/ 145239 w 1432357"/>
                  <a:gd name="connsiteY8" fmla="*/ 296521 h 655935"/>
                  <a:gd name="connsiteX9" fmla="*/ 238373 w 1432357"/>
                  <a:gd name="connsiteY9" fmla="*/ 296521 h 655935"/>
                  <a:gd name="connsiteX10" fmla="*/ 585506 w 1432357"/>
                  <a:gd name="connsiteY10" fmla="*/ 161054 h 655935"/>
                  <a:gd name="connsiteX11" fmla="*/ 610906 w 1432357"/>
                  <a:gd name="connsiteY11" fmla="*/ 144121 h 655935"/>
                  <a:gd name="connsiteX12" fmla="*/ 974973 w 1432357"/>
                  <a:gd name="connsiteY12" fmla="*/ 188 h 655935"/>
                  <a:gd name="connsiteX13" fmla="*/ 1432173 w 1432357"/>
                  <a:gd name="connsiteY13" fmla="*/ 203388 h 65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32357" h="655935">
                    <a:moveTo>
                      <a:pt x="1432173" y="203388"/>
                    </a:moveTo>
                    <a:cubicBezTo>
                      <a:pt x="1440640" y="207621"/>
                      <a:pt x="1155595" y="34055"/>
                      <a:pt x="1025773" y="25588"/>
                    </a:cubicBezTo>
                    <a:cubicBezTo>
                      <a:pt x="895951" y="17121"/>
                      <a:pt x="680050" y="149766"/>
                      <a:pt x="653239" y="152588"/>
                    </a:cubicBezTo>
                    <a:cubicBezTo>
                      <a:pt x="626428" y="155410"/>
                      <a:pt x="917117" y="12888"/>
                      <a:pt x="864906" y="42521"/>
                    </a:cubicBezTo>
                    <a:cubicBezTo>
                      <a:pt x="812695" y="72154"/>
                      <a:pt x="433106" y="285233"/>
                      <a:pt x="339973" y="330388"/>
                    </a:cubicBezTo>
                    <a:cubicBezTo>
                      <a:pt x="246840" y="375544"/>
                      <a:pt x="355495" y="289465"/>
                      <a:pt x="306106" y="313454"/>
                    </a:cubicBezTo>
                    <a:cubicBezTo>
                      <a:pt x="256717" y="337443"/>
                      <a:pt x="93028" y="417877"/>
                      <a:pt x="43639" y="474321"/>
                    </a:cubicBezTo>
                    <a:cubicBezTo>
                      <a:pt x="-5750" y="530765"/>
                      <a:pt x="-7160" y="681754"/>
                      <a:pt x="9773" y="652121"/>
                    </a:cubicBezTo>
                    <a:cubicBezTo>
                      <a:pt x="26706" y="622488"/>
                      <a:pt x="107139" y="355788"/>
                      <a:pt x="145239" y="296521"/>
                    </a:cubicBezTo>
                    <a:cubicBezTo>
                      <a:pt x="183339" y="237254"/>
                      <a:pt x="164995" y="319099"/>
                      <a:pt x="238373" y="296521"/>
                    </a:cubicBezTo>
                    <a:cubicBezTo>
                      <a:pt x="311751" y="273943"/>
                      <a:pt x="523417" y="186454"/>
                      <a:pt x="585506" y="161054"/>
                    </a:cubicBezTo>
                    <a:cubicBezTo>
                      <a:pt x="647595" y="135654"/>
                      <a:pt x="545995" y="170932"/>
                      <a:pt x="610906" y="144121"/>
                    </a:cubicBezTo>
                    <a:cubicBezTo>
                      <a:pt x="675817" y="117310"/>
                      <a:pt x="839506" y="-5457"/>
                      <a:pt x="974973" y="188"/>
                    </a:cubicBezTo>
                    <a:cubicBezTo>
                      <a:pt x="1110440" y="5832"/>
                      <a:pt x="1423706" y="199155"/>
                      <a:pt x="1432173" y="2033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AC5ED215-BE87-4672-A385-8808672D2AA2}"/>
                  </a:ext>
                </a:extLst>
              </p:cNvPr>
              <p:cNvSpPr/>
              <p:nvPr/>
            </p:nvSpPr>
            <p:spPr>
              <a:xfrm>
                <a:off x="4230247" y="1491878"/>
                <a:ext cx="2018476" cy="1505545"/>
              </a:xfrm>
              <a:custGeom>
                <a:avLst/>
                <a:gdLst>
                  <a:gd name="connsiteX0" fmla="*/ 20020 w 2018476"/>
                  <a:gd name="connsiteY0" fmla="*/ 15189 h 1505545"/>
                  <a:gd name="connsiteX1" fmla="*/ 96220 w 2018476"/>
                  <a:gd name="connsiteY1" fmla="*/ 40589 h 1505545"/>
                  <a:gd name="connsiteX2" fmla="*/ 773553 w 2018476"/>
                  <a:gd name="connsiteY2" fmla="*/ 362322 h 1505545"/>
                  <a:gd name="connsiteX3" fmla="*/ 680420 w 2018476"/>
                  <a:gd name="connsiteY3" fmla="*/ 269189 h 1505545"/>
                  <a:gd name="connsiteX4" fmla="*/ 1196886 w 2018476"/>
                  <a:gd name="connsiteY4" fmla="*/ 531655 h 1505545"/>
                  <a:gd name="connsiteX5" fmla="*/ 1163020 w 2018476"/>
                  <a:gd name="connsiteY5" fmla="*/ 480855 h 1505545"/>
                  <a:gd name="connsiteX6" fmla="*/ 1340820 w 2018476"/>
                  <a:gd name="connsiteY6" fmla="*/ 641722 h 1505545"/>
                  <a:gd name="connsiteX7" fmla="*/ 1408553 w 2018476"/>
                  <a:gd name="connsiteY7" fmla="*/ 938055 h 1505545"/>
                  <a:gd name="connsiteX8" fmla="*/ 1383153 w 2018476"/>
                  <a:gd name="connsiteY8" fmla="*/ 751789 h 1505545"/>
                  <a:gd name="connsiteX9" fmla="*/ 1569420 w 2018476"/>
                  <a:gd name="connsiteY9" fmla="*/ 1107389 h 1505545"/>
                  <a:gd name="connsiteX10" fmla="*/ 1764153 w 2018476"/>
                  <a:gd name="connsiteY10" fmla="*/ 1386789 h 1505545"/>
                  <a:gd name="connsiteX11" fmla="*/ 1611753 w 2018476"/>
                  <a:gd name="connsiteY11" fmla="*/ 1175122 h 1505545"/>
                  <a:gd name="connsiteX12" fmla="*/ 2018153 w 2018476"/>
                  <a:gd name="connsiteY12" fmla="*/ 1505322 h 1505545"/>
                  <a:gd name="connsiteX13" fmla="*/ 1671020 w 2018476"/>
                  <a:gd name="connsiteY13" fmla="*/ 1115855 h 1505545"/>
                  <a:gd name="connsiteX14" fmla="*/ 1188420 w 2018476"/>
                  <a:gd name="connsiteY14" fmla="*/ 489322 h 1505545"/>
                  <a:gd name="connsiteX15" fmla="*/ 951353 w 2018476"/>
                  <a:gd name="connsiteY15" fmla="*/ 387722 h 1505545"/>
                  <a:gd name="connsiteX16" fmla="*/ 20020 w 2018476"/>
                  <a:gd name="connsiteY16" fmla="*/ 15189 h 150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476" h="1505545">
                    <a:moveTo>
                      <a:pt x="20020" y="15189"/>
                    </a:moveTo>
                    <a:cubicBezTo>
                      <a:pt x="-4675" y="-1039"/>
                      <a:pt x="-29369" y="-17266"/>
                      <a:pt x="96220" y="40589"/>
                    </a:cubicBezTo>
                    <a:cubicBezTo>
                      <a:pt x="221809" y="98444"/>
                      <a:pt x="676186" y="324222"/>
                      <a:pt x="773553" y="362322"/>
                    </a:cubicBezTo>
                    <a:cubicBezTo>
                      <a:pt x="870920" y="400422"/>
                      <a:pt x="609865" y="240967"/>
                      <a:pt x="680420" y="269189"/>
                    </a:cubicBezTo>
                    <a:cubicBezTo>
                      <a:pt x="750976" y="297411"/>
                      <a:pt x="1116453" y="496377"/>
                      <a:pt x="1196886" y="531655"/>
                    </a:cubicBezTo>
                    <a:cubicBezTo>
                      <a:pt x="1277319" y="566933"/>
                      <a:pt x="1139031" y="462511"/>
                      <a:pt x="1163020" y="480855"/>
                    </a:cubicBezTo>
                    <a:cubicBezTo>
                      <a:pt x="1187009" y="499199"/>
                      <a:pt x="1299898" y="565522"/>
                      <a:pt x="1340820" y="641722"/>
                    </a:cubicBezTo>
                    <a:cubicBezTo>
                      <a:pt x="1381742" y="717922"/>
                      <a:pt x="1401498" y="919711"/>
                      <a:pt x="1408553" y="938055"/>
                    </a:cubicBezTo>
                    <a:cubicBezTo>
                      <a:pt x="1415609" y="956400"/>
                      <a:pt x="1356342" y="723567"/>
                      <a:pt x="1383153" y="751789"/>
                    </a:cubicBezTo>
                    <a:cubicBezTo>
                      <a:pt x="1409964" y="780011"/>
                      <a:pt x="1505920" y="1001556"/>
                      <a:pt x="1569420" y="1107389"/>
                    </a:cubicBezTo>
                    <a:cubicBezTo>
                      <a:pt x="1632920" y="1213222"/>
                      <a:pt x="1757098" y="1375500"/>
                      <a:pt x="1764153" y="1386789"/>
                    </a:cubicBezTo>
                    <a:cubicBezTo>
                      <a:pt x="1771208" y="1398078"/>
                      <a:pt x="1569420" y="1155367"/>
                      <a:pt x="1611753" y="1175122"/>
                    </a:cubicBezTo>
                    <a:cubicBezTo>
                      <a:pt x="1654086" y="1194878"/>
                      <a:pt x="2008275" y="1515200"/>
                      <a:pt x="2018153" y="1505322"/>
                    </a:cubicBezTo>
                    <a:cubicBezTo>
                      <a:pt x="2028031" y="1495444"/>
                      <a:pt x="1809309" y="1285188"/>
                      <a:pt x="1671020" y="1115855"/>
                    </a:cubicBezTo>
                    <a:cubicBezTo>
                      <a:pt x="1532731" y="946522"/>
                      <a:pt x="1308364" y="610677"/>
                      <a:pt x="1188420" y="489322"/>
                    </a:cubicBezTo>
                    <a:cubicBezTo>
                      <a:pt x="1068476" y="367967"/>
                      <a:pt x="951353" y="387722"/>
                      <a:pt x="951353" y="387722"/>
                    </a:cubicBezTo>
                    <a:lnTo>
                      <a:pt x="20020" y="1518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13AB33F6-17F0-4623-B13B-F41D06387156}"/>
                  </a:ext>
                </a:extLst>
              </p:cNvPr>
              <p:cNvSpPr/>
              <p:nvPr/>
            </p:nvSpPr>
            <p:spPr>
              <a:xfrm>
                <a:off x="2412807" y="1945640"/>
                <a:ext cx="1839317" cy="1803659"/>
              </a:xfrm>
              <a:custGeom>
                <a:avLst/>
                <a:gdLst>
                  <a:gd name="connsiteX0" fmla="*/ 1839153 w 1839317"/>
                  <a:gd name="connsiteY0" fmla="*/ 91440 h 1803659"/>
                  <a:gd name="connsiteX1" fmla="*/ 1295593 w 1839317"/>
                  <a:gd name="connsiteY1" fmla="*/ 45720 h 1803659"/>
                  <a:gd name="connsiteX2" fmla="*/ 1463233 w 1839317"/>
                  <a:gd name="connsiteY2" fmla="*/ 45720 h 1803659"/>
                  <a:gd name="connsiteX3" fmla="*/ 1188913 w 1839317"/>
                  <a:gd name="connsiteY3" fmla="*/ 96520 h 1803659"/>
                  <a:gd name="connsiteX4" fmla="*/ 680913 w 1839317"/>
                  <a:gd name="connsiteY4" fmla="*/ 401320 h 1803659"/>
                  <a:gd name="connsiteX5" fmla="*/ 746953 w 1839317"/>
                  <a:gd name="connsiteY5" fmla="*/ 320040 h 1803659"/>
                  <a:gd name="connsiteX6" fmla="*/ 401513 w 1839317"/>
                  <a:gd name="connsiteY6" fmla="*/ 574040 h 1803659"/>
                  <a:gd name="connsiteX7" fmla="*/ 218633 w 1839317"/>
                  <a:gd name="connsiteY7" fmla="*/ 858520 h 1803659"/>
                  <a:gd name="connsiteX8" fmla="*/ 147513 w 1839317"/>
                  <a:gd name="connsiteY8" fmla="*/ 1193800 h 1803659"/>
                  <a:gd name="connsiteX9" fmla="*/ 238953 w 1839317"/>
                  <a:gd name="connsiteY9" fmla="*/ 767080 h 1803659"/>
                  <a:gd name="connsiteX10" fmla="*/ 177993 w 1839317"/>
                  <a:gd name="connsiteY10" fmla="*/ 873760 h 1803659"/>
                  <a:gd name="connsiteX11" fmla="*/ 10353 w 1839317"/>
                  <a:gd name="connsiteY11" fmla="*/ 1762760 h 1803659"/>
                  <a:gd name="connsiteX12" fmla="*/ 20513 w 1839317"/>
                  <a:gd name="connsiteY12" fmla="*/ 1630680 h 1803659"/>
                  <a:gd name="connsiteX13" fmla="*/ 40833 w 1839317"/>
                  <a:gd name="connsiteY13" fmla="*/ 1417320 h 1803659"/>
                  <a:gd name="connsiteX14" fmla="*/ 81473 w 1839317"/>
                  <a:gd name="connsiteY14" fmla="*/ 1000760 h 1803659"/>
                  <a:gd name="connsiteX15" fmla="*/ 106873 w 1839317"/>
                  <a:gd name="connsiteY15" fmla="*/ 1122680 h 1803659"/>
                  <a:gd name="connsiteX16" fmla="*/ 177993 w 1839317"/>
                  <a:gd name="connsiteY16" fmla="*/ 614680 h 1803659"/>
                  <a:gd name="connsiteX17" fmla="*/ 172913 w 1839317"/>
                  <a:gd name="connsiteY17" fmla="*/ 670560 h 1803659"/>
                  <a:gd name="connsiteX18" fmla="*/ 472633 w 1839317"/>
                  <a:gd name="connsiteY18" fmla="*/ 426720 h 1803659"/>
                  <a:gd name="connsiteX19" fmla="*/ 513273 w 1839317"/>
                  <a:gd name="connsiteY19" fmla="*/ 447040 h 1803659"/>
                  <a:gd name="connsiteX20" fmla="*/ 472633 w 1839317"/>
                  <a:gd name="connsiteY20" fmla="*/ 462280 h 1803659"/>
                  <a:gd name="connsiteX21" fmla="*/ 1072073 w 1839317"/>
                  <a:gd name="connsiteY21" fmla="*/ 132080 h 1803659"/>
                  <a:gd name="connsiteX22" fmla="*/ 1178753 w 1839317"/>
                  <a:gd name="connsiteY22" fmla="*/ 76200 h 1803659"/>
                  <a:gd name="connsiteX23" fmla="*/ 1351473 w 1839317"/>
                  <a:gd name="connsiteY23" fmla="*/ 0 h 1803659"/>
                  <a:gd name="connsiteX24" fmla="*/ 1839153 w 1839317"/>
                  <a:gd name="connsiteY24" fmla="*/ 91440 h 180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39317" h="1803659">
                    <a:moveTo>
                      <a:pt x="1839153" y="91440"/>
                    </a:moveTo>
                    <a:cubicBezTo>
                      <a:pt x="1829840" y="99060"/>
                      <a:pt x="1358246" y="53340"/>
                      <a:pt x="1295593" y="45720"/>
                    </a:cubicBezTo>
                    <a:cubicBezTo>
                      <a:pt x="1232940" y="38100"/>
                      <a:pt x="1481013" y="37253"/>
                      <a:pt x="1463233" y="45720"/>
                    </a:cubicBezTo>
                    <a:cubicBezTo>
                      <a:pt x="1445453" y="54187"/>
                      <a:pt x="1319300" y="37253"/>
                      <a:pt x="1188913" y="96520"/>
                    </a:cubicBezTo>
                    <a:cubicBezTo>
                      <a:pt x="1058526" y="155787"/>
                      <a:pt x="754573" y="364067"/>
                      <a:pt x="680913" y="401320"/>
                    </a:cubicBezTo>
                    <a:cubicBezTo>
                      <a:pt x="607253" y="438573"/>
                      <a:pt x="793520" y="291253"/>
                      <a:pt x="746953" y="320040"/>
                    </a:cubicBezTo>
                    <a:cubicBezTo>
                      <a:pt x="700386" y="348827"/>
                      <a:pt x="489566" y="484293"/>
                      <a:pt x="401513" y="574040"/>
                    </a:cubicBezTo>
                    <a:cubicBezTo>
                      <a:pt x="313460" y="663787"/>
                      <a:pt x="260966" y="755227"/>
                      <a:pt x="218633" y="858520"/>
                    </a:cubicBezTo>
                    <a:cubicBezTo>
                      <a:pt x="176300" y="961813"/>
                      <a:pt x="144126" y="1209040"/>
                      <a:pt x="147513" y="1193800"/>
                    </a:cubicBezTo>
                    <a:cubicBezTo>
                      <a:pt x="150900" y="1178560"/>
                      <a:pt x="233873" y="820420"/>
                      <a:pt x="238953" y="767080"/>
                    </a:cubicBezTo>
                    <a:cubicBezTo>
                      <a:pt x="244033" y="713740"/>
                      <a:pt x="216093" y="707813"/>
                      <a:pt x="177993" y="873760"/>
                    </a:cubicBezTo>
                    <a:cubicBezTo>
                      <a:pt x="139893" y="1039707"/>
                      <a:pt x="36600" y="1636607"/>
                      <a:pt x="10353" y="1762760"/>
                    </a:cubicBezTo>
                    <a:cubicBezTo>
                      <a:pt x="-15894" y="1888913"/>
                      <a:pt x="15433" y="1688253"/>
                      <a:pt x="20513" y="1630680"/>
                    </a:cubicBezTo>
                    <a:cubicBezTo>
                      <a:pt x="25593" y="1573107"/>
                      <a:pt x="30673" y="1522307"/>
                      <a:pt x="40833" y="1417320"/>
                    </a:cubicBezTo>
                    <a:cubicBezTo>
                      <a:pt x="50993" y="1312333"/>
                      <a:pt x="70466" y="1049867"/>
                      <a:pt x="81473" y="1000760"/>
                    </a:cubicBezTo>
                    <a:cubicBezTo>
                      <a:pt x="92480" y="951653"/>
                      <a:pt x="90786" y="1187027"/>
                      <a:pt x="106873" y="1122680"/>
                    </a:cubicBezTo>
                    <a:cubicBezTo>
                      <a:pt x="122960" y="1058333"/>
                      <a:pt x="166986" y="690033"/>
                      <a:pt x="177993" y="614680"/>
                    </a:cubicBezTo>
                    <a:cubicBezTo>
                      <a:pt x="189000" y="539327"/>
                      <a:pt x="123806" y="701887"/>
                      <a:pt x="172913" y="670560"/>
                    </a:cubicBezTo>
                    <a:cubicBezTo>
                      <a:pt x="222020" y="639233"/>
                      <a:pt x="415906" y="463973"/>
                      <a:pt x="472633" y="426720"/>
                    </a:cubicBezTo>
                    <a:cubicBezTo>
                      <a:pt x="529360" y="389467"/>
                      <a:pt x="513273" y="441113"/>
                      <a:pt x="513273" y="447040"/>
                    </a:cubicBezTo>
                    <a:cubicBezTo>
                      <a:pt x="513273" y="452967"/>
                      <a:pt x="379500" y="514773"/>
                      <a:pt x="472633" y="462280"/>
                    </a:cubicBezTo>
                    <a:cubicBezTo>
                      <a:pt x="565766" y="409787"/>
                      <a:pt x="954386" y="196427"/>
                      <a:pt x="1072073" y="132080"/>
                    </a:cubicBezTo>
                    <a:cubicBezTo>
                      <a:pt x="1189760" y="67733"/>
                      <a:pt x="1132186" y="98213"/>
                      <a:pt x="1178753" y="76200"/>
                    </a:cubicBezTo>
                    <a:cubicBezTo>
                      <a:pt x="1225320" y="54187"/>
                      <a:pt x="1243100" y="0"/>
                      <a:pt x="1351473" y="0"/>
                    </a:cubicBezTo>
                    <a:cubicBezTo>
                      <a:pt x="1459846" y="0"/>
                      <a:pt x="1848466" y="83820"/>
                      <a:pt x="1839153" y="914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147E29CB-88D7-41FF-BFD1-9567B2A6594A}"/>
                  </a:ext>
                </a:extLst>
              </p:cNvPr>
              <p:cNvSpPr/>
              <p:nvPr/>
            </p:nvSpPr>
            <p:spPr>
              <a:xfrm>
                <a:off x="4031882" y="1826031"/>
                <a:ext cx="1907604" cy="997415"/>
              </a:xfrm>
              <a:custGeom>
                <a:avLst/>
                <a:gdLst>
                  <a:gd name="connsiteX0" fmla="*/ 1638 w 1907604"/>
                  <a:gd name="connsiteY0" fmla="*/ 63729 h 997415"/>
                  <a:gd name="connsiteX1" fmla="*/ 595998 w 1907604"/>
                  <a:gd name="connsiteY1" fmla="*/ 23089 h 997415"/>
                  <a:gd name="connsiteX2" fmla="*/ 423278 w 1907604"/>
                  <a:gd name="connsiteY2" fmla="*/ 2769 h 997415"/>
                  <a:gd name="connsiteX3" fmla="*/ 789038 w 1907604"/>
                  <a:gd name="connsiteY3" fmla="*/ 84049 h 997415"/>
                  <a:gd name="connsiteX4" fmla="*/ 590918 w 1907604"/>
                  <a:gd name="connsiteY4" fmla="*/ 94209 h 997415"/>
                  <a:gd name="connsiteX5" fmla="*/ 1037958 w 1907604"/>
                  <a:gd name="connsiteY5" fmla="*/ 195809 h 997415"/>
                  <a:gd name="connsiteX6" fmla="*/ 1022718 w 1907604"/>
                  <a:gd name="connsiteY6" fmla="*/ 200889 h 997415"/>
                  <a:gd name="connsiteX7" fmla="*/ 1220838 w 1907604"/>
                  <a:gd name="connsiteY7" fmla="*/ 363449 h 997415"/>
                  <a:gd name="connsiteX8" fmla="*/ 1424038 w 1907604"/>
                  <a:gd name="connsiteY8" fmla="*/ 546329 h 997415"/>
                  <a:gd name="connsiteX9" fmla="*/ 1510398 w 1907604"/>
                  <a:gd name="connsiteY9" fmla="*/ 597129 h 997415"/>
                  <a:gd name="connsiteX10" fmla="*/ 1901558 w 1907604"/>
                  <a:gd name="connsiteY10" fmla="*/ 993369 h 997415"/>
                  <a:gd name="connsiteX11" fmla="*/ 1718678 w 1907604"/>
                  <a:gd name="connsiteY11" fmla="*/ 785089 h 997415"/>
                  <a:gd name="connsiteX12" fmla="*/ 1327518 w 1907604"/>
                  <a:gd name="connsiteY12" fmla="*/ 505689 h 997415"/>
                  <a:gd name="connsiteX13" fmla="*/ 1225918 w 1907604"/>
                  <a:gd name="connsiteY13" fmla="*/ 388849 h 997415"/>
                  <a:gd name="connsiteX14" fmla="*/ 677278 w 1907604"/>
                  <a:gd name="connsiteY14" fmla="*/ 99289 h 997415"/>
                  <a:gd name="connsiteX15" fmla="*/ 428358 w 1907604"/>
                  <a:gd name="connsiteY15" fmla="*/ 68809 h 997415"/>
                  <a:gd name="connsiteX16" fmla="*/ 1638 w 1907604"/>
                  <a:gd name="connsiteY16" fmla="*/ 63729 h 997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7604" h="997415">
                    <a:moveTo>
                      <a:pt x="1638" y="63729"/>
                    </a:moveTo>
                    <a:cubicBezTo>
                      <a:pt x="29578" y="56109"/>
                      <a:pt x="525725" y="33249"/>
                      <a:pt x="595998" y="23089"/>
                    </a:cubicBezTo>
                    <a:cubicBezTo>
                      <a:pt x="666271" y="12929"/>
                      <a:pt x="391105" y="-7391"/>
                      <a:pt x="423278" y="2769"/>
                    </a:cubicBezTo>
                    <a:cubicBezTo>
                      <a:pt x="455451" y="12929"/>
                      <a:pt x="761098" y="68809"/>
                      <a:pt x="789038" y="84049"/>
                    </a:cubicBezTo>
                    <a:cubicBezTo>
                      <a:pt x="816978" y="99289"/>
                      <a:pt x="549431" y="75582"/>
                      <a:pt x="590918" y="94209"/>
                    </a:cubicBezTo>
                    <a:cubicBezTo>
                      <a:pt x="632405" y="112836"/>
                      <a:pt x="965991" y="178029"/>
                      <a:pt x="1037958" y="195809"/>
                    </a:cubicBezTo>
                    <a:cubicBezTo>
                      <a:pt x="1109925" y="213589"/>
                      <a:pt x="992238" y="172949"/>
                      <a:pt x="1022718" y="200889"/>
                    </a:cubicBezTo>
                    <a:cubicBezTo>
                      <a:pt x="1053198" y="228829"/>
                      <a:pt x="1153951" y="305876"/>
                      <a:pt x="1220838" y="363449"/>
                    </a:cubicBezTo>
                    <a:cubicBezTo>
                      <a:pt x="1287725" y="421022"/>
                      <a:pt x="1375778" y="507382"/>
                      <a:pt x="1424038" y="546329"/>
                    </a:cubicBezTo>
                    <a:cubicBezTo>
                      <a:pt x="1472298" y="585276"/>
                      <a:pt x="1430811" y="522622"/>
                      <a:pt x="1510398" y="597129"/>
                    </a:cubicBezTo>
                    <a:cubicBezTo>
                      <a:pt x="1589985" y="671636"/>
                      <a:pt x="1866845" y="962042"/>
                      <a:pt x="1901558" y="993369"/>
                    </a:cubicBezTo>
                    <a:cubicBezTo>
                      <a:pt x="1936271" y="1024696"/>
                      <a:pt x="1814351" y="866369"/>
                      <a:pt x="1718678" y="785089"/>
                    </a:cubicBezTo>
                    <a:cubicBezTo>
                      <a:pt x="1623005" y="703809"/>
                      <a:pt x="1409645" y="571729"/>
                      <a:pt x="1327518" y="505689"/>
                    </a:cubicBezTo>
                    <a:cubicBezTo>
                      <a:pt x="1245391" y="439649"/>
                      <a:pt x="1334291" y="456582"/>
                      <a:pt x="1225918" y="388849"/>
                    </a:cubicBezTo>
                    <a:cubicBezTo>
                      <a:pt x="1117545" y="321116"/>
                      <a:pt x="810205" y="152629"/>
                      <a:pt x="677278" y="99289"/>
                    </a:cubicBezTo>
                    <a:cubicBezTo>
                      <a:pt x="544351" y="45949"/>
                      <a:pt x="546045" y="73889"/>
                      <a:pt x="428358" y="68809"/>
                    </a:cubicBezTo>
                    <a:cubicBezTo>
                      <a:pt x="310671" y="63729"/>
                      <a:pt x="-26302" y="71349"/>
                      <a:pt x="1638" y="637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F470A289-AD96-41D2-8DA3-8CBAD6F5FB50}"/>
                  </a:ext>
                </a:extLst>
              </p:cNvPr>
              <p:cNvSpPr/>
              <p:nvPr/>
            </p:nvSpPr>
            <p:spPr>
              <a:xfrm>
                <a:off x="6181808" y="2509310"/>
                <a:ext cx="716129" cy="2085248"/>
              </a:xfrm>
              <a:custGeom>
                <a:avLst/>
                <a:gdLst>
                  <a:gd name="connsiteX0" fmla="*/ 552 w 716129"/>
                  <a:gd name="connsiteY0" fmla="*/ 210 h 2085248"/>
                  <a:gd name="connsiteX1" fmla="*/ 259632 w 716129"/>
                  <a:gd name="connsiteY1" fmla="*/ 142450 h 2085248"/>
                  <a:gd name="connsiteX2" fmla="*/ 371392 w 716129"/>
                  <a:gd name="connsiteY2" fmla="*/ 355810 h 2085248"/>
                  <a:gd name="connsiteX3" fmla="*/ 340912 w 716129"/>
                  <a:gd name="connsiteY3" fmla="*/ 264370 h 2085248"/>
                  <a:gd name="connsiteX4" fmla="*/ 569512 w 716129"/>
                  <a:gd name="connsiteY4" fmla="*/ 1143210 h 2085248"/>
                  <a:gd name="connsiteX5" fmla="*/ 589832 w 716129"/>
                  <a:gd name="connsiteY5" fmla="*/ 1036530 h 2085248"/>
                  <a:gd name="connsiteX6" fmla="*/ 706672 w 716129"/>
                  <a:gd name="connsiteY6" fmla="*/ 1321010 h 2085248"/>
                  <a:gd name="connsiteX7" fmla="*/ 706672 w 716129"/>
                  <a:gd name="connsiteY7" fmla="*/ 1351490 h 2085248"/>
                  <a:gd name="connsiteX8" fmla="*/ 686352 w 716129"/>
                  <a:gd name="connsiteY8" fmla="*/ 1722330 h 2085248"/>
                  <a:gd name="connsiteX9" fmla="*/ 655872 w 716129"/>
                  <a:gd name="connsiteY9" fmla="*/ 1691850 h 2085248"/>
                  <a:gd name="connsiteX10" fmla="*/ 478072 w 716129"/>
                  <a:gd name="connsiteY10" fmla="*/ 2001730 h 2085248"/>
                  <a:gd name="connsiteX11" fmla="*/ 152952 w 716129"/>
                  <a:gd name="connsiteY11" fmla="*/ 2006810 h 2085248"/>
                  <a:gd name="connsiteX12" fmla="*/ 203752 w 716129"/>
                  <a:gd name="connsiteY12" fmla="*/ 1976330 h 2085248"/>
                  <a:gd name="connsiteX13" fmla="*/ 427272 w 716129"/>
                  <a:gd name="connsiteY13" fmla="*/ 1889970 h 2085248"/>
                  <a:gd name="connsiteX14" fmla="*/ 620312 w 716129"/>
                  <a:gd name="connsiteY14" fmla="*/ 1580090 h 2085248"/>
                  <a:gd name="connsiteX15" fmla="*/ 239312 w 716129"/>
                  <a:gd name="connsiteY15" fmla="*/ 2062690 h 2085248"/>
                  <a:gd name="connsiteX16" fmla="*/ 467912 w 716129"/>
                  <a:gd name="connsiteY16" fmla="*/ 1986490 h 2085248"/>
                  <a:gd name="connsiteX17" fmla="*/ 579672 w 716129"/>
                  <a:gd name="connsiteY17" fmla="*/ 1813770 h 2085248"/>
                  <a:gd name="connsiteX18" fmla="*/ 666032 w 716129"/>
                  <a:gd name="connsiteY18" fmla="*/ 1387050 h 2085248"/>
                  <a:gd name="connsiteX19" fmla="*/ 584752 w 716129"/>
                  <a:gd name="connsiteY19" fmla="*/ 1067010 h 2085248"/>
                  <a:gd name="connsiteX20" fmla="*/ 472992 w 716129"/>
                  <a:gd name="connsiteY20" fmla="*/ 569170 h 2085248"/>
                  <a:gd name="connsiteX21" fmla="*/ 335832 w 716129"/>
                  <a:gd name="connsiteY21" fmla="*/ 172930 h 2085248"/>
                  <a:gd name="connsiteX22" fmla="*/ 552 w 716129"/>
                  <a:gd name="connsiteY22" fmla="*/ 210 h 208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6129" h="2085248">
                    <a:moveTo>
                      <a:pt x="552" y="210"/>
                    </a:moveTo>
                    <a:cubicBezTo>
                      <a:pt x="-12148" y="-4870"/>
                      <a:pt x="197825" y="83183"/>
                      <a:pt x="259632" y="142450"/>
                    </a:cubicBezTo>
                    <a:cubicBezTo>
                      <a:pt x="321439" y="201717"/>
                      <a:pt x="357845" y="335490"/>
                      <a:pt x="371392" y="355810"/>
                    </a:cubicBezTo>
                    <a:cubicBezTo>
                      <a:pt x="384939" y="376130"/>
                      <a:pt x="307892" y="133137"/>
                      <a:pt x="340912" y="264370"/>
                    </a:cubicBezTo>
                    <a:cubicBezTo>
                      <a:pt x="373932" y="395603"/>
                      <a:pt x="528025" y="1014517"/>
                      <a:pt x="569512" y="1143210"/>
                    </a:cubicBezTo>
                    <a:cubicBezTo>
                      <a:pt x="610999" y="1271903"/>
                      <a:pt x="566972" y="1006897"/>
                      <a:pt x="589832" y="1036530"/>
                    </a:cubicBezTo>
                    <a:cubicBezTo>
                      <a:pt x="612692" y="1066163"/>
                      <a:pt x="687199" y="1268517"/>
                      <a:pt x="706672" y="1321010"/>
                    </a:cubicBezTo>
                    <a:cubicBezTo>
                      <a:pt x="726145" y="1373503"/>
                      <a:pt x="710059" y="1284603"/>
                      <a:pt x="706672" y="1351490"/>
                    </a:cubicBezTo>
                    <a:cubicBezTo>
                      <a:pt x="703285" y="1418377"/>
                      <a:pt x="694819" y="1665603"/>
                      <a:pt x="686352" y="1722330"/>
                    </a:cubicBezTo>
                    <a:cubicBezTo>
                      <a:pt x="677885" y="1779057"/>
                      <a:pt x="690585" y="1645283"/>
                      <a:pt x="655872" y="1691850"/>
                    </a:cubicBezTo>
                    <a:cubicBezTo>
                      <a:pt x="621159" y="1738417"/>
                      <a:pt x="561892" y="1949237"/>
                      <a:pt x="478072" y="2001730"/>
                    </a:cubicBezTo>
                    <a:cubicBezTo>
                      <a:pt x="394252" y="2054223"/>
                      <a:pt x="198672" y="2011043"/>
                      <a:pt x="152952" y="2006810"/>
                    </a:cubicBezTo>
                    <a:cubicBezTo>
                      <a:pt x="107232" y="2002577"/>
                      <a:pt x="158032" y="1995803"/>
                      <a:pt x="203752" y="1976330"/>
                    </a:cubicBezTo>
                    <a:cubicBezTo>
                      <a:pt x="249472" y="1956857"/>
                      <a:pt x="357845" y="1956010"/>
                      <a:pt x="427272" y="1889970"/>
                    </a:cubicBezTo>
                    <a:cubicBezTo>
                      <a:pt x="496699" y="1823930"/>
                      <a:pt x="651639" y="1551303"/>
                      <a:pt x="620312" y="1580090"/>
                    </a:cubicBezTo>
                    <a:cubicBezTo>
                      <a:pt x="588985" y="1608877"/>
                      <a:pt x="264712" y="1994957"/>
                      <a:pt x="239312" y="2062690"/>
                    </a:cubicBezTo>
                    <a:cubicBezTo>
                      <a:pt x="213912" y="2130423"/>
                      <a:pt x="411185" y="2027977"/>
                      <a:pt x="467912" y="1986490"/>
                    </a:cubicBezTo>
                    <a:cubicBezTo>
                      <a:pt x="524639" y="1945003"/>
                      <a:pt x="546652" y="1913677"/>
                      <a:pt x="579672" y="1813770"/>
                    </a:cubicBezTo>
                    <a:cubicBezTo>
                      <a:pt x="612692" y="1713863"/>
                      <a:pt x="665185" y="1511510"/>
                      <a:pt x="666032" y="1387050"/>
                    </a:cubicBezTo>
                    <a:cubicBezTo>
                      <a:pt x="666879" y="1262590"/>
                      <a:pt x="616925" y="1203323"/>
                      <a:pt x="584752" y="1067010"/>
                    </a:cubicBezTo>
                    <a:cubicBezTo>
                      <a:pt x="552579" y="930697"/>
                      <a:pt x="514479" y="718183"/>
                      <a:pt x="472992" y="569170"/>
                    </a:cubicBezTo>
                    <a:cubicBezTo>
                      <a:pt x="431505" y="420157"/>
                      <a:pt x="410339" y="267757"/>
                      <a:pt x="335832" y="172930"/>
                    </a:cubicBezTo>
                    <a:cubicBezTo>
                      <a:pt x="261325" y="78103"/>
                      <a:pt x="13252" y="5290"/>
                      <a:pt x="552" y="2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1F2DD923-0717-41B1-9839-59C41C578465}"/>
                  </a:ext>
                </a:extLst>
              </p:cNvPr>
              <p:cNvSpPr/>
              <p:nvPr/>
            </p:nvSpPr>
            <p:spPr>
              <a:xfrm>
                <a:off x="3787526" y="2168792"/>
                <a:ext cx="1728108" cy="621900"/>
              </a:xfrm>
              <a:custGeom>
                <a:avLst/>
                <a:gdLst>
                  <a:gd name="connsiteX0" fmla="*/ 83434 w 1728108"/>
                  <a:gd name="connsiteY0" fmla="*/ 368 h 621900"/>
                  <a:gd name="connsiteX1" fmla="*/ 144394 w 1728108"/>
                  <a:gd name="connsiteY1" fmla="*/ 20688 h 621900"/>
                  <a:gd name="connsiteX2" fmla="*/ 1002914 w 1728108"/>
                  <a:gd name="connsiteY2" fmla="*/ 71488 h 621900"/>
                  <a:gd name="connsiteX3" fmla="*/ 566034 w 1728108"/>
                  <a:gd name="connsiteY3" fmla="*/ 35928 h 621900"/>
                  <a:gd name="connsiteX4" fmla="*/ 936874 w 1728108"/>
                  <a:gd name="connsiteY4" fmla="*/ 76568 h 621900"/>
                  <a:gd name="connsiteX5" fmla="*/ 1211194 w 1728108"/>
                  <a:gd name="connsiteY5" fmla="*/ 239128 h 621900"/>
                  <a:gd name="connsiteX6" fmla="*/ 1099434 w 1728108"/>
                  <a:gd name="connsiteY6" fmla="*/ 147688 h 621900"/>
                  <a:gd name="connsiteX7" fmla="*/ 1709034 w 1728108"/>
                  <a:gd name="connsiteY7" fmla="*/ 569328 h 621900"/>
                  <a:gd name="connsiteX8" fmla="*/ 1587114 w 1728108"/>
                  <a:gd name="connsiteY8" fmla="*/ 457568 h 621900"/>
                  <a:gd name="connsiteX9" fmla="*/ 1719194 w 1728108"/>
                  <a:gd name="connsiteY9" fmla="*/ 620128 h 621900"/>
                  <a:gd name="connsiteX10" fmla="*/ 1449954 w 1728108"/>
                  <a:gd name="connsiteY10" fmla="*/ 330568 h 621900"/>
                  <a:gd name="connsiteX11" fmla="*/ 1292474 w 1728108"/>
                  <a:gd name="connsiteY11" fmla="*/ 244208 h 621900"/>
                  <a:gd name="connsiteX12" fmla="*/ 1140074 w 1728108"/>
                  <a:gd name="connsiteY12" fmla="*/ 107048 h 621900"/>
                  <a:gd name="connsiteX13" fmla="*/ 987674 w 1728108"/>
                  <a:gd name="connsiteY13" fmla="*/ 35928 h 621900"/>
                  <a:gd name="connsiteX14" fmla="*/ 83434 w 1728108"/>
                  <a:gd name="connsiteY14" fmla="*/ 368 h 6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8108" h="621900">
                    <a:moveTo>
                      <a:pt x="83434" y="368"/>
                    </a:moveTo>
                    <a:cubicBezTo>
                      <a:pt x="-57113" y="-2172"/>
                      <a:pt x="-8853" y="8835"/>
                      <a:pt x="144394" y="20688"/>
                    </a:cubicBezTo>
                    <a:cubicBezTo>
                      <a:pt x="297641" y="32541"/>
                      <a:pt x="932641" y="68948"/>
                      <a:pt x="1002914" y="71488"/>
                    </a:cubicBezTo>
                    <a:cubicBezTo>
                      <a:pt x="1073187" y="74028"/>
                      <a:pt x="577041" y="35081"/>
                      <a:pt x="566034" y="35928"/>
                    </a:cubicBezTo>
                    <a:cubicBezTo>
                      <a:pt x="555027" y="36775"/>
                      <a:pt x="829347" y="42701"/>
                      <a:pt x="936874" y="76568"/>
                    </a:cubicBezTo>
                    <a:cubicBezTo>
                      <a:pt x="1044401" y="110435"/>
                      <a:pt x="1184101" y="227275"/>
                      <a:pt x="1211194" y="239128"/>
                    </a:cubicBezTo>
                    <a:cubicBezTo>
                      <a:pt x="1238287" y="250981"/>
                      <a:pt x="1016461" y="92655"/>
                      <a:pt x="1099434" y="147688"/>
                    </a:cubicBezTo>
                    <a:cubicBezTo>
                      <a:pt x="1182407" y="202721"/>
                      <a:pt x="1627754" y="517681"/>
                      <a:pt x="1709034" y="569328"/>
                    </a:cubicBezTo>
                    <a:cubicBezTo>
                      <a:pt x="1790314" y="620975"/>
                      <a:pt x="1585421" y="449101"/>
                      <a:pt x="1587114" y="457568"/>
                    </a:cubicBezTo>
                    <a:cubicBezTo>
                      <a:pt x="1588807" y="466035"/>
                      <a:pt x="1742054" y="641295"/>
                      <a:pt x="1719194" y="620128"/>
                    </a:cubicBezTo>
                    <a:cubicBezTo>
                      <a:pt x="1696334" y="598961"/>
                      <a:pt x="1521074" y="393221"/>
                      <a:pt x="1449954" y="330568"/>
                    </a:cubicBezTo>
                    <a:cubicBezTo>
                      <a:pt x="1378834" y="267915"/>
                      <a:pt x="1344121" y="281461"/>
                      <a:pt x="1292474" y="244208"/>
                    </a:cubicBezTo>
                    <a:cubicBezTo>
                      <a:pt x="1240827" y="206955"/>
                      <a:pt x="1190874" y="141761"/>
                      <a:pt x="1140074" y="107048"/>
                    </a:cubicBezTo>
                    <a:cubicBezTo>
                      <a:pt x="1089274" y="72335"/>
                      <a:pt x="1161240" y="50321"/>
                      <a:pt x="987674" y="35928"/>
                    </a:cubicBezTo>
                    <a:cubicBezTo>
                      <a:pt x="814108" y="21535"/>
                      <a:pt x="223981" y="2908"/>
                      <a:pt x="83434" y="3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9A22C409-0647-4CA8-B847-1CE596778B1C}"/>
                  </a:ext>
                </a:extLst>
              </p:cNvPr>
              <p:cNvSpPr/>
              <p:nvPr/>
            </p:nvSpPr>
            <p:spPr>
              <a:xfrm>
                <a:off x="3950964" y="2273236"/>
                <a:ext cx="1818053" cy="1066384"/>
              </a:xfrm>
              <a:custGeom>
                <a:avLst/>
                <a:gdLst>
                  <a:gd name="connsiteX0" fmla="*/ 1276 w 1818053"/>
                  <a:gd name="connsiteY0" fmla="*/ 2604 h 1066384"/>
                  <a:gd name="connsiteX1" fmla="*/ 961396 w 1818053"/>
                  <a:gd name="connsiteY1" fmla="*/ 236284 h 1066384"/>
                  <a:gd name="connsiteX2" fmla="*/ 773436 w 1818053"/>
                  <a:gd name="connsiteY2" fmla="*/ 165164 h 1066384"/>
                  <a:gd name="connsiteX3" fmla="*/ 1230636 w 1818053"/>
                  <a:gd name="connsiteY3" fmla="*/ 652844 h 1066384"/>
                  <a:gd name="connsiteX4" fmla="*/ 1139196 w 1818053"/>
                  <a:gd name="connsiteY4" fmla="*/ 586804 h 1066384"/>
                  <a:gd name="connsiteX5" fmla="*/ 1814836 w 1818053"/>
                  <a:gd name="connsiteY5" fmla="*/ 1064324 h 1066384"/>
                  <a:gd name="connsiteX6" fmla="*/ 1383036 w 1818053"/>
                  <a:gd name="connsiteY6" fmla="*/ 754444 h 1066384"/>
                  <a:gd name="connsiteX7" fmla="*/ 1113796 w 1818053"/>
                  <a:gd name="connsiteY7" fmla="*/ 622364 h 1066384"/>
                  <a:gd name="connsiteX8" fmla="*/ 1144276 w 1818053"/>
                  <a:gd name="connsiteY8" fmla="*/ 703644 h 1066384"/>
                  <a:gd name="connsiteX9" fmla="*/ 869956 w 1818053"/>
                  <a:gd name="connsiteY9" fmla="*/ 444564 h 1066384"/>
                  <a:gd name="connsiteX10" fmla="*/ 1443996 w 1818053"/>
                  <a:gd name="connsiteY10" fmla="*/ 698564 h 1066384"/>
                  <a:gd name="connsiteX11" fmla="*/ 1052836 w 1818053"/>
                  <a:gd name="connsiteY11" fmla="*/ 363284 h 1066384"/>
                  <a:gd name="connsiteX12" fmla="*/ 763276 w 1818053"/>
                  <a:gd name="connsiteY12" fmla="*/ 124524 h 1066384"/>
                  <a:gd name="connsiteX13" fmla="*/ 1276 w 1818053"/>
                  <a:gd name="connsiteY13" fmla="*/ 2604 h 106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18053" h="1066384">
                    <a:moveTo>
                      <a:pt x="1276" y="2604"/>
                    </a:moveTo>
                    <a:cubicBezTo>
                      <a:pt x="34296" y="21231"/>
                      <a:pt x="832703" y="209191"/>
                      <a:pt x="961396" y="236284"/>
                    </a:cubicBezTo>
                    <a:cubicBezTo>
                      <a:pt x="1090089" y="263377"/>
                      <a:pt x="728563" y="95737"/>
                      <a:pt x="773436" y="165164"/>
                    </a:cubicBezTo>
                    <a:cubicBezTo>
                      <a:pt x="818309" y="234591"/>
                      <a:pt x="1169676" y="582571"/>
                      <a:pt x="1230636" y="652844"/>
                    </a:cubicBezTo>
                    <a:cubicBezTo>
                      <a:pt x="1291596" y="723117"/>
                      <a:pt x="1139196" y="586804"/>
                      <a:pt x="1139196" y="586804"/>
                    </a:cubicBezTo>
                    <a:lnTo>
                      <a:pt x="1814836" y="1064324"/>
                    </a:lnTo>
                    <a:cubicBezTo>
                      <a:pt x="1855476" y="1092264"/>
                      <a:pt x="1499876" y="828104"/>
                      <a:pt x="1383036" y="754444"/>
                    </a:cubicBezTo>
                    <a:cubicBezTo>
                      <a:pt x="1266196" y="680784"/>
                      <a:pt x="1153589" y="630831"/>
                      <a:pt x="1113796" y="622364"/>
                    </a:cubicBezTo>
                    <a:cubicBezTo>
                      <a:pt x="1074003" y="613897"/>
                      <a:pt x="1184916" y="733277"/>
                      <a:pt x="1144276" y="703644"/>
                    </a:cubicBezTo>
                    <a:cubicBezTo>
                      <a:pt x="1103636" y="674011"/>
                      <a:pt x="820003" y="445411"/>
                      <a:pt x="869956" y="444564"/>
                    </a:cubicBezTo>
                    <a:cubicBezTo>
                      <a:pt x="919909" y="443717"/>
                      <a:pt x="1413516" y="712111"/>
                      <a:pt x="1443996" y="698564"/>
                    </a:cubicBezTo>
                    <a:cubicBezTo>
                      <a:pt x="1474476" y="685017"/>
                      <a:pt x="1166289" y="458957"/>
                      <a:pt x="1052836" y="363284"/>
                    </a:cubicBezTo>
                    <a:cubicBezTo>
                      <a:pt x="939383" y="267611"/>
                      <a:pt x="941076" y="179557"/>
                      <a:pt x="763276" y="124524"/>
                    </a:cubicBezTo>
                    <a:cubicBezTo>
                      <a:pt x="585476" y="69491"/>
                      <a:pt x="-31744" y="-16023"/>
                      <a:pt x="1276" y="26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2431A8BB-6847-42D7-9FB1-39AB1C862CBD}"/>
                  </a:ext>
                </a:extLst>
              </p:cNvPr>
              <p:cNvSpPr/>
              <p:nvPr/>
            </p:nvSpPr>
            <p:spPr>
              <a:xfrm>
                <a:off x="3682833" y="2328119"/>
                <a:ext cx="1007798" cy="180132"/>
              </a:xfrm>
              <a:custGeom>
                <a:avLst/>
                <a:gdLst>
                  <a:gd name="connsiteX0" fmla="*/ 167 w 1007798"/>
                  <a:gd name="connsiteY0" fmla="*/ 180131 h 180132"/>
                  <a:gd name="connsiteX1" fmla="*/ 377992 w 1007798"/>
                  <a:gd name="connsiteY1" fmla="*/ 11856 h 180132"/>
                  <a:gd name="connsiteX2" fmla="*/ 181142 w 1007798"/>
                  <a:gd name="connsiteY2" fmla="*/ 53131 h 180132"/>
                  <a:gd name="connsiteX3" fmla="*/ 495467 w 1007798"/>
                  <a:gd name="connsiteY3" fmla="*/ 43606 h 180132"/>
                  <a:gd name="connsiteX4" fmla="*/ 1006642 w 1007798"/>
                  <a:gd name="connsiteY4" fmla="*/ 100756 h 180132"/>
                  <a:gd name="connsiteX5" fmla="*/ 628817 w 1007798"/>
                  <a:gd name="connsiteY5" fmla="*/ 34081 h 180132"/>
                  <a:gd name="connsiteX6" fmla="*/ 431967 w 1007798"/>
                  <a:gd name="connsiteY6" fmla="*/ 8681 h 180132"/>
                  <a:gd name="connsiteX7" fmla="*/ 167 w 1007798"/>
                  <a:gd name="connsiteY7" fmla="*/ 180131 h 180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7798" h="180132">
                    <a:moveTo>
                      <a:pt x="167" y="180131"/>
                    </a:moveTo>
                    <a:cubicBezTo>
                      <a:pt x="-8829" y="180660"/>
                      <a:pt x="347830" y="33023"/>
                      <a:pt x="377992" y="11856"/>
                    </a:cubicBezTo>
                    <a:cubicBezTo>
                      <a:pt x="408154" y="-9311"/>
                      <a:pt x="161563" y="47839"/>
                      <a:pt x="181142" y="53131"/>
                    </a:cubicBezTo>
                    <a:cubicBezTo>
                      <a:pt x="200721" y="58423"/>
                      <a:pt x="357884" y="35669"/>
                      <a:pt x="495467" y="43606"/>
                    </a:cubicBezTo>
                    <a:cubicBezTo>
                      <a:pt x="633050" y="51543"/>
                      <a:pt x="984417" y="102343"/>
                      <a:pt x="1006642" y="100756"/>
                    </a:cubicBezTo>
                    <a:cubicBezTo>
                      <a:pt x="1028867" y="99169"/>
                      <a:pt x="724596" y="49427"/>
                      <a:pt x="628817" y="34081"/>
                    </a:cubicBezTo>
                    <a:cubicBezTo>
                      <a:pt x="533038" y="18735"/>
                      <a:pt x="534096" y="-16190"/>
                      <a:pt x="431967" y="8681"/>
                    </a:cubicBezTo>
                    <a:cubicBezTo>
                      <a:pt x="329838" y="33552"/>
                      <a:pt x="9163" y="179602"/>
                      <a:pt x="167" y="180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9107F64F-AB0F-45B1-848C-9937277629C5}"/>
                  </a:ext>
                </a:extLst>
              </p:cNvPr>
              <p:cNvSpPr/>
              <p:nvPr/>
            </p:nvSpPr>
            <p:spPr>
              <a:xfrm>
                <a:off x="3141877" y="2265477"/>
                <a:ext cx="1134436" cy="253728"/>
              </a:xfrm>
              <a:custGeom>
                <a:avLst/>
                <a:gdLst>
                  <a:gd name="connsiteX0" fmla="*/ 1115798 w 1134436"/>
                  <a:gd name="connsiteY0" fmla="*/ 249123 h 253728"/>
                  <a:gd name="connsiteX1" fmla="*/ 1036423 w 1134436"/>
                  <a:gd name="connsiteY1" fmla="*/ 182448 h 253728"/>
                  <a:gd name="connsiteX2" fmla="*/ 706223 w 1134436"/>
                  <a:gd name="connsiteY2" fmla="*/ 45923 h 253728"/>
                  <a:gd name="connsiteX3" fmla="*/ 214098 w 1134436"/>
                  <a:gd name="connsiteY3" fmla="*/ 45923 h 253728"/>
                  <a:gd name="connsiteX4" fmla="*/ 569698 w 1134436"/>
                  <a:gd name="connsiteY4" fmla="*/ 33223 h 253728"/>
                  <a:gd name="connsiteX5" fmla="*/ 90273 w 1134436"/>
                  <a:gd name="connsiteY5" fmla="*/ 42748 h 253728"/>
                  <a:gd name="connsiteX6" fmla="*/ 4548 w 1134436"/>
                  <a:gd name="connsiteY6" fmla="*/ 188798 h 253728"/>
                  <a:gd name="connsiteX7" fmla="*/ 156948 w 1134436"/>
                  <a:gd name="connsiteY7" fmla="*/ 23698 h 253728"/>
                  <a:gd name="connsiteX8" fmla="*/ 429998 w 1134436"/>
                  <a:gd name="connsiteY8" fmla="*/ 4648 h 253728"/>
                  <a:gd name="connsiteX9" fmla="*/ 731623 w 1134436"/>
                  <a:gd name="connsiteY9" fmla="*/ 58623 h 253728"/>
                  <a:gd name="connsiteX10" fmla="*/ 1115798 w 1134436"/>
                  <a:gd name="connsiteY10" fmla="*/ 249123 h 25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4436" h="253728">
                    <a:moveTo>
                      <a:pt x="1115798" y="249123"/>
                    </a:moveTo>
                    <a:cubicBezTo>
                      <a:pt x="1166598" y="269760"/>
                      <a:pt x="1104685" y="216315"/>
                      <a:pt x="1036423" y="182448"/>
                    </a:cubicBezTo>
                    <a:cubicBezTo>
                      <a:pt x="968161" y="148581"/>
                      <a:pt x="843277" y="68677"/>
                      <a:pt x="706223" y="45923"/>
                    </a:cubicBezTo>
                    <a:cubicBezTo>
                      <a:pt x="569169" y="23169"/>
                      <a:pt x="236852" y="48040"/>
                      <a:pt x="214098" y="45923"/>
                    </a:cubicBezTo>
                    <a:cubicBezTo>
                      <a:pt x="191344" y="43806"/>
                      <a:pt x="590335" y="33752"/>
                      <a:pt x="569698" y="33223"/>
                    </a:cubicBezTo>
                    <a:cubicBezTo>
                      <a:pt x="549061" y="32694"/>
                      <a:pt x="184465" y="16819"/>
                      <a:pt x="90273" y="42748"/>
                    </a:cubicBezTo>
                    <a:cubicBezTo>
                      <a:pt x="-3919" y="68677"/>
                      <a:pt x="-6565" y="191973"/>
                      <a:pt x="4548" y="188798"/>
                    </a:cubicBezTo>
                    <a:cubicBezTo>
                      <a:pt x="15661" y="185623"/>
                      <a:pt x="86040" y="54390"/>
                      <a:pt x="156948" y="23698"/>
                    </a:cubicBezTo>
                    <a:cubicBezTo>
                      <a:pt x="227856" y="-6994"/>
                      <a:pt x="334219" y="-1173"/>
                      <a:pt x="429998" y="4648"/>
                    </a:cubicBezTo>
                    <a:cubicBezTo>
                      <a:pt x="525777" y="10469"/>
                      <a:pt x="615735" y="22110"/>
                      <a:pt x="731623" y="58623"/>
                    </a:cubicBezTo>
                    <a:cubicBezTo>
                      <a:pt x="847511" y="95136"/>
                      <a:pt x="1064998" y="228486"/>
                      <a:pt x="1115798" y="2491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D8A60895-5F7A-4FB3-B49C-DB1CD2525FE9}"/>
                  </a:ext>
                </a:extLst>
              </p:cNvPr>
              <p:cNvSpPr/>
              <p:nvPr/>
            </p:nvSpPr>
            <p:spPr>
              <a:xfrm>
                <a:off x="3978773" y="1698045"/>
                <a:ext cx="644761" cy="611897"/>
              </a:xfrm>
              <a:custGeom>
                <a:avLst/>
                <a:gdLst>
                  <a:gd name="connsiteX0" fmla="*/ 638947 w 644761"/>
                  <a:gd name="connsiteY0" fmla="*/ 608275 h 611897"/>
                  <a:gd name="connsiteX1" fmla="*/ 598307 w 644761"/>
                  <a:gd name="connsiteY1" fmla="*/ 567635 h 611897"/>
                  <a:gd name="connsiteX2" fmla="*/ 384947 w 644761"/>
                  <a:gd name="connsiteY2" fmla="*/ 359355 h 611897"/>
                  <a:gd name="connsiteX3" fmla="*/ 105547 w 644761"/>
                  <a:gd name="connsiteY3" fmla="*/ 54555 h 611897"/>
                  <a:gd name="connsiteX4" fmla="*/ 384947 w 644761"/>
                  <a:gd name="connsiteY4" fmla="*/ 267915 h 611897"/>
                  <a:gd name="connsiteX5" fmla="*/ 344307 w 644761"/>
                  <a:gd name="connsiteY5" fmla="*/ 267915 h 611897"/>
                  <a:gd name="connsiteX6" fmla="*/ 3947 w 644761"/>
                  <a:gd name="connsiteY6" fmla="*/ 3755 h 611897"/>
                  <a:gd name="connsiteX7" fmla="*/ 176667 w 644761"/>
                  <a:gd name="connsiteY7" fmla="*/ 135835 h 611897"/>
                  <a:gd name="connsiteX8" fmla="*/ 445907 w 644761"/>
                  <a:gd name="connsiteY8" fmla="*/ 455875 h 611897"/>
                  <a:gd name="connsiteX9" fmla="*/ 638947 w 644761"/>
                  <a:gd name="connsiteY9" fmla="*/ 608275 h 61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4761" h="611897">
                    <a:moveTo>
                      <a:pt x="638947" y="608275"/>
                    </a:moveTo>
                    <a:cubicBezTo>
                      <a:pt x="664347" y="626902"/>
                      <a:pt x="598307" y="567635"/>
                      <a:pt x="598307" y="567635"/>
                    </a:cubicBezTo>
                    <a:cubicBezTo>
                      <a:pt x="555974" y="526148"/>
                      <a:pt x="467074" y="444868"/>
                      <a:pt x="384947" y="359355"/>
                    </a:cubicBezTo>
                    <a:cubicBezTo>
                      <a:pt x="302820" y="273842"/>
                      <a:pt x="105547" y="69795"/>
                      <a:pt x="105547" y="54555"/>
                    </a:cubicBezTo>
                    <a:cubicBezTo>
                      <a:pt x="105547" y="39315"/>
                      <a:pt x="345154" y="232355"/>
                      <a:pt x="384947" y="267915"/>
                    </a:cubicBezTo>
                    <a:cubicBezTo>
                      <a:pt x="424740" y="303475"/>
                      <a:pt x="407807" y="311942"/>
                      <a:pt x="344307" y="267915"/>
                    </a:cubicBezTo>
                    <a:cubicBezTo>
                      <a:pt x="280807" y="223888"/>
                      <a:pt x="31887" y="25768"/>
                      <a:pt x="3947" y="3755"/>
                    </a:cubicBezTo>
                    <a:cubicBezTo>
                      <a:pt x="-23993" y="-18258"/>
                      <a:pt x="103007" y="60482"/>
                      <a:pt x="176667" y="135835"/>
                    </a:cubicBezTo>
                    <a:cubicBezTo>
                      <a:pt x="250327" y="211188"/>
                      <a:pt x="368014" y="378828"/>
                      <a:pt x="445907" y="455875"/>
                    </a:cubicBezTo>
                    <a:cubicBezTo>
                      <a:pt x="523800" y="532922"/>
                      <a:pt x="613547" y="589648"/>
                      <a:pt x="638947" y="6082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9A655279-9BD9-4C43-82B8-5D781B847424}"/>
                  </a:ext>
                </a:extLst>
              </p:cNvPr>
              <p:cNvSpPr/>
              <p:nvPr/>
            </p:nvSpPr>
            <p:spPr>
              <a:xfrm>
                <a:off x="3630558" y="2012624"/>
                <a:ext cx="1125663" cy="269062"/>
              </a:xfrm>
              <a:custGeom>
                <a:avLst/>
                <a:gdLst>
                  <a:gd name="connsiteX0" fmla="*/ 1642 w 1125663"/>
                  <a:gd name="connsiteY0" fmla="*/ 268296 h 269062"/>
                  <a:gd name="connsiteX1" fmla="*/ 656962 w 1125663"/>
                  <a:gd name="connsiteY1" fmla="*/ 105736 h 269062"/>
                  <a:gd name="connsiteX2" fmla="*/ 1119242 w 1125663"/>
                  <a:gd name="connsiteY2" fmla="*/ 110816 h 269062"/>
                  <a:gd name="connsiteX3" fmla="*/ 316602 w 1125663"/>
                  <a:gd name="connsiteY3" fmla="*/ 156536 h 269062"/>
                  <a:gd name="connsiteX4" fmla="*/ 1109082 w 1125663"/>
                  <a:gd name="connsiteY4" fmla="*/ 19376 h 269062"/>
                  <a:gd name="connsiteX5" fmla="*/ 489322 w 1125663"/>
                  <a:gd name="connsiteY5" fmla="*/ 29536 h 269062"/>
                  <a:gd name="connsiteX6" fmla="*/ 1642 w 1125663"/>
                  <a:gd name="connsiteY6" fmla="*/ 268296 h 26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663" h="269062">
                    <a:moveTo>
                      <a:pt x="1642" y="268296"/>
                    </a:moveTo>
                    <a:cubicBezTo>
                      <a:pt x="29582" y="280996"/>
                      <a:pt x="470695" y="131983"/>
                      <a:pt x="656962" y="105736"/>
                    </a:cubicBezTo>
                    <a:cubicBezTo>
                      <a:pt x="843229" y="79489"/>
                      <a:pt x="1175969" y="102349"/>
                      <a:pt x="1119242" y="110816"/>
                    </a:cubicBezTo>
                    <a:cubicBezTo>
                      <a:pt x="1062515" y="119283"/>
                      <a:pt x="318295" y="171776"/>
                      <a:pt x="316602" y="156536"/>
                    </a:cubicBezTo>
                    <a:cubicBezTo>
                      <a:pt x="314909" y="141296"/>
                      <a:pt x="1080295" y="40543"/>
                      <a:pt x="1109082" y="19376"/>
                    </a:cubicBezTo>
                    <a:cubicBezTo>
                      <a:pt x="1137869" y="-1791"/>
                      <a:pt x="669662" y="-14491"/>
                      <a:pt x="489322" y="29536"/>
                    </a:cubicBezTo>
                    <a:cubicBezTo>
                      <a:pt x="308982" y="73563"/>
                      <a:pt x="-26298" y="255596"/>
                      <a:pt x="1642" y="2682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755081A4-D949-479C-990A-077AD5FC7660}"/>
                  </a:ext>
                </a:extLst>
              </p:cNvPr>
              <p:cNvSpPr/>
              <p:nvPr/>
            </p:nvSpPr>
            <p:spPr>
              <a:xfrm>
                <a:off x="2996263" y="2322117"/>
                <a:ext cx="461778" cy="807521"/>
              </a:xfrm>
              <a:custGeom>
                <a:avLst/>
                <a:gdLst>
                  <a:gd name="connsiteX0" fmla="*/ 447977 w 461778"/>
                  <a:gd name="connsiteY0" fmla="*/ 65483 h 807521"/>
                  <a:gd name="connsiteX1" fmla="*/ 6017 w 461778"/>
                  <a:gd name="connsiteY1" fmla="*/ 349963 h 807521"/>
                  <a:gd name="connsiteX2" fmla="*/ 183817 w 461778"/>
                  <a:gd name="connsiteY2" fmla="*/ 182323 h 807521"/>
                  <a:gd name="connsiteX3" fmla="*/ 66977 w 461778"/>
                  <a:gd name="connsiteY3" fmla="*/ 304243 h 807521"/>
                  <a:gd name="connsiteX4" fmla="*/ 26337 w 461778"/>
                  <a:gd name="connsiteY4" fmla="*/ 802083 h 807521"/>
                  <a:gd name="connsiteX5" fmla="*/ 26337 w 461778"/>
                  <a:gd name="connsiteY5" fmla="*/ 548083 h 807521"/>
                  <a:gd name="connsiteX6" fmla="*/ 46657 w 461778"/>
                  <a:gd name="connsiteY6" fmla="*/ 217883 h 807521"/>
                  <a:gd name="connsiteX7" fmla="*/ 56817 w 461778"/>
                  <a:gd name="connsiteY7" fmla="*/ 339803 h 807521"/>
                  <a:gd name="connsiteX8" fmla="*/ 97457 w 461778"/>
                  <a:gd name="connsiteY8" fmla="*/ 111203 h 807521"/>
                  <a:gd name="connsiteX9" fmla="*/ 341297 w 461778"/>
                  <a:gd name="connsiteY9" fmla="*/ 4523 h 807521"/>
                  <a:gd name="connsiteX10" fmla="*/ 21257 w 461778"/>
                  <a:gd name="connsiteY10" fmla="*/ 253443 h 807521"/>
                  <a:gd name="connsiteX11" fmla="*/ 320977 w 461778"/>
                  <a:gd name="connsiteY11" fmla="*/ 141683 h 807521"/>
                  <a:gd name="connsiteX12" fmla="*/ 447977 w 461778"/>
                  <a:gd name="connsiteY12" fmla="*/ 65483 h 80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1778" h="807521">
                    <a:moveTo>
                      <a:pt x="447977" y="65483"/>
                    </a:moveTo>
                    <a:cubicBezTo>
                      <a:pt x="395484" y="100196"/>
                      <a:pt x="50044" y="330490"/>
                      <a:pt x="6017" y="349963"/>
                    </a:cubicBezTo>
                    <a:cubicBezTo>
                      <a:pt x="-38010" y="369436"/>
                      <a:pt x="173657" y="189943"/>
                      <a:pt x="183817" y="182323"/>
                    </a:cubicBezTo>
                    <a:cubicBezTo>
                      <a:pt x="193977" y="174703"/>
                      <a:pt x="93224" y="200950"/>
                      <a:pt x="66977" y="304243"/>
                    </a:cubicBezTo>
                    <a:cubicBezTo>
                      <a:pt x="40730" y="407536"/>
                      <a:pt x="33110" y="761443"/>
                      <a:pt x="26337" y="802083"/>
                    </a:cubicBezTo>
                    <a:cubicBezTo>
                      <a:pt x="19564" y="842723"/>
                      <a:pt x="22950" y="645450"/>
                      <a:pt x="26337" y="548083"/>
                    </a:cubicBezTo>
                    <a:cubicBezTo>
                      <a:pt x="29724" y="450716"/>
                      <a:pt x="41577" y="252596"/>
                      <a:pt x="46657" y="217883"/>
                    </a:cubicBezTo>
                    <a:cubicBezTo>
                      <a:pt x="51737" y="183170"/>
                      <a:pt x="48350" y="357583"/>
                      <a:pt x="56817" y="339803"/>
                    </a:cubicBezTo>
                    <a:cubicBezTo>
                      <a:pt x="65284" y="322023"/>
                      <a:pt x="50044" y="167083"/>
                      <a:pt x="97457" y="111203"/>
                    </a:cubicBezTo>
                    <a:cubicBezTo>
                      <a:pt x="144870" y="55323"/>
                      <a:pt x="353997" y="-19184"/>
                      <a:pt x="341297" y="4523"/>
                    </a:cubicBezTo>
                    <a:cubicBezTo>
                      <a:pt x="328597" y="28230"/>
                      <a:pt x="24644" y="230583"/>
                      <a:pt x="21257" y="253443"/>
                    </a:cubicBezTo>
                    <a:cubicBezTo>
                      <a:pt x="17870" y="276303"/>
                      <a:pt x="250704" y="172163"/>
                      <a:pt x="320977" y="141683"/>
                    </a:cubicBezTo>
                    <a:cubicBezTo>
                      <a:pt x="391250" y="111203"/>
                      <a:pt x="500470" y="30770"/>
                      <a:pt x="447977" y="654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B99111E9-A780-411E-B0FF-70136162B860}"/>
                  </a:ext>
                </a:extLst>
              </p:cNvPr>
              <p:cNvSpPr/>
              <p:nvPr/>
            </p:nvSpPr>
            <p:spPr>
              <a:xfrm>
                <a:off x="2884311" y="2384635"/>
                <a:ext cx="501127" cy="2700658"/>
              </a:xfrm>
              <a:custGeom>
                <a:avLst/>
                <a:gdLst>
                  <a:gd name="connsiteX0" fmla="*/ 285609 w 501127"/>
                  <a:gd name="connsiteY0" fmla="*/ 2965 h 2700658"/>
                  <a:gd name="connsiteX1" fmla="*/ 92569 w 501127"/>
                  <a:gd name="connsiteY1" fmla="*/ 683685 h 2700658"/>
                  <a:gd name="connsiteX2" fmla="*/ 178929 w 501127"/>
                  <a:gd name="connsiteY2" fmla="*/ 358565 h 2700658"/>
                  <a:gd name="connsiteX3" fmla="*/ 97649 w 501127"/>
                  <a:gd name="connsiteY3" fmla="*/ 917365 h 2700658"/>
                  <a:gd name="connsiteX4" fmla="*/ 72249 w 501127"/>
                  <a:gd name="connsiteY4" fmla="*/ 1471085 h 2700658"/>
                  <a:gd name="connsiteX5" fmla="*/ 72249 w 501127"/>
                  <a:gd name="connsiteY5" fmla="*/ 1039285 h 2700658"/>
                  <a:gd name="connsiteX6" fmla="*/ 102729 w 501127"/>
                  <a:gd name="connsiteY6" fmla="*/ 1791125 h 2700658"/>
                  <a:gd name="connsiteX7" fmla="*/ 87489 w 501127"/>
                  <a:gd name="connsiteY7" fmla="*/ 1521885 h 2700658"/>
                  <a:gd name="connsiteX8" fmla="*/ 331329 w 501127"/>
                  <a:gd name="connsiteY8" fmla="*/ 2233085 h 2700658"/>
                  <a:gd name="connsiteX9" fmla="*/ 275449 w 501127"/>
                  <a:gd name="connsiteY9" fmla="*/ 2090845 h 2700658"/>
                  <a:gd name="connsiteX10" fmla="*/ 498969 w 501127"/>
                  <a:gd name="connsiteY10" fmla="*/ 2685205 h 2700658"/>
                  <a:gd name="connsiteX11" fmla="*/ 366889 w 501127"/>
                  <a:gd name="connsiteY11" fmla="*/ 2380405 h 2700658"/>
                  <a:gd name="connsiteX12" fmla="*/ 21449 w 501127"/>
                  <a:gd name="connsiteY12" fmla="*/ 897045 h 2700658"/>
                  <a:gd name="connsiteX13" fmla="*/ 41769 w 501127"/>
                  <a:gd name="connsiteY13" fmla="*/ 897045 h 2700658"/>
                  <a:gd name="connsiteX14" fmla="*/ 82409 w 501127"/>
                  <a:gd name="connsiteY14" fmla="*/ 404285 h 2700658"/>
                  <a:gd name="connsiteX15" fmla="*/ 148449 w 501127"/>
                  <a:gd name="connsiteY15" fmla="*/ 292525 h 2700658"/>
                  <a:gd name="connsiteX16" fmla="*/ 153529 w 501127"/>
                  <a:gd name="connsiteY16" fmla="*/ 429685 h 2700658"/>
                  <a:gd name="connsiteX17" fmla="*/ 285609 w 501127"/>
                  <a:gd name="connsiteY17" fmla="*/ 2965 h 270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1127" h="2700658">
                    <a:moveTo>
                      <a:pt x="285609" y="2965"/>
                    </a:moveTo>
                    <a:cubicBezTo>
                      <a:pt x="275449" y="45298"/>
                      <a:pt x="110349" y="624418"/>
                      <a:pt x="92569" y="683685"/>
                    </a:cubicBezTo>
                    <a:cubicBezTo>
                      <a:pt x="74789" y="742952"/>
                      <a:pt x="178082" y="319618"/>
                      <a:pt x="178929" y="358565"/>
                    </a:cubicBezTo>
                    <a:cubicBezTo>
                      <a:pt x="179776" y="397512"/>
                      <a:pt x="115429" y="731945"/>
                      <a:pt x="97649" y="917365"/>
                    </a:cubicBezTo>
                    <a:cubicBezTo>
                      <a:pt x="79869" y="1102785"/>
                      <a:pt x="76482" y="1450765"/>
                      <a:pt x="72249" y="1471085"/>
                    </a:cubicBezTo>
                    <a:cubicBezTo>
                      <a:pt x="68016" y="1491405"/>
                      <a:pt x="67169" y="985945"/>
                      <a:pt x="72249" y="1039285"/>
                    </a:cubicBezTo>
                    <a:cubicBezTo>
                      <a:pt x="77329" y="1092625"/>
                      <a:pt x="100189" y="1710692"/>
                      <a:pt x="102729" y="1791125"/>
                    </a:cubicBezTo>
                    <a:cubicBezTo>
                      <a:pt x="105269" y="1871558"/>
                      <a:pt x="49389" y="1448225"/>
                      <a:pt x="87489" y="1521885"/>
                    </a:cubicBezTo>
                    <a:cubicBezTo>
                      <a:pt x="125589" y="1595545"/>
                      <a:pt x="300002" y="2138258"/>
                      <a:pt x="331329" y="2233085"/>
                    </a:cubicBezTo>
                    <a:cubicBezTo>
                      <a:pt x="362656" y="2327912"/>
                      <a:pt x="247509" y="2015492"/>
                      <a:pt x="275449" y="2090845"/>
                    </a:cubicBezTo>
                    <a:cubicBezTo>
                      <a:pt x="303389" y="2166198"/>
                      <a:pt x="483729" y="2636945"/>
                      <a:pt x="498969" y="2685205"/>
                    </a:cubicBezTo>
                    <a:cubicBezTo>
                      <a:pt x="514209" y="2733465"/>
                      <a:pt x="446476" y="2678432"/>
                      <a:pt x="366889" y="2380405"/>
                    </a:cubicBezTo>
                    <a:cubicBezTo>
                      <a:pt x="287302" y="2082378"/>
                      <a:pt x="75636" y="1144272"/>
                      <a:pt x="21449" y="897045"/>
                    </a:cubicBezTo>
                    <a:cubicBezTo>
                      <a:pt x="-32738" y="649818"/>
                      <a:pt x="31609" y="979172"/>
                      <a:pt x="41769" y="897045"/>
                    </a:cubicBezTo>
                    <a:cubicBezTo>
                      <a:pt x="51929" y="814918"/>
                      <a:pt x="64629" y="505038"/>
                      <a:pt x="82409" y="404285"/>
                    </a:cubicBezTo>
                    <a:cubicBezTo>
                      <a:pt x="100189" y="303532"/>
                      <a:pt x="136596" y="288292"/>
                      <a:pt x="148449" y="292525"/>
                    </a:cubicBezTo>
                    <a:cubicBezTo>
                      <a:pt x="160302" y="296758"/>
                      <a:pt x="131516" y="474558"/>
                      <a:pt x="153529" y="429685"/>
                    </a:cubicBezTo>
                    <a:cubicBezTo>
                      <a:pt x="175542" y="384812"/>
                      <a:pt x="295769" y="-39368"/>
                      <a:pt x="285609" y="29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748996E0-1763-416A-AFE3-FEE29AED2B23}"/>
                  </a:ext>
                </a:extLst>
              </p:cNvPr>
              <p:cNvSpPr/>
              <p:nvPr/>
            </p:nvSpPr>
            <p:spPr>
              <a:xfrm>
                <a:off x="2758406" y="2534328"/>
                <a:ext cx="221869" cy="1819613"/>
              </a:xfrm>
              <a:custGeom>
                <a:avLst/>
                <a:gdLst>
                  <a:gd name="connsiteX0" fmla="*/ 221861 w 221869"/>
                  <a:gd name="connsiteY0" fmla="*/ 1439 h 1819613"/>
                  <a:gd name="connsiteX1" fmla="*/ 35594 w 221869"/>
                  <a:gd name="connsiteY1" fmla="*/ 1004739 h 1819613"/>
                  <a:gd name="connsiteX2" fmla="*/ 128727 w 221869"/>
                  <a:gd name="connsiteY2" fmla="*/ 429005 h 1819613"/>
                  <a:gd name="connsiteX3" fmla="*/ 141427 w 221869"/>
                  <a:gd name="connsiteY3" fmla="*/ 293539 h 1819613"/>
                  <a:gd name="connsiteX4" fmla="*/ 69461 w 221869"/>
                  <a:gd name="connsiteY4" fmla="*/ 725339 h 1819613"/>
                  <a:gd name="connsiteX5" fmla="*/ 65227 w 221869"/>
                  <a:gd name="connsiteY5" fmla="*/ 1529672 h 1819613"/>
                  <a:gd name="connsiteX6" fmla="*/ 22894 w 221869"/>
                  <a:gd name="connsiteY6" fmla="*/ 1356105 h 1819613"/>
                  <a:gd name="connsiteX7" fmla="*/ 94861 w 221869"/>
                  <a:gd name="connsiteY7" fmla="*/ 1813305 h 1819613"/>
                  <a:gd name="connsiteX8" fmla="*/ 31361 w 221869"/>
                  <a:gd name="connsiteY8" fmla="*/ 1597405 h 1819613"/>
                  <a:gd name="connsiteX9" fmla="*/ 22894 w 221869"/>
                  <a:gd name="connsiteY9" fmla="*/ 1246039 h 1819613"/>
                  <a:gd name="connsiteX10" fmla="*/ 1727 w 221869"/>
                  <a:gd name="connsiteY10" fmla="*/ 1068239 h 1819613"/>
                  <a:gd name="connsiteX11" fmla="*/ 27127 w 221869"/>
                  <a:gd name="connsiteY11" fmla="*/ 788839 h 1819613"/>
                  <a:gd name="connsiteX12" fmla="*/ 221861 w 221869"/>
                  <a:gd name="connsiteY12" fmla="*/ 1439 h 181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869" h="1819613">
                    <a:moveTo>
                      <a:pt x="221861" y="1439"/>
                    </a:moveTo>
                    <a:cubicBezTo>
                      <a:pt x="223272" y="37422"/>
                      <a:pt x="51116" y="933478"/>
                      <a:pt x="35594" y="1004739"/>
                    </a:cubicBezTo>
                    <a:cubicBezTo>
                      <a:pt x="20072" y="1076000"/>
                      <a:pt x="111088" y="547538"/>
                      <a:pt x="128727" y="429005"/>
                    </a:cubicBezTo>
                    <a:cubicBezTo>
                      <a:pt x="146366" y="310472"/>
                      <a:pt x="151305" y="244150"/>
                      <a:pt x="141427" y="293539"/>
                    </a:cubicBezTo>
                    <a:cubicBezTo>
                      <a:pt x="131549" y="342928"/>
                      <a:pt x="82161" y="519317"/>
                      <a:pt x="69461" y="725339"/>
                    </a:cubicBezTo>
                    <a:cubicBezTo>
                      <a:pt x="56761" y="931361"/>
                      <a:pt x="72988" y="1424544"/>
                      <a:pt x="65227" y="1529672"/>
                    </a:cubicBezTo>
                    <a:cubicBezTo>
                      <a:pt x="57466" y="1634800"/>
                      <a:pt x="17955" y="1308833"/>
                      <a:pt x="22894" y="1356105"/>
                    </a:cubicBezTo>
                    <a:cubicBezTo>
                      <a:pt x="27833" y="1403377"/>
                      <a:pt x="93450" y="1773088"/>
                      <a:pt x="94861" y="1813305"/>
                    </a:cubicBezTo>
                    <a:cubicBezTo>
                      <a:pt x="96272" y="1853522"/>
                      <a:pt x="43355" y="1691949"/>
                      <a:pt x="31361" y="1597405"/>
                    </a:cubicBezTo>
                    <a:cubicBezTo>
                      <a:pt x="19367" y="1502861"/>
                      <a:pt x="27833" y="1334233"/>
                      <a:pt x="22894" y="1246039"/>
                    </a:cubicBezTo>
                    <a:cubicBezTo>
                      <a:pt x="17955" y="1157845"/>
                      <a:pt x="1022" y="1144439"/>
                      <a:pt x="1727" y="1068239"/>
                    </a:cubicBezTo>
                    <a:cubicBezTo>
                      <a:pt x="2432" y="992039"/>
                      <a:pt x="-10973" y="963111"/>
                      <a:pt x="27127" y="788839"/>
                    </a:cubicBezTo>
                    <a:cubicBezTo>
                      <a:pt x="65227" y="614567"/>
                      <a:pt x="220450" y="-34544"/>
                      <a:pt x="221861" y="14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1A01FAB6-3201-4D3F-ADC4-E28F92A5969F}"/>
                  </a:ext>
                </a:extLst>
              </p:cNvPr>
              <p:cNvSpPr/>
              <p:nvPr/>
            </p:nvSpPr>
            <p:spPr>
              <a:xfrm>
                <a:off x="2560312" y="2713971"/>
                <a:ext cx="315656" cy="2681558"/>
              </a:xfrm>
              <a:custGeom>
                <a:avLst/>
                <a:gdLst>
                  <a:gd name="connsiteX0" fmla="*/ 314968 w 315656"/>
                  <a:gd name="connsiteY0" fmla="*/ 13989 h 2681558"/>
                  <a:gd name="connsiteX1" fmla="*/ 50808 w 315656"/>
                  <a:gd name="connsiteY1" fmla="*/ 1162069 h 2681558"/>
                  <a:gd name="connsiteX2" fmla="*/ 182888 w 315656"/>
                  <a:gd name="connsiteY2" fmla="*/ 450869 h 2681558"/>
                  <a:gd name="connsiteX3" fmla="*/ 76208 w 315656"/>
                  <a:gd name="connsiteY3" fmla="*/ 974109 h 2681558"/>
                  <a:gd name="connsiteX4" fmla="*/ 8 w 315656"/>
                  <a:gd name="connsiteY4" fmla="*/ 1949469 h 2681558"/>
                  <a:gd name="connsiteX5" fmla="*/ 71128 w 315656"/>
                  <a:gd name="connsiteY5" fmla="*/ 1141749 h 2681558"/>
                  <a:gd name="connsiteX6" fmla="*/ 55888 w 315656"/>
                  <a:gd name="connsiteY6" fmla="*/ 1497349 h 2681558"/>
                  <a:gd name="connsiteX7" fmla="*/ 116848 w 315656"/>
                  <a:gd name="connsiteY7" fmla="*/ 2625109 h 2681558"/>
                  <a:gd name="connsiteX8" fmla="*/ 116848 w 315656"/>
                  <a:gd name="connsiteY8" fmla="*/ 2366029 h 2681558"/>
                  <a:gd name="connsiteX9" fmla="*/ 55888 w 315656"/>
                  <a:gd name="connsiteY9" fmla="*/ 1106189 h 2681558"/>
                  <a:gd name="connsiteX10" fmla="*/ 20328 w 315656"/>
                  <a:gd name="connsiteY10" fmla="*/ 1192549 h 2681558"/>
                  <a:gd name="connsiteX11" fmla="*/ 121928 w 315656"/>
                  <a:gd name="connsiteY11" fmla="*/ 501669 h 2681558"/>
                  <a:gd name="connsiteX12" fmla="*/ 127008 w 315656"/>
                  <a:gd name="connsiteY12" fmla="*/ 521989 h 2681558"/>
                  <a:gd name="connsiteX13" fmla="*/ 314968 w 315656"/>
                  <a:gd name="connsiteY13" fmla="*/ 13989 h 268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5656" h="2681558">
                    <a:moveTo>
                      <a:pt x="314968" y="13989"/>
                    </a:moveTo>
                    <a:cubicBezTo>
                      <a:pt x="302268" y="120669"/>
                      <a:pt x="72821" y="1089256"/>
                      <a:pt x="50808" y="1162069"/>
                    </a:cubicBezTo>
                    <a:cubicBezTo>
                      <a:pt x="28795" y="1234882"/>
                      <a:pt x="178655" y="482196"/>
                      <a:pt x="182888" y="450869"/>
                    </a:cubicBezTo>
                    <a:cubicBezTo>
                      <a:pt x="187121" y="419542"/>
                      <a:pt x="106688" y="724342"/>
                      <a:pt x="76208" y="974109"/>
                    </a:cubicBezTo>
                    <a:cubicBezTo>
                      <a:pt x="45728" y="1223876"/>
                      <a:pt x="855" y="1921529"/>
                      <a:pt x="8" y="1949469"/>
                    </a:cubicBezTo>
                    <a:cubicBezTo>
                      <a:pt x="-839" y="1977409"/>
                      <a:pt x="61815" y="1217102"/>
                      <a:pt x="71128" y="1141749"/>
                    </a:cubicBezTo>
                    <a:cubicBezTo>
                      <a:pt x="80441" y="1066396"/>
                      <a:pt x="48268" y="1250122"/>
                      <a:pt x="55888" y="1497349"/>
                    </a:cubicBezTo>
                    <a:cubicBezTo>
                      <a:pt x="63508" y="1744576"/>
                      <a:pt x="106688" y="2480329"/>
                      <a:pt x="116848" y="2625109"/>
                    </a:cubicBezTo>
                    <a:cubicBezTo>
                      <a:pt x="127008" y="2769889"/>
                      <a:pt x="127008" y="2619182"/>
                      <a:pt x="116848" y="2366029"/>
                    </a:cubicBezTo>
                    <a:cubicBezTo>
                      <a:pt x="106688" y="2112876"/>
                      <a:pt x="71975" y="1301769"/>
                      <a:pt x="55888" y="1106189"/>
                    </a:cubicBezTo>
                    <a:cubicBezTo>
                      <a:pt x="39801" y="910609"/>
                      <a:pt x="9321" y="1293302"/>
                      <a:pt x="20328" y="1192549"/>
                    </a:cubicBezTo>
                    <a:cubicBezTo>
                      <a:pt x="31335" y="1091796"/>
                      <a:pt x="104148" y="613429"/>
                      <a:pt x="121928" y="501669"/>
                    </a:cubicBezTo>
                    <a:cubicBezTo>
                      <a:pt x="139708" y="389909"/>
                      <a:pt x="93141" y="600729"/>
                      <a:pt x="127008" y="521989"/>
                    </a:cubicBezTo>
                    <a:cubicBezTo>
                      <a:pt x="160875" y="443249"/>
                      <a:pt x="327668" y="-92691"/>
                      <a:pt x="314968" y="139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B5DAB26F-BFFB-41A2-97B3-8873BC66F879}"/>
                  </a:ext>
                </a:extLst>
              </p:cNvPr>
              <p:cNvSpPr/>
              <p:nvPr/>
            </p:nvSpPr>
            <p:spPr>
              <a:xfrm>
                <a:off x="2366603" y="3840157"/>
                <a:ext cx="176138" cy="2249708"/>
              </a:xfrm>
              <a:custGeom>
                <a:avLst/>
                <a:gdLst>
                  <a:gd name="connsiteX0" fmla="*/ 87037 w 176138"/>
                  <a:gd name="connsiteY0" fmla="*/ 323 h 2249708"/>
                  <a:gd name="connsiteX1" fmla="*/ 5757 w 176138"/>
                  <a:gd name="connsiteY1" fmla="*/ 604843 h 2249708"/>
                  <a:gd name="connsiteX2" fmla="*/ 66717 w 176138"/>
                  <a:gd name="connsiteY2" fmla="*/ 345763 h 2249708"/>
                  <a:gd name="connsiteX3" fmla="*/ 677 w 176138"/>
                  <a:gd name="connsiteY3" fmla="*/ 960443 h 2249708"/>
                  <a:gd name="connsiteX4" fmla="*/ 117517 w 176138"/>
                  <a:gd name="connsiteY4" fmla="*/ 1849443 h 2249708"/>
                  <a:gd name="connsiteX5" fmla="*/ 117517 w 176138"/>
                  <a:gd name="connsiteY5" fmla="*/ 1534483 h 2249708"/>
                  <a:gd name="connsiteX6" fmla="*/ 5757 w 176138"/>
                  <a:gd name="connsiteY6" fmla="*/ 990923 h 2249708"/>
                  <a:gd name="connsiteX7" fmla="*/ 36237 w 176138"/>
                  <a:gd name="connsiteY7" fmla="*/ 706443 h 2249708"/>
                  <a:gd name="connsiteX8" fmla="*/ 87037 w 176138"/>
                  <a:gd name="connsiteY8" fmla="*/ 1209363 h 2249708"/>
                  <a:gd name="connsiteX9" fmla="*/ 168317 w 176138"/>
                  <a:gd name="connsiteY9" fmla="*/ 2230443 h 2249708"/>
                  <a:gd name="connsiteX10" fmla="*/ 168317 w 176138"/>
                  <a:gd name="connsiteY10" fmla="*/ 1818963 h 2249708"/>
                  <a:gd name="connsiteX11" fmla="*/ 127677 w 176138"/>
                  <a:gd name="connsiteY11" fmla="*/ 1097603 h 2249708"/>
                  <a:gd name="connsiteX12" fmla="*/ 26077 w 176138"/>
                  <a:gd name="connsiteY12" fmla="*/ 528643 h 2249708"/>
                  <a:gd name="connsiteX13" fmla="*/ 87037 w 176138"/>
                  <a:gd name="connsiteY13" fmla="*/ 323 h 22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138" h="2249708">
                    <a:moveTo>
                      <a:pt x="87037" y="323"/>
                    </a:moveTo>
                    <a:cubicBezTo>
                      <a:pt x="83650" y="13023"/>
                      <a:pt x="9144" y="547270"/>
                      <a:pt x="5757" y="604843"/>
                    </a:cubicBezTo>
                    <a:cubicBezTo>
                      <a:pt x="2370" y="662416"/>
                      <a:pt x="67564" y="286496"/>
                      <a:pt x="66717" y="345763"/>
                    </a:cubicBezTo>
                    <a:cubicBezTo>
                      <a:pt x="65870" y="405030"/>
                      <a:pt x="-7790" y="709830"/>
                      <a:pt x="677" y="960443"/>
                    </a:cubicBezTo>
                    <a:cubicBezTo>
                      <a:pt x="9144" y="1211056"/>
                      <a:pt x="98044" y="1753770"/>
                      <a:pt x="117517" y="1849443"/>
                    </a:cubicBezTo>
                    <a:cubicBezTo>
                      <a:pt x="136990" y="1945116"/>
                      <a:pt x="136144" y="1677570"/>
                      <a:pt x="117517" y="1534483"/>
                    </a:cubicBezTo>
                    <a:cubicBezTo>
                      <a:pt x="98890" y="1391396"/>
                      <a:pt x="19304" y="1128930"/>
                      <a:pt x="5757" y="990923"/>
                    </a:cubicBezTo>
                    <a:cubicBezTo>
                      <a:pt x="-7790" y="852916"/>
                      <a:pt x="22690" y="670036"/>
                      <a:pt x="36237" y="706443"/>
                    </a:cubicBezTo>
                    <a:cubicBezTo>
                      <a:pt x="49784" y="742850"/>
                      <a:pt x="65024" y="955363"/>
                      <a:pt x="87037" y="1209363"/>
                    </a:cubicBezTo>
                    <a:cubicBezTo>
                      <a:pt x="109050" y="1463363"/>
                      <a:pt x="154770" y="2128843"/>
                      <a:pt x="168317" y="2230443"/>
                    </a:cubicBezTo>
                    <a:cubicBezTo>
                      <a:pt x="181864" y="2332043"/>
                      <a:pt x="175090" y="2007769"/>
                      <a:pt x="168317" y="1818963"/>
                    </a:cubicBezTo>
                    <a:cubicBezTo>
                      <a:pt x="161544" y="1630157"/>
                      <a:pt x="151384" y="1312656"/>
                      <a:pt x="127677" y="1097603"/>
                    </a:cubicBezTo>
                    <a:cubicBezTo>
                      <a:pt x="103970" y="882550"/>
                      <a:pt x="36237" y="704750"/>
                      <a:pt x="26077" y="528643"/>
                    </a:cubicBezTo>
                    <a:cubicBezTo>
                      <a:pt x="15917" y="352536"/>
                      <a:pt x="90424" y="-12377"/>
                      <a:pt x="87037" y="3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877B0A59-7D16-4D6A-8DCB-D29BBE0BD418}"/>
                  </a:ext>
                </a:extLst>
              </p:cNvPr>
              <p:cNvSpPr/>
              <p:nvPr/>
            </p:nvSpPr>
            <p:spPr>
              <a:xfrm>
                <a:off x="3091773" y="4486507"/>
                <a:ext cx="723043" cy="1147813"/>
              </a:xfrm>
              <a:custGeom>
                <a:avLst/>
                <a:gdLst>
                  <a:gd name="connsiteX0" fmla="*/ 12107 w 723043"/>
                  <a:gd name="connsiteY0" fmla="*/ 24533 h 1147813"/>
                  <a:gd name="connsiteX1" fmla="*/ 692827 w 723043"/>
                  <a:gd name="connsiteY1" fmla="*/ 1055773 h 1147813"/>
                  <a:gd name="connsiteX2" fmla="*/ 601387 w 723043"/>
                  <a:gd name="connsiteY2" fmla="*/ 949093 h 1147813"/>
                  <a:gd name="connsiteX3" fmla="*/ 581067 w 723043"/>
                  <a:gd name="connsiteY3" fmla="*/ 1142133 h 1147813"/>
                  <a:gd name="connsiteX4" fmla="*/ 581067 w 723043"/>
                  <a:gd name="connsiteY4" fmla="*/ 1081173 h 1147813"/>
                  <a:gd name="connsiteX5" fmla="*/ 555667 w 723043"/>
                  <a:gd name="connsiteY5" fmla="*/ 923693 h 1147813"/>
                  <a:gd name="connsiteX6" fmla="*/ 509947 w 723043"/>
                  <a:gd name="connsiteY6" fmla="*/ 888133 h 1147813"/>
                  <a:gd name="connsiteX7" fmla="*/ 276267 w 723043"/>
                  <a:gd name="connsiteY7" fmla="*/ 369973 h 1147813"/>
                  <a:gd name="connsiteX8" fmla="*/ 12107 w 723043"/>
                  <a:gd name="connsiteY8" fmla="*/ 24533 h 114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043" h="1147813">
                    <a:moveTo>
                      <a:pt x="12107" y="24533"/>
                    </a:moveTo>
                    <a:cubicBezTo>
                      <a:pt x="81534" y="138833"/>
                      <a:pt x="594614" y="901680"/>
                      <a:pt x="692827" y="1055773"/>
                    </a:cubicBezTo>
                    <a:cubicBezTo>
                      <a:pt x="791040" y="1209866"/>
                      <a:pt x="620014" y="934700"/>
                      <a:pt x="601387" y="949093"/>
                    </a:cubicBezTo>
                    <a:cubicBezTo>
                      <a:pt x="582760" y="963486"/>
                      <a:pt x="584454" y="1120120"/>
                      <a:pt x="581067" y="1142133"/>
                    </a:cubicBezTo>
                    <a:cubicBezTo>
                      <a:pt x="577680" y="1164146"/>
                      <a:pt x="585300" y="1117580"/>
                      <a:pt x="581067" y="1081173"/>
                    </a:cubicBezTo>
                    <a:cubicBezTo>
                      <a:pt x="576834" y="1044766"/>
                      <a:pt x="567520" y="955866"/>
                      <a:pt x="555667" y="923693"/>
                    </a:cubicBezTo>
                    <a:cubicBezTo>
                      <a:pt x="543814" y="891520"/>
                      <a:pt x="556514" y="980419"/>
                      <a:pt x="509947" y="888133"/>
                    </a:cubicBezTo>
                    <a:cubicBezTo>
                      <a:pt x="463380" y="795847"/>
                      <a:pt x="361780" y="515600"/>
                      <a:pt x="276267" y="369973"/>
                    </a:cubicBezTo>
                    <a:cubicBezTo>
                      <a:pt x="190754" y="224346"/>
                      <a:pt x="-57320" y="-89767"/>
                      <a:pt x="12107" y="24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C3F8B63C-49A2-457E-8CE6-C85BFEADF161}"/>
                  </a:ext>
                </a:extLst>
              </p:cNvPr>
              <p:cNvSpPr/>
              <p:nvPr/>
            </p:nvSpPr>
            <p:spPr>
              <a:xfrm>
                <a:off x="2283267" y="2670098"/>
                <a:ext cx="567022" cy="2993071"/>
              </a:xfrm>
              <a:custGeom>
                <a:avLst/>
                <a:gdLst>
                  <a:gd name="connsiteX0" fmla="*/ 566613 w 567022"/>
                  <a:gd name="connsiteY0" fmla="*/ 7062 h 2993071"/>
                  <a:gd name="connsiteX1" fmla="*/ 287213 w 567022"/>
                  <a:gd name="connsiteY1" fmla="*/ 784302 h 2993071"/>
                  <a:gd name="connsiteX2" fmla="*/ 368493 w 567022"/>
                  <a:gd name="connsiteY2" fmla="*/ 398222 h 2993071"/>
                  <a:gd name="connsiteX3" fmla="*/ 327853 w 567022"/>
                  <a:gd name="connsiteY3" fmla="*/ 657302 h 2993071"/>
                  <a:gd name="connsiteX4" fmla="*/ 292293 w 567022"/>
                  <a:gd name="connsiteY4" fmla="*/ 921462 h 2993071"/>
                  <a:gd name="connsiteX5" fmla="*/ 236413 w 567022"/>
                  <a:gd name="connsiteY5" fmla="*/ 1825702 h 2993071"/>
                  <a:gd name="connsiteX6" fmla="*/ 266893 w 567022"/>
                  <a:gd name="connsiteY6" fmla="*/ 1322782 h 2993071"/>
                  <a:gd name="connsiteX7" fmla="*/ 216093 w 567022"/>
                  <a:gd name="connsiteY7" fmla="*/ 1094182 h 2993071"/>
                  <a:gd name="connsiteX8" fmla="*/ 2733 w 567022"/>
                  <a:gd name="connsiteY8" fmla="*/ 1749502 h 2993071"/>
                  <a:gd name="connsiteX9" fmla="*/ 104333 w 567022"/>
                  <a:gd name="connsiteY9" fmla="*/ 1363422 h 2993071"/>
                  <a:gd name="connsiteX10" fmla="*/ 236413 w 567022"/>
                  <a:gd name="connsiteY10" fmla="*/ 809702 h 2993071"/>
                  <a:gd name="connsiteX11" fmla="*/ 211013 w 567022"/>
                  <a:gd name="connsiteY11" fmla="*/ 1363422 h 2993071"/>
                  <a:gd name="connsiteX12" fmla="*/ 170373 w 567022"/>
                  <a:gd name="connsiteY12" fmla="*/ 1988262 h 2993071"/>
                  <a:gd name="connsiteX13" fmla="*/ 287213 w 567022"/>
                  <a:gd name="connsiteY13" fmla="*/ 2674062 h 2993071"/>
                  <a:gd name="connsiteX14" fmla="*/ 221173 w 567022"/>
                  <a:gd name="connsiteY14" fmla="*/ 1825702 h 2993071"/>
                  <a:gd name="connsiteX15" fmla="*/ 236413 w 567022"/>
                  <a:gd name="connsiteY15" fmla="*/ 1962862 h 2993071"/>
                  <a:gd name="connsiteX16" fmla="*/ 266893 w 567022"/>
                  <a:gd name="connsiteY16" fmla="*/ 2983942 h 2993071"/>
                  <a:gd name="connsiteX17" fmla="*/ 266893 w 567022"/>
                  <a:gd name="connsiteY17" fmla="*/ 2425142 h 2993071"/>
                  <a:gd name="connsiteX18" fmla="*/ 231333 w 567022"/>
                  <a:gd name="connsiteY18" fmla="*/ 1749502 h 2993071"/>
                  <a:gd name="connsiteX19" fmla="*/ 307533 w 567022"/>
                  <a:gd name="connsiteY19" fmla="*/ 855422 h 2993071"/>
                  <a:gd name="connsiteX20" fmla="*/ 348173 w 567022"/>
                  <a:gd name="connsiteY20" fmla="*/ 423622 h 2993071"/>
                  <a:gd name="connsiteX21" fmla="*/ 566613 w 567022"/>
                  <a:gd name="connsiteY21" fmla="*/ 7062 h 299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7022" h="2993071">
                    <a:moveTo>
                      <a:pt x="566613" y="7062"/>
                    </a:moveTo>
                    <a:cubicBezTo>
                      <a:pt x="556453" y="67175"/>
                      <a:pt x="320233" y="719109"/>
                      <a:pt x="287213" y="784302"/>
                    </a:cubicBezTo>
                    <a:cubicBezTo>
                      <a:pt x="254193" y="849495"/>
                      <a:pt x="361720" y="419389"/>
                      <a:pt x="368493" y="398222"/>
                    </a:cubicBezTo>
                    <a:cubicBezTo>
                      <a:pt x="375266" y="377055"/>
                      <a:pt x="340553" y="570095"/>
                      <a:pt x="327853" y="657302"/>
                    </a:cubicBezTo>
                    <a:cubicBezTo>
                      <a:pt x="315153" y="744509"/>
                      <a:pt x="307533" y="726729"/>
                      <a:pt x="292293" y="921462"/>
                    </a:cubicBezTo>
                    <a:cubicBezTo>
                      <a:pt x="277053" y="1116195"/>
                      <a:pt x="240646" y="1758815"/>
                      <a:pt x="236413" y="1825702"/>
                    </a:cubicBezTo>
                    <a:cubicBezTo>
                      <a:pt x="232180" y="1892589"/>
                      <a:pt x="270280" y="1444702"/>
                      <a:pt x="266893" y="1322782"/>
                    </a:cubicBezTo>
                    <a:cubicBezTo>
                      <a:pt x="263506" y="1200862"/>
                      <a:pt x="260120" y="1023062"/>
                      <a:pt x="216093" y="1094182"/>
                    </a:cubicBezTo>
                    <a:cubicBezTo>
                      <a:pt x="172066" y="1165302"/>
                      <a:pt x="21360" y="1704629"/>
                      <a:pt x="2733" y="1749502"/>
                    </a:cubicBezTo>
                    <a:cubicBezTo>
                      <a:pt x="-15894" y="1794375"/>
                      <a:pt x="65386" y="1520055"/>
                      <a:pt x="104333" y="1363422"/>
                    </a:cubicBezTo>
                    <a:cubicBezTo>
                      <a:pt x="143280" y="1206789"/>
                      <a:pt x="218633" y="809702"/>
                      <a:pt x="236413" y="809702"/>
                    </a:cubicBezTo>
                    <a:cubicBezTo>
                      <a:pt x="254193" y="809702"/>
                      <a:pt x="222020" y="1166995"/>
                      <a:pt x="211013" y="1363422"/>
                    </a:cubicBezTo>
                    <a:cubicBezTo>
                      <a:pt x="200006" y="1559849"/>
                      <a:pt x="157673" y="1769822"/>
                      <a:pt x="170373" y="1988262"/>
                    </a:cubicBezTo>
                    <a:cubicBezTo>
                      <a:pt x="183073" y="2206702"/>
                      <a:pt x="278746" y="2701155"/>
                      <a:pt x="287213" y="2674062"/>
                    </a:cubicBezTo>
                    <a:cubicBezTo>
                      <a:pt x="295680" y="2646969"/>
                      <a:pt x="229640" y="1944235"/>
                      <a:pt x="221173" y="1825702"/>
                    </a:cubicBezTo>
                    <a:cubicBezTo>
                      <a:pt x="212706" y="1707169"/>
                      <a:pt x="228793" y="1769822"/>
                      <a:pt x="236413" y="1962862"/>
                    </a:cubicBezTo>
                    <a:cubicBezTo>
                      <a:pt x="244033" y="2155902"/>
                      <a:pt x="261813" y="2906895"/>
                      <a:pt x="266893" y="2983942"/>
                    </a:cubicBezTo>
                    <a:cubicBezTo>
                      <a:pt x="271973" y="3060989"/>
                      <a:pt x="272820" y="2630882"/>
                      <a:pt x="266893" y="2425142"/>
                    </a:cubicBezTo>
                    <a:cubicBezTo>
                      <a:pt x="260966" y="2219402"/>
                      <a:pt x="224560" y="2011122"/>
                      <a:pt x="231333" y="1749502"/>
                    </a:cubicBezTo>
                    <a:cubicBezTo>
                      <a:pt x="238106" y="1487882"/>
                      <a:pt x="288060" y="1076402"/>
                      <a:pt x="307533" y="855422"/>
                    </a:cubicBezTo>
                    <a:cubicBezTo>
                      <a:pt x="327006" y="634442"/>
                      <a:pt x="301606" y="560782"/>
                      <a:pt x="348173" y="423622"/>
                    </a:cubicBezTo>
                    <a:cubicBezTo>
                      <a:pt x="394740" y="286462"/>
                      <a:pt x="576773" y="-53051"/>
                      <a:pt x="566613" y="70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34A8721D-ADF3-4F0D-AAA2-BACB6A79B0E3}"/>
                  </a:ext>
                </a:extLst>
              </p:cNvPr>
              <p:cNvSpPr/>
              <p:nvPr/>
            </p:nvSpPr>
            <p:spPr>
              <a:xfrm>
                <a:off x="2671136" y="3663752"/>
                <a:ext cx="125697" cy="2310592"/>
              </a:xfrm>
              <a:custGeom>
                <a:avLst/>
                <a:gdLst>
                  <a:gd name="connsiteX0" fmla="*/ 31424 w 125697"/>
                  <a:gd name="connsiteY0" fmla="*/ 80208 h 2310592"/>
                  <a:gd name="connsiteX1" fmla="*/ 51744 w 125697"/>
                  <a:gd name="connsiteY1" fmla="*/ 131008 h 2310592"/>
                  <a:gd name="connsiteX2" fmla="*/ 97464 w 125697"/>
                  <a:gd name="connsiteY2" fmla="*/ 1345128 h 2310592"/>
                  <a:gd name="connsiteX3" fmla="*/ 6024 w 125697"/>
                  <a:gd name="connsiteY3" fmla="*/ 623768 h 2310592"/>
                  <a:gd name="connsiteX4" fmla="*/ 21264 w 125697"/>
                  <a:gd name="connsiteY4" fmla="*/ 1329888 h 2310592"/>
                  <a:gd name="connsiteX5" fmla="*/ 122864 w 125697"/>
                  <a:gd name="connsiteY5" fmla="*/ 2305248 h 2310592"/>
                  <a:gd name="connsiteX6" fmla="*/ 97464 w 125697"/>
                  <a:gd name="connsiteY6" fmla="*/ 1700728 h 2310592"/>
                  <a:gd name="connsiteX7" fmla="*/ 97464 w 125697"/>
                  <a:gd name="connsiteY7" fmla="*/ 1253688 h 2310592"/>
                  <a:gd name="connsiteX8" fmla="*/ 92384 w 125697"/>
                  <a:gd name="connsiteY8" fmla="*/ 1116528 h 2310592"/>
                  <a:gd name="connsiteX9" fmla="*/ 41584 w 125697"/>
                  <a:gd name="connsiteY9" fmla="*/ 547568 h 2310592"/>
                  <a:gd name="connsiteX10" fmla="*/ 31424 w 125697"/>
                  <a:gd name="connsiteY10" fmla="*/ 80208 h 231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97" h="2310592">
                    <a:moveTo>
                      <a:pt x="31424" y="80208"/>
                    </a:moveTo>
                    <a:cubicBezTo>
                      <a:pt x="33117" y="10781"/>
                      <a:pt x="40737" y="-79812"/>
                      <a:pt x="51744" y="131008"/>
                    </a:cubicBezTo>
                    <a:cubicBezTo>
                      <a:pt x="62751" y="341828"/>
                      <a:pt x="105084" y="1263001"/>
                      <a:pt x="97464" y="1345128"/>
                    </a:cubicBezTo>
                    <a:cubicBezTo>
                      <a:pt x="89844" y="1427255"/>
                      <a:pt x="18724" y="626308"/>
                      <a:pt x="6024" y="623768"/>
                    </a:cubicBezTo>
                    <a:cubicBezTo>
                      <a:pt x="-6676" y="621228"/>
                      <a:pt x="1791" y="1049641"/>
                      <a:pt x="21264" y="1329888"/>
                    </a:cubicBezTo>
                    <a:cubicBezTo>
                      <a:pt x="40737" y="1610135"/>
                      <a:pt x="110164" y="2243441"/>
                      <a:pt x="122864" y="2305248"/>
                    </a:cubicBezTo>
                    <a:cubicBezTo>
                      <a:pt x="135564" y="2367055"/>
                      <a:pt x="101697" y="1875988"/>
                      <a:pt x="97464" y="1700728"/>
                    </a:cubicBezTo>
                    <a:cubicBezTo>
                      <a:pt x="93231" y="1525468"/>
                      <a:pt x="98311" y="1351055"/>
                      <a:pt x="97464" y="1253688"/>
                    </a:cubicBezTo>
                    <a:cubicBezTo>
                      <a:pt x="96617" y="1156321"/>
                      <a:pt x="101697" y="1234215"/>
                      <a:pt x="92384" y="1116528"/>
                    </a:cubicBezTo>
                    <a:cubicBezTo>
                      <a:pt x="83071" y="998841"/>
                      <a:pt x="50051" y="726215"/>
                      <a:pt x="41584" y="547568"/>
                    </a:cubicBezTo>
                    <a:cubicBezTo>
                      <a:pt x="33117" y="368921"/>
                      <a:pt x="29731" y="149635"/>
                      <a:pt x="31424" y="802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EA1E1761-63F3-43F7-8531-B5702C8C206D}"/>
                  </a:ext>
                </a:extLst>
              </p:cNvPr>
              <p:cNvSpPr/>
              <p:nvPr/>
            </p:nvSpPr>
            <p:spPr>
              <a:xfrm>
                <a:off x="2877939" y="3464201"/>
                <a:ext cx="425434" cy="2509067"/>
              </a:xfrm>
              <a:custGeom>
                <a:avLst/>
                <a:gdLst>
                  <a:gd name="connsiteX0" fmla="*/ 43061 w 425434"/>
                  <a:gd name="connsiteY0" fmla="*/ 46079 h 2509067"/>
                  <a:gd name="connsiteX1" fmla="*/ 43061 w 425434"/>
                  <a:gd name="connsiteY1" fmla="*/ 96879 h 2509067"/>
                  <a:gd name="connsiteX2" fmla="*/ 17661 w 425434"/>
                  <a:gd name="connsiteY2" fmla="*/ 579479 h 2509067"/>
                  <a:gd name="connsiteX3" fmla="*/ 48141 w 425434"/>
                  <a:gd name="connsiteY3" fmla="*/ 518519 h 2509067"/>
                  <a:gd name="connsiteX4" fmla="*/ 266581 w 425434"/>
                  <a:gd name="connsiteY4" fmla="*/ 1067159 h 2509067"/>
                  <a:gd name="connsiteX5" fmla="*/ 200541 w 425434"/>
                  <a:gd name="connsiteY5" fmla="*/ 777599 h 2509067"/>
                  <a:gd name="connsiteX6" fmla="*/ 251341 w 425434"/>
                  <a:gd name="connsiteY6" fmla="*/ 1128119 h 2509067"/>
                  <a:gd name="connsiteX7" fmla="*/ 342781 w 425434"/>
                  <a:gd name="connsiteY7" fmla="*/ 1879959 h 2509067"/>
                  <a:gd name="connsiteX8" fmla="*/ 271661 w 425434"/>
                  <a:gd name="connsiteY8" fmla="*/ 1173839 h 2509067"/>
                  <a:gd name="connsiteX9" fmla="*/ 424061 w 425434"/>
                  <a:gd name="connsiteY9" fmla="*/ 2474319 h 2509067"/>
                  <a:gd name="connsiteX10" fmla="*/ 337701 w 425434"/>
                  <a:gd name="connsiteY10" fmla="*/ 2042519 h 2509067"/>
                  <a:gd name="connsiteX11" fmla="*/ 185301 w 425434"/>
                  <a:gd name="connsiteY11" fmla="*/ 1051919 h 2509067"/>
                  <a:gd name="connsiteX12" fmla="*/ 276741 w 425434"/>
                  <a:gd name="connsiteY12" fmla="*/ 1478639 h 2509067"/>
                  <a:gd name="connsiteX13" fmla="*/ 124341 w 425434"/>
                  <a:gd name="connsiteY13" fmla="*/ 889359 h 2509067"/>
                  <a:gd name="connsiteX14" fmla="*/ 2421 w 425434"/>
                  <a:gd name="connsiteY14" fmla="*/ 625199 h 2509067"/>
                  <a:gd name="connsiteX15" fmla="*/ 43061 w 425434"/>
                  <a:gd name="connsiteY15" fmla="*/ 46079 h 250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5434" h="2509067">
                    <a:moveTo>
                      <a:pt x="43061" y="46079"/>
                    </a:moveTo>
                    <a:cubicBezTo>
                      <a:pt x="49834" y="-41974"/>
                      <a:pt x="47294" y="7979"/>
                      <a:pt x="43061" y="96879"/>
                    </a:cubicBezTo>
                    <a:cubicBezTo>
                      <a:pt x="38828" y="185779"/>
                      <a:pt x="16814" y="509206"/>
                      <a:pt x="17661" y="579479"/>
                    </a:cubicBezTo>
                    <a:cubicBezTo>
                      <a:pt x="18508" y="649752"/>
                      <a:pt x="6654" y="437239"/>
                      <a:pt x="48141" y="518519"/>
                    </a:cubicBezTo>
                    <a:cubicBezTo>
                      <a:pt x="89628" y="599799"/>
                      <a:pt x="241181" y="1023979"/>
                      <a:pt x="266581" y="1067159"/>
                    </a:cubicBezTo>
                    <a:cubicBezTo>
                      <a:pt x="291981" y="1110339"/>
                      <a:pt x="203081" y="767439"/>
                      <a:pt x="200541" y="777599"/>
                    </a:cubicBezTo>
                    <a:cubicBezTo>
                      <a:pt x="198001" y="787759"/>
                      <a:pt x="227634" y="944392"/>
                      <a:pt x="251341" y="1128119"/>
                    </a:cubicBezTo>
                    <a:cubicBezTo>
                      <a:pt x="275048" y="1311846"/>
                      <a:pt x="339394" y="1872339"/>
                      <a:pt x="342781" y="1879959"/>
                    </a:cubicBezTo>
                    <a:cubicBezTo>
                      <a:pt x="346168" y="1887579"/>
                      <a:pt x="258114" y="1074779"/>
                      <a:pt x="271661" y="1173839"/>
                    </a:cubicBezTo>
                    <a:cubicBezTo>
                      <a:pt x="285208" y="1272899"/>
                      <a:pt x="413054" y="2329539"/>
                      <a:pt x="424061" y="2474319"/>
                    </a:cubicBezTo>
                    <a:cubicBezTo>
                      <a:pt x="435068" y="2619099"/>
                      <a:pt x="377494" y="2279585"/>
                      <a:pt x="337701" y="2042519"/>
                    </a:cubicBezTo>
                    <a:cubicBezTo>
                      <a:pt x="297908" y="1805453"/>
                      <a:pt x="195461" y="1145899"/>
                      <a:pt x="185301" y="1051919"/>
                    </a:cubicBezTo>
                    <a:cubicBezTo>
                      <a:pt x="175141" y="957939"/>
                      <a:pt x="286901" y="1505732"/>
                      <a:pt x="276741" y="1478639"/>
                    </a:cubicBezTo>
                    <a:cubicBezTo>
                      <a:pt x="266581" y="1451546"/>
                      <a:pt x="170061" y="1031599"/>
                      <a:pt x="124341" y="889359"/>
                    </a:cubicBezTo>
                    <a:cubicBezTo>
                      <a:pt x="78621" y="747119"/>
                      <a:pt x="15968" y="758972"/>
                      <a:pt x="2421" y="625199"/>
                    </a:cubicBezTo>
                    <a:cubicBezTo>
                      <a:pt x="-11126" y="491426"/>
                      <a:pt x="36288" y="134132"/>
                      <a:pt x="43061" y="460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4DA25779-3095-4BC8-97C6-425494E565FF}"/>
                  </a:ext>
                </a:extLst>
              </p:cNvPr>
              <p:cNvSpPr/>
              <p:nvPr/>
            </p:nvSpPr>
            <p:spPr>
              <a:xfrm>
                <a:off x="4949821" y="2190400"/>
                <a:ext cx="1851561" cy="2147943"/>
              </a:xfrm>
              <a:custGeom>
                <a:avLst/>
                <a:gdLst>
                  <a:gd name="connsiteX0" fmla="*/ 53979 w 1851561"/>
                  <a:gd name="connsiteY0" fmla="*/ 34640 h 2147943"/>
                  <a:gd name="connsiteX1" fmla="*/ 109859 w 1851561"/>
                  <a:gd name="connsiteY1" fmla="*/ 85440 h 2147943"/>
                  <a:gd name="connsiteX2" fmla="*/ 780419 w 1851561"/>
                  <a:gd name="connsiteY2" fmla="*/ 527400 h 2147943"/>
                  <a:gd name="connsiteX3" fmla="*/ 765179 w 1851561"/>
                  <a:gd name="connsiteY3" fmla="*/ 527400 h 2147943"/>
                  <a:gd name="connsiteX4" fmla="*/ 1212219 w 1851561"/>
                  <a:gd name="connsiteY4" fmla="*/ 827120 h 2147943"/>
                  <a:gd name="connsiteX5" fmla="*/ 1430659 w 1851561"/>
                  <a:gd name="connsiteY5" fmla="*/ 913480 h 2147943"/>
                  <a:gd name="connsiteX6" fmla="*/ 1384939 w 1851561"/>
                  <a:gd name="connsiteY6" fmla="*/ 883000 h 2147943"/>
                  <a:gd name="connsiteX7" fmla="*/ 1562739 w 1851561"/>
                  <a:gd name="connsiteY7" fmla="*/ 979520 h 2147943"/>
                  <a:gd name="connsiteX8" fmla="*/ 1704979 w 1851561"/>
                  <a:gd name="connsiteY8" fmla="*/ 1406240 h 2147943"/>
                  <a:gd name="connsiteX9" fmla="*/ 1664339 w 1851561"/>
                  <a:gd name="connsiteY9" fmla="*/ 1126840 h 2147943"/>
                  <a:gd name="connsiteX10" fmla="*/ 1831979 w 1851561"/>
                  <a:gd name="connsiteY10" fmla="*/ 1634840 h 2147943"/>
                  <a:gd name="connsiteX11" fmla="*/ 1801499 w 1851561"/>
                  <a:gd name="connsiteY11" fmla="*/ 1817720 h 2147943"/>
                  <a:gd name="connsiteX12" fmla="*/ 1415419 w 1851561"/>
                  <a:gd name="connsiteY12" fmla="*/ 2147920 h 2147943"/>
                  <a:gd name="connsiteX13" fmla="*/ 1796419 w 1851561"/>
                  <a:gd name="connsiteY13" fmla="*/ 1832960 h 2147943"/>
                  <a:gd name="connsiteX14" fmla="*/ 1776099 w 1851561"/>
                  <a:gd name="connsiteY14" fmla="*/ 1487520 h 2147943"/>
                  <a:gd name="connsiteX15" fmla="*/ 1669419 w 1851561"/>
                  <a:gd name="connsiteY15" fmla="*/ 1076040 h 2147943"/>
                  <a:gd name="connsiteX16" fmla="*/ 1735459 w 1851561"/>
                  <a:gd name="connsiteY16" fmla="*/ 1360520 h 2147943"/>
                  <a:gd name="connsiteX17" fmla="*/ 1638939 w 1851561"/>
                  <a:gd name="connsiteY17" fmla="*/ 1162400 h 2147943"/>
                  <a:gd name="connsiteX18" fmla="*/ 1308739 w 1851561"/>
                  <a:gd name="connsiteY18" fmla="*/ 852520 h 2147943"/>
                  <a:gd name="connsiteX19" fmla="*/ 882019 w 1851561"/>
                  <a:gd name="connsiteY19" fmla="*/ 745840 h 2147943"/>
                  <a:gd name="connsiteX20" fmla="*/ 648339 w 1851561"/>
                  <a:gd name="connsiteY20" fmla="*/ 481680 h 2147943"/>
                  <a:gd name="connsiteX21" fmla="*/ 53979 w 1851561"/>
                  <a:gd name="connsiteY21" fmla="*/ 34640 h 214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51561" h="2147943">
                    <a:moveTo>
                      <a:pt x="53979" y="34640"/>
                    </a:moveTo>
                    <a:cubicBezTo>
                      <a:pt x="-35768" y="-31400"/>
                      <a:pt x="-11214" y="3313"/>
                      <a:pt x="109859" y="85440"/>
                    </a:cubicBezTo>
                    <a:cubicBezTo>
                      <a:pt x="230932" y="167567"/>
                      <a:pt x="671199" y="453740"/>
                      <a:pt x="780419" y="527400"/>
                    </a:cubicBezTo>
                    <a:cubicBezTo>
                      <a:pt x="889639" y="601060"/>
                      <a:pt x="693212" y="477447"/>
                      <a:pt x="765179" y="527400"/>
                    </a:cubicBezTo>
                    <a:cubicBezTo>
                      <a:pt x="837146" y="577353"/>
                      <a:pt x="1101306" y="762773"/>
                      <a:pt x="1212219" y="827120"/>
                    </a:cubicBezTo>
                    <a:cubicBezTo>
                      <a:pt x="1323132" y="891467"/>
                      <a:pt x="1401872" y="904167"/>
                      <a:pt x="1430659" y="913480"/>
                    </a:cubicBezTo>
                    <a:cubicBezTo>
                      <a:pt x="1459446" y="922793"/>
                      <a:pt x="1362926" y="871993"/>
                      <a:pt x="1384939" y="883000"/>
                    </a:cubicBezTo>
                    <a:cubicBezTo>
                      <a:pt x="1406952" y="894007"/>
                      <a:pt x="1509399" y="892313"/>
                      <a:pt x="1562739" y="979520"/>
                    </a:cubicBezTo>
                    <a:cubicBezTo>
                      <a:pt x="1616079" y="1066727"/>
                      <a:pt x="1688046" y="1381687"/>
                      <a:pt x="1704979" y="1406240"/>
                    </a:cubicBezTo>
                    <a:cubicBezTo>
                      <a:pt x="1721912" y="1430793"/>
                      <a:pt x="1643172" y="1088740"/>
                      <a:pt x="1664339" y="1126840"/>
                    </a:cubicBezTo>
                    <a:cubicBezTo>
                      <a:pt x="1685506" y="1164940"/>
                      <a:pt x="1809119" y="1519693"/>
                      <a:pt x="1831979" y="1634840"/>
                    </a:cubicBezTo>
                    <a:cubicBezTo>
                      <a:pt x="1854839" y="1749987"/>
                      <a:pt x="1870926" y="1732207"/>
                      <a:pt x="1801499" y="1817720"/>
                    </a:cubicBezTo>
                    <a:cubicBezTo>
                      <a:pt x="1732072" y="1903233"/>
                      <a:pt x="1416266" y="2145380"/>
                      <a:pt x="1415419" y="2147920"/>
                    </a:cubicBezTo>
                    <a:cubicBezTo>
                      <a:pt x="1414572" y="2150460"/>
                      <a:pt x="1736306" y="1943027"/>
                      <a:pt x="1796419" y="1832960"/>
                    </a:cubicBezTo>
                    <a:cubicBezTo>
                      <a:pt x="1856532" y="1722893"/>
                      <a:pt x="1797266" y="1613673"/>
                      <a:pt x="1776099" y="1487520"/>
                    </a:cubicBezTo>
                    <a:cubicBezTo>
                      <a:pt x="1754932" y="1361367"/>
                      <a:pt x="1676192" y="1097207"/>
                      <a:pt x="1669419" y="1076040"/>
                    </a:cubicBezTo>
                    <a:cubicBezTo>
                      <a:pt x="1662646" y="1054873"/>
                      <a:pt x="1740539" y="1346127"/>
                      <a:pt x="1735459" y="1360520"/>
                    </a:cubicBezTo>
                    <a:cubicBezTo>
                      <a:pt x="1730379" y="1374913"/>
                      <a:pt x="1710059" y="1247067"/>
                      <a:pt x="1638939" y="1162400"/>
                    </a:cubicBezTo>
                    <a:cubicBezTo>
                      <a:pt x="1567819" y="1077733"/>
                      <a:pt x="1434892" y="921947"/>
                      <a:pt x="1308739" y="852520"/>
                    </a:cubicBezTo>
                    <a:cubicBezTo>
                      <a:pt x="1182586" y="783093"/>
                      <a:pt x="992086" y="807647"/>
                      <a:pt x="882019" y="745840"/>
                    </a:cubicBezTo>
                    <a:cubicBezTo>
                      <a:pt x="771952" y="684033"/>
                      <a:pt x="788039" y="603600"/>
                      <a:pt x="648339" y="481680"/>
                    </a:cubicBezTo>
                    <a:cubicBezTo>
                      <a:pt x="508639" y="359760"/>
                      <a:pt x="143726" y="100680"/>
                      <a:pt x="53979" y="346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C988745D-9A8A-4140-A431-B6BFB7F7FB3B}"/>
                  </a:ext>
                </a:extLst>
              </p:cNvPr>
              <p:cNvSpPr/>
              <p:nvPr/>
            </p:nvSpPr>
            <p:spPr>
              <a:xfrm>
                <a:off x="5181189" y="2656735"/>
                <a:ext cx="1127532" cy="484690"/>
              </a:xfrm>
              <a:custGeom>
                <a:avLst/>
                <a:gdLst>
                  <a:gd name="connsiteX0" fmla="*/ 411 w 1127532"/>
                  <a:gd name="connsiteY0" fmla="*/ 105 h 484690"/>
                  <a:gd name="connsiteX1" fmla="*/ 584611 w 1127532"/>
                  <a:gd name="connsiteY1" fmla="*/ 340465 h 484690"/>
                  <a:gd name="connsiteX2" fmla="*/ 483011 w 1127532"/>
                  <a:gd name="connsiteY2" fmla="*/ 320145 h 484690"/>
                  <a:gd name="connsiteX3" fmla="*/ 960531 w 1127532"/>
                  <a:gd name="connsiteY3" fmla="*/ 457305 h 484690"/>
                  <a:gd name="connsiteX4" fmla="*/ 1123091 w 1127532"/>
                  <a:gd name="connsiteY4" fmla="*/ 482705 h 484690"/>
                  <a:gd name="connsiteX5" fmla="*/ 813211 w 1127532"/>
                  <a:gd name="connsiteY5" fmla="*/ 426825 h 484690"/>
                  <a:gd name="connsiteX6" fmla="*/ 589691 w 1127532"/>
                  <a:gd name="connsiteY6" fmla="*/ 416665 h 484690"/>
                  <a:gd name="connsiteX7" fmla="*/ 493171 w 1127532"/>
                  <a:gd name="connsiteY7" fmla="*/ 304905 h 484690"/>
                  <a:gd name="connsiteX8" fmla="*/ 411 w 1127532"/>
                  <a:gd name="connsiteY8" fmla="*/ 105 h 48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532" h="484690">
                    <a:moveTo>
                      <a:pt x="411" y="105"/>
                    </a:moveTo>
                    <a:cubicBezTo>
                      <a:pt x="15651" y="6032"/>
                      <a:pt x="504178" y="287125"/>
                      <a:pt x="584611" y="340465"/>
                    </a:cubicBezTo>
                    <a:cubicBezTo>
                      <a:pt x="665044" y="393805"/>
                      <a:pt x="420358" y="300672"/>
                      <a:pt x="483011" y="320145"/>
                    </a:cubicBezTo>
                    <a:cubicBezTo>
                      <a:pt x="545664" y="339618"/>
                      <a:pt x="853851" y="430212"/>
                      <a:pt x="960531" y="457305"/>
                    </a:cubicBezTo>
                    <a:cubicBezTo>
                      <a:pt x="1067211" y="484398"/>
                      <a:pt x="1147644" y="487785"/>
                      <a:pt x="1123091" y="482705"/>
                    </a:cubicBezTo>
                    <a:cubicBezTo>
                      <a:pt x="1098538" y="477625"/>
                      <a:pt x="902111" y="437832"/>
                      <a:pt x="813211" y="426825"/>
                    </a:cubicBezTo>
                    <a:cubicBezTo>
                      <a:pt x="724311" y="415818"/>
                      <a:pt x="643031" y="436985"/>
                      <a:pt x="589691" y="416665"/>
                    </a:cubicBezTo>
                    <a:cubicBezTo>
                      <a:pt x="536351" y="396345"/>
                      <a:pt x="588844" y="370945"/>
                      <a:pt x="493171" y="304905"/>
                    </a:cubicBezTo>
                    <a:cubicBezTo>
                      <a:pt x="397498" y="238865"/>
                      <a:pt x="-14829" y="-5822"/>
                      <a:pt x="411" y="1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9236E090-F3D4-4DE0-BB00-58D0A19A5A06}"/>
                  </a:ext>
                </a:extLst>
              </p:cNvPr>
              <p:cNvSpPr/>
              <p:nvPr/>
            </p:nvSpPr>
            <p:spPr>
              <a:xfrm>
                <a:off x="5284121" y="2922292"/>
                <a:ext cx="1111949" cy="1123454"/>
              </a:xfrm>
              <a:custGeom>
                <a:avLst/>
                <a:gdLst>
                  <a:gd name="connsiteX0" fmla="*/ 19399 w 1111949"/>
                  <a:gd name="connsiteY0" fmla="*/ 8868 h 1123454"/>
                  <a:gd name="connsiteX1" fmla="*/ 542639 w 1111949"/>
                  <a:gd name="connsiteY1" fmla="*/ 227308 h 1123454"/>
                  <a:gd name="connsiteX2" fmla="*/ 684879 w 1111949"/>
                  <a:gd name="connsiteY2" fmla="*/ 232388 h 1123454"/>
                  <a:gd name="connsiteX3" fmla="*/ 1025239 w 1111949"/>
                  <a:gd name="connsiteY3" fmla="*/ 278108 h 1123454"/>
                  <a:gd name="connsiteX4" fmla="*/ 1050639 w 1111949"/>
                  <a:gd name="connsiteY4" fmla="*/ 293348 h 1123454"/>
                  <a:gd name="connsiteX5" fmla="*/ 1111599 w 1111949"/>
                  <a:gd name="connsiteY5" fmla="*/ 359388 h 1123454"/>
                  <a:gd name="connsiteX6" fmla="*/ 1020159 w 1111949"/>
                  <a:gd name="connsiteY6" fmla="*/ 593068 h 1123454"/>
                  <a:gd name="connsiteX7" fmla="*/ 882999 w 1111949"/>
                  <a:gd name="connsiteY7" fmla="*/ 1121388 h 1123454"/>
                  <a:gd name="connsiteX8" fmla="*/ 943959 w 1111949"/>
                  <a:gd name="connsiteY8" fmla="*/ 760708 h 1123454"/>
                  <a:gd name="connsiteX9" fmla="*/ 1065879 w 1111949"/>
                  <a:gd name="connsiteY9" fmla="*/ 364468 h 1123454"/>
                  <a:gd name="connsiteX10" fmla="*/ 893159 w 1111949"/>
                  <a:gd name="connsiteY10" fmla="*/ 293348 h 1123454"/>
                  <a:gd name="connsiteX11" fmla="*/ 750919 w 1111949"/>
                  <a:gd name="connsiteY11" fmla="*/ 257788 h 1123454"/>
                  <a:gd name="connsiteX12" fmla="*/ 964279 w 1111949"/>
                  <a:gd name="connsiteY12" fmla="*/ 242548 h 1123454"/>
                  <a:gd name="connsiteX13" fmla="*/ 623919 w 1111949"/>
                  <a:gd name="connsiteY13" fmla="*/ 222228 h 1123454"/>
                  <a:gd name="connsiteX14" fmla="*/ 486759 w 1111949"/>
                  <a:gd name="connsiteY14" fmla="*/ 196828 h 1123454"/>
                  <a:gd name="connsiteX15" fmla="*/ 466439 w 1111949"/>
                  <a:gd name="connsiteY15" fmla="*/ 176508 h 1123454"/>
                  <a:gd name="connsiteX16" fmla="*/ 146399 w 1111949"/>
                  <a:gd name="connsiteY16" fmla="*/ 54588 h 1123454"/>
                  <a:gd name="connsiteX17" fmla="*/ 19399 w 1111949"/>
                  <a:gd name="connsiteY17" fmla="*/ 8868 h 112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1949" h="1123454">
                    <a:moveTo>
                      <a:pt x="19399" y="8868"/>
                    </a:moveTo>
                    <a:cubicBezTo>
                      <a:pt x="85439" y="37655"/>
                      <a:pt x="431726" y="190055"/>
                      <a:pt x="542639" y="227308"/>
                    </a:cubicBezTo>
                    <a:cubicBezTo>
                      <a:pt x="653552" y="264561"/>
                      <a:pt x="604446" y="223921"/>
                      <a:pt x="684879" y="232388"/>
                    </a:cubicBezTo>
                    <a:cubicBezTo>
                      <a:pt x="765312" y="240855"/>
                      <a:pt x="964279" y="267948"/>
                      <a:pt x="1025239" y="278108"/>
                    </a:cubicBezTo>
                    <a:cubicBezTo>
                      <a:pt x="1086199" y="288268"/>
                      <a:pt x="1036246" y="279801"/>
                      <a:pt x="1050639" y="293348"/>
                    </a:cubicBezTo>
                    <a:cubicBezTo>
                      <a:pt x="1065032" y="306895"/>
                      <a:pt x="1116679" y="309435"/>
                      <a:pt x="1111599" y="359388"/>
                    </a:cubicBezTo>
                    <a:cubicBezTo>
                      <a:pt x="1106519" y="409341"/>
                      <a:pt x="1058259" y="466068"/>
                      <a:pt x="1020159" y="593068"/>
                    </a:cubicBezTo>
                    <a:cubicBezTo>
                      <a:pt x="982059" y="720068"/>
                      <a:pt x="895699" y="1093448"/>
                      <a:pt x="882999" y="1121388"/>
                    </a:cubicBezTo>
                    <a:cubicBezTo>
                      <a:pt x="870299" y="1149328"/>
                      <a:pt x="913479" y="886861"/>
                      <a:pt x="943959" y="760708"/>
                    </a:cubicBezTo>
                    <a:cubicBezTo>
                      <a:pt x="974439" y="634555"/>
                      <a:pt x="1074346" y="442361"/>
                      <a:pt x="1065879" y="364468"/>
                    </a:cubicBezTo>
                    <a:cubicBezTo>
                      <a:pt x="1057412" y="286575"/>
                      <a:pt x="945652" y="311128"/>
                      <a:pt x="893159" y="293348"/>
                    </a:cubicBezTo>
                    <a:cubicBezTo>
                      <a:pt x="840666" y="275568"/>
                      <a:pt x="739066" y="266255"/>
                      <a:pt x="750919" y="257788"/>
                    </a:cubicBezTo>
                    <a:cubicBezTo>
                      <a:pt x="762772" y="249321"/>
                      <a:pt x="985446" y="248475"/>
                      <a:pt x="964279" y="242548"/>
                    </a:cubicBezTo>
                    <a:cubicBezTo>
                      <a:pt x="943112" y="236621"/>
                      <a:pt x="703506" y="229848"/>
                      <a:pt x="623919" y="222228"/>
                    </a:cubicBezTo>
                    <a:cubicBezTo>
                      <a:pt x="544332" y="214608"/>
                      <a:pt x="513005" y="204448"/>
                      <a:pt x="486759" y="196828"/>
                    </a:cubicBezTo>
                    <a:cubicBezTo>
                      <a:pt x="460513" y="189208"/>
                      <a:pt x="523166" y="200215"/>
                      <a:pt x="466439" y="176508"/>
                    </a:cubicBezTo>
                    <a:cubicBezTo>
                      <a:pt x="409712" y="152801"/>
                      <a:pt x="221752" y="80835"/>
                      <a:pt x="146399" y="54588"/>
                    </a:cubicBezTo>
                    <a:cubicBezTo>
                      <a:pt x="71046" y="28341"/>
                      <a:pt x="-46641" y="-19919"/>
                      <a:pt x="19399" y="88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DB88754C-9C47-4F8B-9DA0-32B2EB0E7A8C}"/>
                  </a:ext>
                </a:extLst>
              </p:cNvPr>
              <p:cNvSpPr/>
              <p:nvPr/>
            </p:nvSpPr>
            <p:spPr>
              <a:xfrm>
                <a:off x="5171268" y="3269936"/>
                <a:ext cx="1057681" cy="359251"/>
              </a:xfrm>
              <a:custGeom>
                <a:avLst/>
                <a:gdLst>
                  <a:gd name="connsiteX0" fmla="*/ 172 w 1057681"/>
                  <a:gd name="connsiteY0" fmla="*/ 1584 h 359251"/>
                  <a:gd name="connsiteX1" fmla="*/ 442132 w 1057681"/>
                  <a:gd name="connsiteY1" fmla="*/ 341944 h 359251"/>
                  <a:gd name="connsiteX2" fmla="*/ 157652 w 1057681"/>
                  <a:gd name="connsiteY2" fmla="*/ 306384 h 359251"/>
                  <a:gd name="connsiteX3" fmla="*/ 665652 w 1057681"/>
                  <a:gd name="connsiteY3" fmla="*/ 280984 h 359251"/>
                  <a:gd name="connsiteX4" fmla="*/ 1056812 w 1057681"/>
                  <a:gd name="connsiteY4" fmla="*/ 189544 h 359251"/>
                  <a:gd name="connsiteX5" fmla="*/ 558972 w 1057681"/>
                  <a:gd name="connsiteY5" fmla="*/ 240344 h 359251"/>
                  <a:gd name="connsiteX6" fmla="*/ 391332 w 1057681"/>
                  <a:gd name="connsiteY6" fmla="*/ 214944 h 359251"/>
                  <a:gd name="connsiteX7" fmla="*/ 172 w 1057681"/>
                  <a:gd name="connsiteY7" fmla="*/ 1584 h 35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7681" h="359251">
                    <a:moveTo>
                      <a:pt x="172" y="1584"/>
                    </a:moveTo>
                    <a:cubicBezTo>
                      <a:pt x="8639" y="22751"/>
                      <a:pt x="415885" y="291144"/>
                      <a:pt x="442132" y="341944"/>
                    </a:cubicBezTo>
                    <a:cubicBezTo>
                      <a:pt x="468379" y="392744"/>
                      <a:pt x="120399" y="316544"/>
                      <a:pt x="157652" y="306384"/>
                    </a:cubicBezTo>
                    <a:cubicBezTo>
                      <a:pt x="194905" y="296224"/>
                      <a:pt x="515792" y="300457"/>
                      <a:pt x="665652" y="280984"/>
                    </a:cubicBezTo>
                    <a:cubicBezTo>
                      <a:pt x="815512" y="261511"/>
                      <a:pt x="1074592" y="196317"/>
                      <a:pt x="1056812" y="189544"/>
                    </a:cubicBezTo>
                    <a:cubicBezTo>
                      <a:pt x="1039032" y="182771"/>
                      <a:pt x="669885" y="236111"/>
                      <a:pt x="558972" y="240344"/>
                    </a:cubicBezTo>
                    <a:cubicBezTo>
                      <a:pt x="448059" y="244577"/>
                      <a:pt x="484465" y="252197"/>
                      <a:pt x="391332" y="214944"/>
                    </a:cubicBezTo>
                    <a:cubicBezTo>
                      <a:pt x="298199" y="177691"/>
                      <a:pt x="-8295" y="-19583"/>
                      <a:pt x="172" y="15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F93BDB43-6B37-4504-93AD-5176DDD43019}"/>
                  </a:ext>
                </a:extLst>
              </p:cNvPr>
              <p:cNvSpPr/>
              <p:nvPr/>
            </p:nvSpPr>
            <p:spPr>
              <a:xfrm>
                <a:off x="5378161" y="3579839"/>
                <a:ext cx="726947" cy="687607"/>
              </a:xfrm>
              <a:custGeom>
                <a:avLst/>
                <a:gdLst>
                  <a:gd name="connsiteX0" fmla="*/ 72679 w 726947"/>
                  <a:gd name="connsiteY0" fmla="*/ 42201 h 687607"/>
                  <a:gd name="connsiteX1" fmla="*/ 504479 w 726947"/>
                  <a:gd name="connsiteY1" fmla="*/ 57441 h 687607"/>
                  <a:gd name="connsiteX2" fmla="*/ 687359 w 726947"/>
                  <a:gd name="connsiteY2" fmla="*/ 1561 h 687607"/>
                  <a:gd name="connsiteX3" fmla="*/ 702599 w 726947"/>
                  <a:gd name="connsiteY3" fmla="*/ 21881 h 687607"/>
                  <a:gd name="connsiteX4" fmla="*/ 407959 w 726947"/>
                  <a:gd name="connsiteY4" fmla="*/ 87921 h 687607"/>
                  <a:gd name="connsiteX5" fmla="*/ 92999 w 726947"/>
                  <a:gd name="connsiteY5" fmla="*/ 189521 h 687607"/>
                  <a:gd name="connsiteX6" fmla="*/ 575599 w 726947"/>
                  <a:gd name="connsiteY6" fmla="*/ 123481 h 687607"/>
                  <a:gd name="connsiteX7" fmla="*/ 540039 w 726947"/>
                  <a:gd name="connsiteY7" fmla="*/ 260641 h 687607"/>
                  <a:gd name="connsiteX8" fmla="*/ 443519 w 726947"/>
                  <a:gd name="connsiteY8" fmla="*/ 286041 h 687607"/>
                  <a:gd name="connsiteX9" fmla="*/ 230159 w 726947"/>
                  <a:gd name="connsiteY9" fmla="*/ 372401 h 687607"/>
                  <a:gd name="connsiteX10" fmla="*/ 143799 w 726947"/>
                  <a:gd name="connsiteY10" fmla="*/ 687361 h 687607"/>
                  <a:gd name="connsiteX11" fmla="*/ 336839 w 726947"/>
                  <a:gd name="connsiteY11" fmla="*/ 316521 h 687607"/>
                  <a:gd name="connsiteX12" fmla="*/ 336839 w 726947"/>
                  <a:gd name="connsiteY12" fmla="*/ 245401 h 687607"/>
                  <a:gd name="connsiteX13" fmla="*/ 529879 w 726947"/>
                  <a:gd name="connsiteY13" fmla="*/ 209841 h 687607"/>
                  <a:gd name="connsiteX14" fmla="*/ 316519 w 726947"/>
                  <a:gd name="connsiteY14" fmla="*/ 153961 h 687607"/>
                  <a:gd name="connsiteX15" fmla="*/ 21879 w 726947"/>
                  <a:gd name="connsiteY15" fmla="*/ 37121 h 687607"/>
                  <a:gd name="connsiteX16" fmla="*/ 72679 w 726947"/>
                  <a:gd name="connsiteY16" fmla="*/ 42201 h 68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6947" h="687607">
                    <a:moveTo>
                      <a:pt x="72679" y="42201"/>
                    </a:moveTo>
                    <a:cubicBezTo>
                      <a:pt x="153112" y="45588"/>
                      <a:pt x="402032" y="64214"/>
                      <a:pt x="504479" y="57441"/>
                    </a:cubicBezTo>
                    <a:cubicBezTo>
                      <a:pt x="606926" y="50668"/>
                      <a:pt x="654339" y="7488"/>
                      <a:pt x="687359" y="1561"/>
                    </a:cubicBezTo>
                    <a:cubicBezTo>
                      <a:pt x="720379" y="-4366"/>
                      <a:pt x="749166" y="7488"/>
                      <a:pt x="702599" y="21881"/>
                    </a:cubicBezTo>
                    <a:cubicBezTo>
                      <a:pt x="656032" y="36274"/>
                      <a:pt x="509559" y="59981"/>
                      <a:pt x="407959" y="87921"/>
                    </a:cubicBezTo>
                    <a:cubicBezTo>
                      <a:pt x="306359" y="115861"/>
                      <a:pt x="65059" y="183594"/>
                      <a:pt x="92999" y="189521"/>
                    </a:cubicBezTo>
                    <a:cubicBezTo>
                      <a:pt x="120939" y="195448"/>
                      <a:pt x="501092" y="111628"/>
                      <a:pt x="575599" y="123481"/>
                    </a:cubicBezTo>
                    <a:cubicBezTo>
                      <a:pt x="650106" y="135334"/>
                      <a:pt x="562052" y="233548"/>
                      <a:pt x="540039" y="260641"/>
                    </a:cubicBezTo>
                    <a:cubicBezTo>
                      <a:pt x="518026" y="287734"/>
                      <a:pt x="495166" y="267414"/>
                      <a:pt x="443519" y="286041"/>
                    </a:cubicBezTo>
                    <a:cubicBezTo>
                      <a:pt x="391872" y="304668"/>
                      <a:pt x="280112" y="305514"/>
                      <a:pt x="230159" y="372401"/>
                    </a:cubicBezTo>
                    <a:cubicBezTo>
                      <a:pt x="180206" y="439288"/>
                      <a:pt x="126019" y="696674"/>
                      <a:pt x="143799" y="687361"/>
                    </a:cubicBezTo>
                    <a:cubicBezTo>
                      <a:pt x="161579" y="678048"/>
                      <a:pt x="304666" y="390181"/>
                      <a:pt x="336839" y="316521"/>
                    </a:cubicBezTo>
                    <a:cubicBezTo>
                      <a:pt x="369012" y="242861"/>
                      <a:pt x="304666" y="263181"/>
                      <a:pt x="336839" y="245401"/>
                    </a:cubicBezTo>
                    <a:cubicBezTo>
                      <a:pt x="369012" y="227621"/>
                      <a:pt x="533266" y="225081"/>
                      <a:pt x="529879" y="209841"/>
                    </a:cubicBezTo>
                    <a:cubicBezTo>
                      <a:pt x="526492" y="194601"/>
                      <a:pt x="401186" y="182748"/>
                      <a:pt x="316519" y="153961"/>
                    </a:cubicBezTo>
                    <a:cubicBezTo>
                      <a:pt x="231852" y="125174"/>
                      <a:pt x="59979" y="53208"/>
                      <a:pt x="21879" y="37121"/>
                    </a:cubicBezTo>
                    <a:cubicBezTo>
                      <a:pt x="-16221" y="21034"/>
                      <a:pt x="-7754" y="38814"/>
                      <a:pt x="72679" y="422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E93401F2-74E0-49CA-8B62-3F56936F21F3}"/>
                  </a:ext>
                </a:extLst>
              </p:cNvPr>
              <p:cNvSpPr/>
              <p:nvPr/>
            </p:nvSpPr>
            <p:spPr>
              <a:xfrm>
                <a:off x="5607592" y="3294680"/>
                <a:ext cx="1122226" cy="1377683"/>
              </a:xfrm>
              <a:custGeom>
                <a:avLst/>
                <a:gdLst>
                  <a:gd name="connsiteX0" fmla="*/ 873641 w 1122226"/>
                  <a:gd name="connsiteY0" fmla="*/ 24253 h 1377683"/>
                  <a:gd name="connsiteX1" fmla="*/ 907508 w 1122226"/>
                  <a:gd name="connsiteY1" fmla="*/ 70820 h 1377683"/>
                  <a:gd name="connsiteX2" fmla="*/ 1110708 w 1122226"/>
                  <a:gd name="connsiteY2" fmla="*/ 621153 h 1377683"/>
                  <a:gd name="connsiteX3" fmla="*/ 1072608 w 1122226"/>
                  <a:gd name="connsiteY3" fmla="*/ 638087 h 1377683"/>
                  <a:gd name="connsiteX4" fmla="*/ 869408 w 1122226"/>
                  <a:gd name="connsiteY4" fmla="*/ 887853 h 1377683"/>
                  <a:gd name="connsiteX5" fmla="*/ 340241 w 1122226"/>
                  <a:gd name="connsiteY5" fmla="*/ 1315420 h 1377683"/>
                  <a:gd name="connsiteX6" fmla="*/ 5808 w 1122226"/>
                  <a:gd name="connsiteY6" fmla="*/ 1374687 h 1377683"/>
                  <a:gd name="connsiteX7" fmla="*/ 615408 w 1122226"/>
                  <a:gd name="connsiteY7" fmla="*/ 1311187 h 1377683"/>
                  <a:gd name="connsiteX8" fmla="*/ 1038741 w 1122226"/>
                  <a:gd name="connsiteY8" fmla="*/ 1345053 h 1377683"/>
                  <a:gd name="connsiteX9" fmla="*/ 869408 w 1122226"/>
                  <a:gd name="connsiteY9" fmla="*/ 1345053 h 1377683"/>
                  <a:gd name="connsiteX10" fmla="*/ 619641 w 1122226"/>
                  <a:gd name="connsiteY10" fmla="*/ 1336587 h 1377683"/>
                  <a:gd name="connsiteX11" fmla="*/ 403741 w 1122226"/>
                  <a:gd name="connsiteY11" fmla="*/ 1298487 h 1377683"/>
                  <a:gd name="connsiteX12" fmla="*/ 733941 w 1122226"/>
                  <a:gd name="connsiteY12" fmla="*/ 1040253 h 1377683"/>
                  <a:gd name="connsiteX13" fmla="*/ 1013341 w 1122226"/>
                  <a:gd name="connsiteY13" fmla="*/ 676187 h 1377683"/>
                  <a:gd name="connsiteX14" fmla="*/ 937141 w 1122226"/>
                  <a:gd name="connsiteY14" fmla="*/ 794720 h 1377683"/>
                  <a:gd name="connsiteX15" fmla="*/ 1072608 w 1122226"/>
                  <a:gd name="connsiteY15" fmla="*/ 650787 h 1377683"/>
                  <a:gd name="connsiteX16" fmla="*/ 1051441 w 1122226"/>
                  <a:gd name="connsiteY16" fmla="*/ 583053 h 1377683"/>
                  <a:gd name="connsiteX17" fmla="*/ 873641 w 1122226"/>
                  <a:gd name="connsiteY17" fmla="*/ 24253 h 137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2226" h="1377683">
                    <a:moveTo>
                      <a:pt x="873641" y="24253"/>
                    </a:moveTo>
                    <a:cubicBezTo>
                      <a:pt x="870819" y="-2205"/>
                      <a:pt x="867997" y="-28663"/>
                      <a:pt x="907508" y="70820"/>
                    </a:cubicBezTo>
                    <a:cubicBezTo>
                      <a:pt x="947019" y="170303"/>
                      <a:pt x="1083191" y="526609"/>
                      <a:pt x="1110708" y="621153"/>
                    </a:cubicBezTo>
                    <a:cubicBezTo>
                      <a:pt x="1138225" y="715697"/>
                      <a:pt x="1112825" y="593637"/>
                      <a:pt x="1072608" y="638087"/>
                    </a:cubicBezTo>
                    <a:cubicBezTo>
                      <a:pt x="1032391" y="682537"/>
                      <a:pt x="991469" y="774964"/>
                      <a:pt x="869408" y="887853"/>
                    </a:cubicBezTo>
                    <a:cubicBezTo>
                      <a:pt x="747347" y="1000742"/>
                      <a:pt x="484174" y="1234281"/>
                      <a:pt x="340241" y="1315420"/>
                    </a:cubicBezTo>
                    <a:cubicBezTo>
                      <a:pt x="196308" y="1396559"/>
                      <a:pt x="-40053" y="1375392"/>
                      <a:pt x="5808" y="1374687"/>
                    </a:cubicBezTo>
                    <a:cubicBezTo>
                      <a:pt x="51669" y="1373982"/>
                      <a:pt x="443253" y="1316126"/>
                      <a:pt x="615408" y="1311187"/>
                    </a:cubicBezTo>
                    <a:cubicBezTo>
                      <a:pt x="787563" y="1306248"/>
                      <a:pt x="996408" y="1339409"/>
                      <a:pt x="1038741" y="1345053"/>
                    </a:cubicBezTo>
                    <a:cubicBezTo>
                      <a:pt x="1081074" y="1350697"/>
                      <a:pt x="939258" y="1346464"/>
                      <a:pt x="869408" y="1345053"/>
                    </a:cubicBezTo>
                    <a:cubicBezTo>
                      <a:pt x="799558" y="1343642"/>
                      <a:pt x="697252" y="1344348"/>
                      <a:pt x="619641" y="1336587"/>
                    </a:cubicBezTo>
                    <a:cubicBezTo>
                      <a:pt x="542030" y="1328826"/>
                      <a:pt x="384691" y="1347876"/>
                      <a:pt x="403741" y="1298487"/>
                    </a:cubicBezTo>
                    <a:cubicBezTo>
                      <a:pt x="422791" y="1249098"/>
                      <a:pt x="632341" y="1143970"/>
                      <a:pt x="733941" y="1040253"/>
                    </a:cubicBezTo>
                    <a:cubicBezTo>
                      <a:pt x="835541" y="936536"/>
                      <a:pt x="979474" y="717109"/>
                      <a:pt x="1013341" y="676187"/>
                    </a:cubicBezTo>
                    <a:cubicBezTo>
                      <a:pt x="1047208" y="635265"/>
                      <a:pt x="927263" y="798953"/>
                      <a:pt x="937141" y="794720"/>
                    </a:cubicBezTo>
                    <a:cubicBezTo>
                      <a:pt x="947019" y="790487"/>
                      <a:pt x="1053558" y="686065"/>
                      <a:pt x="1072608" y="650787"/>
                    </a:cubicBezTo>
                    <a:cubicBezTo>
                      <a:pt x="1091658" y="615509"/>
                      <a:pt x="1051441" y="583053"/>
                      <a:pt x="1051441" y="583053"/>
                    </a:cubicBezTo>
                    <a:lnTo>
                      <a:pt x="873641" y="2425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AE0412F4-00E0-4A2B-B837-9E716A0C6FA2}"/>
                  </a:ext>
                </a:extLst>
              </p:cNvPr>
              <p:cNvSpPr/>
              <p:nvPr/>
            </p:nvSpPr>
            <p:spPr>
              <a:xfrm>
                <a:off x="4923625" y="3352403"/>
                <a:ext cx="1579079" cy="1897919"/>
              </a:xfrm>
              <a:custGeom>
                <a:avLst/>
                <a:gdLst>
                  <a:gd name="connsiteX0" fmla="*/ 1549142 w 1579079"/>
                  <a:gd name="connsiteY0" fmla="*/ 397 h 1897919"/>
                  <a:gd name="connsiteX1" fmla="*/ 1549142 w 1579079"/>
                  <a:gd name="connsiteY1" fmla="*/ 491464 h 1897919"/>
                  <a:gd name="connsiteX2" fmla="*/ 1578775 w 1579079"/>
                  <a:gd name="connsiteY2" fmla="*/ 394097 h 1897919"/>
                  <a:gd name="connsiteX3" fmla="*/ 1527975 w 1579079"/>
                  <a:gd name="connsiteY3" fmla="*/ 609997 h 1897919"/>
                  <a:gd name="connsiteX4" fmla="*/ 1265508 w 1579079"/>
                  <a:gd name="connsiteY4" fmla="*/ 923264 h 1897919"/>
                  <a:gd name="connsiteX5" fmla="*/ 1481408 w 1579079"/>
                  <a:gd name="connsiteY5" fmla="*/ 656564 h 1897919"/>
                  <a:gd name="connsiteX6" fmla="*/ 1121575 w 1579079"/>
                  <a:gd name="connsiteY6" fmla="*/ 1046030 h 1897919"/>
                  <a:gd name="connsiteX7" fmla="*/ 897208 w 1579079"/>
                  <a:gd name="connsiteY7" fmla="*/ 1202664 h 1897919"/>
                  <a:gd name="connsiteX8" fmla="*/ 338408 w 1579079"/>
                  <a:gd name="connsiteY8" fmla="*/ 1410097 h 1897919"/>
                  <a:gd name="connsiteX9" fmla="*/ 808308 w 1579079"/>
                  <a:gd name="connsiteY9" fmla="*/ 1283097 h 1897919"/>
                  <a:gd name="connsiteX10" fmla="*/ 63242 w 1579079"/>
                  <a:gd name="connsiteY10" fmla="*/ 1532864 h 1897919"/>
                  <a:gd name="connsiteX11" fmla="*/ 50542 w 1579079"/>
                  <a:gd name="connsiteY11" fmla="*/ 1896930 h 1897919"/>
                  <a:gd name="connsiteX12" fmla="*/ 147908 w 1579079"/>
                  <a:gd name="connsiteY12" fmla="*/ 1414330 h 1897919"/>
                  <a:gd name="connsiteX13" fmla="*/ 550075 w 1579079"/>
                  <a:gd name="connsiteY13" fmla="*/ 1278864 h 1897919"/>
                  <a:gd name="connsiteX14" fmla="*/ 20908 w 1579079"/>
                  <a:gd name="connsiteY14" fmla="*/ 1634464 h 1897919"/>
                  <a:gd name="connsiteX15" fmla="*/ 596642 w 1579079"/>
                  <a:gd name="connsiteY15" fmla="*/ 1295797 h 1897919"/>
                  <a:gd name="connsiteX16" fmla="*/ 1231642 w 1579079"/>
                  <a:gd name="connsiteY16" fmla="*/ 952897 h 1897919"/>
                  <a:gd name="connsiteX17" fmla="*/ 1460242 w 1579079"/>
                  <a:gd name="connsiteY17" fmla="*/ 601530 h 1897919"/>
                  <a:gd name="connsiteX18" fmla="*/ 1536442 w 1579079"/>
                  <a:gd name="connsiteY18" fmla="*/ 411030 h 1897919"/>
                  <a:gd name="connsiteX19" fmla="*/ 1549142 w 1579079"/>
                  <a:gd name="connsiteY19" fmla="*/ 397 h 189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79079" h="1897919">
                    <a:moveTo>
                      <a:pt x="1549142" y="397"/>
                    </a:moveTo>
                    <a:cubicBezTo>
                      <a:pt x="1551259" y="13803"/>
                      <a:pt x="1544203" y="425847"/>
                      <a:pt x="1549142" y="491464"/>
                    </a:cubicBezTo>
                    <a:cubicBezTo>
                      <a:pt x="1554081" y="557081"/>
                      <a:pt x="1582303" y="374341"/>
                      <a:pt x="1578775" y="394097"/>
                    </a:cubicBezTo>
                    <a:cubicBezTo>
                      <a:pt x="1575247" y="413853"/>
                      <a:pt x="1580186" y="521803"/>
                      <a:pt x="1527975" y="609997"/>
                    </a:cubicBezTo>
                    <a:cubicBezTo>
                      <a:pt x="1475764" y="698191"/>
                      <a:pt x="1273269" y="915503"/>
                      <a:pt x="1265508" y="923264"/>
                    </a:cubicBezTo>
                    <a:cubicBezTo>
                      <a:pt x="1257747" y="931025"/>
                      <a:pt x="1505397" y="636103"/>
                      <a:pt x="1481408" y="656564"/>
                    </a:cubicBezTo>
                    <a:cubicBezTo>
                      <a:pt x="1457419" y="677025"/>
                      <a:pt x="1218942" y="955013"/>
                      <a:pt x="1121575" y="1046030"/>
                    </a:cubicBezTo>
                    <a:cubicBezTo>
                      <a:pt x="1024208" y="1137047"/>
                      <a:pt x="1027736" y="1141986"/>
                      <a:pt x="897208" y="1202664"/>
                    </a:cubicBezTo>
                    <a:cubicBezTo>
                      <a:pt x="766680" y="1263342"/>
                      <a:pt x="353225" y="1396692"/>
                      <a:pt x="338408" y="1410097"/>
                    </a:cubicBezTo>
                    <a:cubicBezTo>
                      <a:pt x="323591" y="1423503"/>
                      <a:pt x="854169" y="1262636"/>
                      <a:pt x="808308" y="1283097"/>
                    </a:cubicBezTo>
                    <a:cubicBezTo>
                      <a:pt x="762447" y="1303558"/>
                      <a:pt x="189536" y="1430559"/>
                      <a:pt x="63242" y="1532864"/>
                    </a:cubicBezTo>
                    <a:cubicBezTo>
                      <a:pt x="-63052" y="1635169"/>
                      <a:pt x="36431" y="1916686"/>
                      <a:pt x="50542" y="1896930"/>
                    </a:cubicBezTo>
                    <a:cubicBezTo>
                      <a:pt x="64653" y="1877174"/>
                      <a:pt x="64653" y="1517341"/>
                      <a:pt x="147908" y="1414330"/>
                    </a:cubicBezTo>
                    <a:cubicBezTo>
                      <a:pt x="231163" y="1311319"/>
                      <a:pt x="571242" y="1242175"/>
                      <a:pt x="550075" y="1278864"/>
                    </a:cubicBezTo>
                    <a:cubicBezTo>
                      <a:pt x="528908" y="1315553"/>
                      <a:pt x="13147" y="1631642"/>
                      <a:pt x="20908" y="1634464"/>
                    </a:cubicBezTo>
                    <a:cubicBezTo>
                      <a:pt x="28669" y="1637286"/>
                      <a:pt x="394853" y="1409391"/>
                      <a:pt x="596642" y="1295797"/>
                    </a:cubicBezTo>
                    <a:cubicBezTo>
                      <a:pt x="798431" y="1182203"/>
                      <a:pt x="1087709" y="1068608"/>
                      <a:pt x="1231642" y="952897"/>
                    </a:cubicBezTo>
                    <a:cubicBezTo>
                      <a:pt x="1375575" y="837186"/>
                      <a:pt x="1409442" y="691841"/>
                      <a:pt x="1460242" y="601530"/>
                    </a:cubicBezTo>
                    <a:cubicBezTo>
                      <a:pt x="1511042" y="511219"/>
                      <a:pt x="1520920" y="505574"/>
                      <a:pt x="1536442" y="411030"/>
                    </a:cubicBezTo>
                    <a:cubicBezTo>
                      <a:pt x="1551964" y="316486"/>
                      <a:pt x="1547025" y="-13009"/>
                      <a:pt x="1549142" y="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D79418E6-BC49-4965-B67D-AC403443D3EE}"/>
                  </a:ext>
                </a:extLst>
              </p:cNvPr>
              <p:cNvSpPr/>
              <p:nvPr/>
            </p:nvSpPr>
            <p:spPr>
              <a:xfrm>
                <a:off x="5454492" y="3359580"/>
                <a:ext cx="1018302" cy="1308964"/>
              </a:xfrm>
              <a:custGeom>
                <a:avLst/>
                <a:gdLst>
                  <a:gd name="connsiteX0" fmla="*/ 1018275 w 1018302"/>
                  <a:gd name="connsiteY0" fmla="*/ 1687 h 1308964"/>
                  <a:gd name="connsiteX1" fmla="*/ 853175 w 1018302"/>
                  <a:gd name="connsiteY1" fmla="*/ 484287 h 1308964"/>
                  <a:gd name="connsiteX2" fmla="*/ 925141 w 1018302"/>
                  <a:gd name="connsiteY2" fmla="*/ 319187 h 1308964"/>
                  <a:gd name="connsiteX3" fmla="*/ 840475 w 1018302"/>
                  <a:gd name="connsiteY3" fmla="*/ 615520 h 1308964"/>
                  <a:gd name="connsiteX4" fmla="*/ 692308 w 1018302"/>
                  <a:gd name="connsiteY4" fmla="*/ 822953 h 1308964"/>
                  <a:gd name="connsiteX5" fmla="*/ 383275 w 1018302"/>
                  <a:gd name="connsiteY5" fmla="*/ 1034620 h 1308964"/>
                  <a:gd name="connsiteX6" fmla="*/ 480641 w 1018302"/>
                  <a:gd name="connsiteY6" fmla="*/ 903387 h 1308964"/>
                  <a:gd name="connsiteX7" fmla="*/ 154675 w 1018302"/>
                  <a:gd name="connsiteY7" fmla="*/ 1187020 h 1308964"/>
                  <a:gd name="connsiteX8" fmla="*/ 175841 w 1018302"/>
                  <a:gd name="connsiteY8" fmla="*/ 1127753 h 1308964"/>
                  <a:gd name="connsiteX9" fmla="*/ 14975 w 1018302"/>
                  <a:gd name="connsiteY9" fmla="*/ 1284387 h 1308964"/>
                  <a:gd name="connsiteX10" fmla="*/ 607641 w 1018302"/>
                  <a:gd name="connsiteY10" fmla="*/ 522387 h 1308964"/>
                  <a:gd name="connsiteX11" fmla="*/ 387508 w 1018302"/>
                  <a:gd name="connsiteY11" fmla="*/ 1085420 h 1308964"/>
                  <a:gd name="connsiteX12" fmla="*/ 726175 w 1018302"/>
                  <a:gd name="connsiteY12" fmla="*/ 509687 h 1308964"/>
                  <a:gd name="connsiteX13" fmla="*/ 649975 w 1018302"/>
                  <a:gd name="connsiteY13" fmla="*/ 873753 h 1308964"/>
                  <a:gd name="connsiteX14" fmla="*/ 810841 w 1018302"/>
                  <a:gd name="connsiteY14" fmla="*/ 564720 h 1308964"/>
                  <a:gd name="connsiteX15" fmla="*/ 806608 w 1018302"/>
                  <a:gd name="connsiteY15" fmla="*/ 450420 h 1308964"/>
                  <a:gd name="connsiteX16" fmla="*/ 865875 w 1018302"/>
                  <a:gd name="connsiteY16" fmla="*/ 327653 h 1308964"/>
                  <a:gd name="connsiteX17" fmla="*/ 1018275 w 1018302"/>
                  <a:gd name="connsiteY17" fmla="*/ 1687 h 130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8302" h="1308964">
                    <a:moveTo>
                      <a:pt x="1018275" y="1687"/>
                    </a:moveTo>
                    <a:cubicBezTo>
                      <a:pt x="1016158" y="27793"/>
                      <a:pt x="868697" y="431370"/>
                      <a:pt x="853175" y="484287"/>
                    </a:cubicBezTo>
                    <a:cubicBezTo>
                      <a:pt x="837653" y="537204"/>
                      <a:pt x="927258" y="297315"/>
                      <a:pt x="925141" y="319187"/>
                    </a:cubicBezTo>
                    <a:cubicBezTo>
                      <a:pt x="923024" y="341059"/>
                      <a:pt x="879280" y="531559"/>
                      <a:pt x="840475" y="615520"/>
                    </a:cubicBezTo>
                    <a:cubicBezTo>
                      <a:pt x="801670" y="699481"/>
                      <a:pt x="768508" y="753103"/>
                      <a:pt x="692308" y="822953"/>
                    </a:cubicBezTo>
                    <a:cubicBezTo>
                      <a:pt x="616108" y="892803"/>
                      <a:pt x="418553" y="1021214"/>
                      <a:pt x="383275" y="1034620"/>
                    </a:cubicBezTo>
                    <a:cubicBezTo>
                      <a:pt x="347997" y="1048026"/>
                      <a:pt x="518741" y="877987"/>
                      <a:pt x="480641" y="903387"/>
                    </a:cubicBezTo>
                    <a:cubicBezTo>
                      <a:pt x="442541" y="928787"/>
                      <a:pt x="205475" y="1149626"/>
                      <a:pt x="154675" y="1187020"/>
                    </a:cubicBezTo>
                    <a:cubicBezTo>
                      <a:pt x="103875" y="1224414"/>
                      <a:pt x="199124" y="1111525"/>
                      <a:pt x="175841" y="1127753"/>
                    </a:cubicBezTo>
                    <a:cubicBezTo>
                      <a:pt x="152558" y="1143981"/>
                      <a:pt x="-56992" y="1385281"/>
                      <a:pt x="14975" y="1284387"/>
                    </a:cubicBezTo>
                    <a:cubicBezTo>
                      <a:pt x="86942" y="1183493"/>
                      <a:pt x="545552" y="555548"/>
                      <a:pt x="607641" y="522387"/>
                    </a:cubicBezTo>
                    <a:cubicBezTo>
                      <a:pt x="669730" y="489226"/>
                      <a:pt x="367752" y="1087537"/>
                      <a:pt x="387508" y="1085420"/>
                    </a:cubicBezTo>
                    <a:cubicBezTo>
                      <a:pt x="407264" y="1083303"/>
                      <a:pt x="682431" y="544965"/>
                      <a:pt x="726175" y="509687"/>
                    </a:cubicBezTo>
                    <a:cubicBezTo>
                      <a:pt x="769919" y="474409"/>
                      <a:pt x="635864" y="864581"/>
                      <a:pt x="649975" y="873753"/>
                    </a:cubicBezTo>
                    <a:cubicBezTo>
                      <a:pt x="664086" y="882925"/>
                      <a:pt x="784736" y="635275"/>
                      <a:pt x="810841" y="564720"/>
                    </a:cubicBezTo>
                    <a:cubicBezTo>
                      <a:pt x="836946" y="494165"/>
                      <a:pt x="797436" y="489931"/>
                      <a:pt x="806608" y="450420"/>
                    </a:cubicBezTo>
                    <a:cubicBezTo>
                      <a:pt x="815780" y="410909"/>
                      <a:pt x="829892" y="395386"/>
                      <a:pt x="865875" y="327653"/>
                    </a:cubicBezTo>
                    <a:cubicBezTo>
                      <a:pt x="901858" y="259920"/>
                      <a:pt x="1020392" y="-24419"/>
                      <a:pt x="1018275" y="16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312E103B-62F4-4E6D-A069-12B7071ABD6F}"/>
                  </a:ext>
                </a:extLst>
              </p:cNvPr>
              <p:cNvSpPr/>
              <p:nvPr/>
            </p:nvSpPr>
            <p:spPr>
              <a:xfrm>
                <a:off x="6165602" y="2438399"/>
                <a:ext cx="1321265" cy="2025680"/>
              </a:xfrm>
              <a:custGeom>
                <a:avLst/>
                <a:gdLst>
                  <a:gd name="connsiteX0" fmla="*/ 248 w 1321265"/>
                  <a:gd name="connsiteY0" fmla="*/ 1 h 2025680"/>
                  <a:gd name="connsiteX1" fmla="*/ 959098 w 1321265"/>
                  <a:gd name="connsiteY1" fmla="*/ 901701 h 2025680"/>
                  <a:gd name="connsiteX2" fmla="*/ 832098 w 1321265"/>
                  <a:gd name="connsiteY2" fmla="*/ 793751 h 2025680"/>
                  <a:gd name="connsiteX3" fmla="*/ 1314698 w 1321265"/>
                  <a:gd name="connsiteY3" fmla="*/ 1828801 h 2025680"/>
                  <a:gd name="connsiteX4" fmla="*/ 1067048 w 1321265"/>
                  <a:gd name="connsiteY4" fmla="*/ 1333501 h 2025680"/>
                  <a:gd name="connsiteX5" fmla="*/ 1321048 w 1321265"/>
                  <a:gd name="connsiteY5" fmla="*/ 2025651 h 2025680"/>
                  <a:gd name="connsiteX6" fmla="*/ 1105148 w 1321265"/>
                  <a:gd name="connsiteY6" fmla="*/ 1358901 h 2025680"/>
                  <a:gd name="connsiteX7" fmla="*/ 793998 w 1321265"/>
                  <a:gd name="connsiteY7" fmla="*/ 698501 h 2025680"/>
                  <a:gd name="connsiteX8" fmla="*/ 863848 w 1321265"/>
                  <a:gd name="connsiteY8" fmla="*/ 908051 h 2025680"/>
                  <a:gd name="connsiteX9" fmla="*/ 248 w 1321265"/>
                  <a:gd name="connsiteY9" fmla="*/ 1 h 202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1265" h="2025680">
                    <a:moveTo>
                      <a:pt x="248" y="1"/>
                    </a:moveTo>
                    <a:cubicBezTo>
                      <a:pt x="16123" y="-1057"/>
                      <a:pt x="820456" y="769409"/>
                      <a:pt x="959098" y="901701"/>
                    </a:cubicBezTo>
                    <a:cubicBezTo>
                      <a:pt x="1097740" y="1033993"/>
                      <a:pt x="772831" y="639234"/>
                      <a:pt x="832098" y="793751"/>
                    </a:cubicBezTo>
                    <a:cubicBezTo>
                      <a:pt x="891365" y="948268"/>
                      <a:pt x="1275540" y="1738843"/>
                      <a:pt x="1314698" y="1828801"/>
                    </a:cubicBezTo>
                    <a:cubicBezTo>
                      <a:pt x="1353856" y="1918759"/>
                      <a:pt x="1065990" y="1300693"/>
                      <a:pt x="1067048" y="1333501"/>
                    </a:cubicBezTo>
                    <a:cubicBezTo>
                      <a:pt x="1068106" y="1366309"/>
                      <a:pt x="1314698" y="2021418"/>
                      <a:pt x="1321048" y="2025651"/>
                    </a:cubicBezTo>
                    <a:cubicBezTo>
                      <a:pt x="1327398" y="2029884"/>
                      <a:pt x="1192990" y="1580093"/>
                      <a:pt x="1105148" y="1358901"/>
                    </a:cubicBezTo>
                    <a:cubicBezTo>
                      <a:pt x="1017306" y="1137709"/>
                      <a:pt x="834215" y="773642"/>
                      <a:pt x="793998" y="698501"/>
                    </a:cubicBezTo>
                    <a:cubicBezTo>
                      <a:pt x="753781" y="623360"/>
                      <a:pt x="992965" y="1019176"/>
                      <a:pt x="863848" y="908051"/>
                    </a:cubicBezTo>
                    <a:cubicBezTo>
                      <a:pt x="734731" y="796926"/>
                      <a:pt x="-15627" y="1059"/>
                      <a:pt x="248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2071BF44-B22A-4167-8D36-39F19CA74AD5}"/>
                  </a:ext>
                </a:extLst>
              </p:cNvPr>
              <p:cNvSpPr/>
              <p:nvPr/>
            </p:nvSpPr>
            <p:spPr>
              <a:xfrm>
                <a:off x="6505575" y="4572000"/>
                <a:ext cx="1705559" cy="1314675"/>
              </a:xfrm>
              <a:custGeom>
                <a:avLst/>
                <a:gdLst>
                  <a:gd name="connsiteX0" fmla="*/ 0 w 1705559"/>
                  <a:gd name="connsiteY0" fmla="*/ 0 h 1314675"/>
                  <a:gd name="connsiteX1" fmla="*/ 1123950 w 1705559"/>
                  <a:gd name="connsiteY1" fmla="*/ 146050 h 1314675"/>
                  <a:gd name="connsiteX2" fmla="*/ 895350 w 1705559"/>
                  <a:gd name="connsiteY2" fmla="*/ 120650 h 1314675"/>
                  <a:gd name="connsiteX3" fmla="*/ 444500 w 1705559"/>
                  <a:gd name="connsiteY3" fmla="*/ 82550 h 1314675"/>
                  <a:gd name="connsiteX4" fmla="*/ 647700 w 1705559"/>
                  <a:gd name="connsiteY4" fmla="*/ 82550 h 1314675"/>
                  <a:gd name="connsiteX5" fmla="*/ 682625 w 1705559"/>
                  <a:gd name="connsiteY5" fmla="*/ 168275 h 1314675"/>
                  <a:gd name="connsiteX6" fmla="*/ 1085850 w 1705559"/>
                  <a:gd name="connsiteY6" fmla="*/ 593725 h 1314675"/>
                  <a:gd name="connsiteX7" fmla="*/ 1012825 w 1705559"/>
                  <a:gd name="connsiteY7" fmla="*/ 479425 h 1314675"/>
                  <a:gd name="connsiteX8" fmla="*/ 746125 w 1705559"/>
                  <a:gd name="connsiteY8" fmla="*/ 231775 h 1314675"/>
                  <a:gd name="connsiteX9" fmla="*/ 987425 w 1705559"/>
                  <a:gd name="connsiteY9" fmla="*/ 457200 h 1314675"/>
                  <a:gd name="connsiteX10" fmla="*/ 1143000 w 1705559"/>
                  <a:gd name="connsiteY10" fmla="*/ 603250 h 1314675"/>
                  <a:gd name="connsiteX11" fmla="*/ 1431925 w 1705559"/>
                  <a:gd name="connsiteY11" fmla="*/ 587375 h 1314675"/>
                  <a:gd name="connsiteX12" fmla="*/ 1698625 w 1705559"/>
                  <a:gd name="connsiteY12" fmla="*/ 657225 h 1314675"/>
                  <a:gd name="connsiteX13" fmla="*/ 1460500 w 1705559"/>
                  <a:gd name="connsiteY13" fmla="*/ 577850 h 1314675"/>
                  <a:gd name="connsiteX14" fmla="*/ 1181100 w 1705559"/>
                  <a:gd name="connsiteY14" fmla="*/ 561975 h 1314675"/>
                  <a:gd name="connsiteX15" fmla="*/ 1577975 w 1705559"/>
                  <a:gd name="connsiteY15" fmla="*/ 673100 h 1314675"/>
                  <a:gd name="connsiteX16" fmla="*/ 1673225 w 1705559"/>
                  <a:gd name="connsiteY16" fmla="*/ 739775 h 1314675"/>
                  <a:gd name="connsiteX17" fmla="*/ 1704975 w 1705559"/>
                  <a:gd name="connsiteY17" fmla="*/ 1212850 h 1314675"/>
                  <a:gd name="connsiteX18" fmla="*/ 1651000 w 1705559"/>
                  <a:gd name="connsiteY18" fmla="*/ 1035050 h 1314675"/>
                  <a:gd name="connsiteX19" fmla="*/ 1673225 w 1705559"/>
                  <a:gd name="connsiteY19" fmla="*/ 1314450 h 1314675"/>
                  <a:gd name="connsiteX20" fmla="*/ 1692275 w 1705559"/>
                  <a:gd name="connsiteY20" fmla="*/ 1076325 h 1314675"/>
                  <a:gd name="connsiteX21" fmla="*/ 1676400 w 1705559"/>
                  <a:gd name="connsiteY21" fmla="*/ 758825 h 1314675"/>
                  <a:gd name="connsiteX22" fmla="*/ 1466850 w 1705559"/>
                  <a:gd name="connsiteY22" fmla="*/ 657225 h 1314675"/>
                  <a:gd name="connsiteX23" fmla="*/ 1073150 w 1705559"/>
                  <a:gd name="connsiteY23" fmla="*/ 561975 h 1314675"/>
                  <a:gd name="connsiteX24" fmla="*/ 635000 w 1705559"/>
                  <a:gd name="connsiteY24" fmla="*/ 111125 h 1314675"/>
                  <a:gd name="connsiteX25" fmla="*/ 876300 w 1705559"/>
                  <a:gd name="connsiteY25" fmla="*/ 95250 h 1314675"/>
                  <a:gd name="connsiteX26" fmla="*/ 504825 w 1705559"/>
                  <a:gd name="connsiteY26" fmla="*/ 63500 h 1314675"/>
                  <a:gd name="connsiteX27" fmla="*/ 0 w 1705559"/>
                  <a:gd name="connsiteY27" fmla="*/ 0 h 131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5559" h="1314675">
                    <a:moveTo>
                      <a:pt x="0" y="0"/>
                    </a:moveTo>
                    <a:lnTo>
                      <a:pt x="1123950" y="146050"/>
                    </a:lnTo>
                    <a:cubicBezTo>
                      <a:pt x="1273175" y="166158"/>
                      <a:pt x="895350" y="120650"/>
                      <a:pt x="895350" y="120650"/>
                    </a:cubicBezTo>
                    <a:lnTo>
                      <a:pt x="444500" y="82550"/>
                    </a:lnTo>
                    <a:cubicBezTo>
                      <a:pt x="403225" y="76200"/>
                      <a:pt x="608013" y="68263"/>
                      <a:pt x="647700" y="82550"/>
                    </a:cubicBezTo>
                    <a:cubicBezTo>
                      <a:pt x="687387" y="96837"/>
                      <a:pt x="609600" y="83079"/>
                      <a:pt x="682625" y="168275"/>
                    </a:cubicBezTo>
                    <a:cubicBezTo>
                      <a:pt x="755650" y="253471"/>
                      <a:pt x="1030817" y="541867"/>
                      <a:pt x="1085850" y="593725"/>
                    </a:cubicBezTo>
                    <a:cubicBezTo>
                      <a:pt x="1140883" y="645583"/>
                      <a:pt x="1069446" y="539750"/>
                      <a:pt x="1012825" y="479425"/>
                    </a:cubicBezTo>
                    <a:cubicBezTo>
                      <a:pt x="956204" y="419100"/>
                      <a:pt x="750358" y="235479"/>
                      <a:pt x="746125" y="231775"/>
                    </a:cubicBezTo>
                    <a:cubicBezTo>
                      <a:pt x="741892" y="228071"/>
                      <a:pt x="987425" y="457200"/>
                      <a:pt x="987425" y="457200"/>
                    </a:cubicBezTo>
                    <a:cubicBezTo>
                      <a:pt x="1053571" y="519112"/>
                      <a:pt x="1068917" y="581554"/>
                      <a:pt x="1143000" y="603250"/>
                    </a:cubicBezTo>
                    <a:cubicBezTo>
                      <a:pt x="1217083" y="624946"/>
                      <a:pt x="1339321" y="578379"/>
                      <a:pt x="1431925" y="587375"/>
                    </a:cubicBezTo>
                    <a:cubicBezTo>
                      <a:pt x="1524529" y="596371"/>
                      <a:pt x="1693863" y="658812"/>
                      <a:pt x="1698625" y="657225"/>
                    </a:cubicBezTo>
                    <a:cubicBezTo>
                      <a:pt x="1703387" y="655638"/>
                      <a:pt x="1546754" y="593725"/>
                      <a:pt x="1460500" y="577850"/>
                    </a:cubicBezTo>
                    <a:cubicBezTo>
                      <a:pt x="1374246" y="561975"/>
                      <a:pt x="1161521" y="546100"/>
                      <a:pt x="1181100" y="561975"/>
                    </a:cubicBezTo>
                    <a:cubicBezTo>
                      <a:pt x="1200679" y="577850"/>
                      <a:pt x="1495954" y="643467"/>
                      <a:pt x="1577975" y="673100"/>
                    </a:cubicBezTo>
                    <a:cubicBezTo>
                      <a:pt x="1659996" y="702733"/>
                      <a:pt x="1652058" y="649817"/>
                      <a:pt x="1673225" y="739775"/>
                    </a:cubicBezTo>
                    <a:cubicBezTo>
                      <a:pt x="1694392" y="829733"/>
                      <a:pt x="1708679" y="1163638"/>
                      <a:pt x="1704975" y="1212850"/>
                    </a:cubicBezTo>
                    <a:cubicBezTo>
                      <a:pt x="1701271" y="1262063"/>
                      <a:pt x="1656292" y="1018117"/>
                      <a:pt x="1651000" y="1035050"/>
                    </a:cubicBezTo>
                    <a:cubicBezTo>
                      <a:pt x="1645708" y="1051983"/>
                      <a:pt x="1666346" y="1307571"/>
                      <a:pt x="1673225" y="1314450"/>
                    </a:cubicBezTo>
                    <a:cubicBezTo>
                      <a:pt x="1680104" y="1321329"/>
                      <a:pt x="1691746" y="1168929"/>
                      <a:pt x="1692275" y="1076325"/>
                    </a:cubicBezTo>
                    <a:cubicBezTo>
                      <a:pt x="1692804" y="983721"/>
                      <a:pt x="1713971" y="828675"/>
                      <a:pt x="1676400" y="758825"/>
                    </a:cubicBezTo>
                    <a:cubicBezTo>
                      <a:pt x="1638829" y="688975"/>
                      <a:pt x="1567392" y="690033"/>
                      <a:pt x="1466850" y="657225"/>
                    </a:cubicBezTo>
                    <a:cubicBezTo>
                      <a:pt x="1366308" y="624417"/>
                      <a:pt x="1211792" y="652992"/>
                      <a:pt x="1073150" y="561975"/>
                    </a:cubicBezTo>
                    <a:cubicBezTo>
                      <a:pt x="934508" y="470958"/>
                      <a:pt x="667808" y="188913"/>
                      <a:pt x="635000" y="111125"/>
                    </a:cubicBezTo>
                    <a:cubicBezTo>
                      <a:pt x="602192" y="33337"/>
                      <a:pt x="897996" y="103187"/>
                      <a:pt x="876300" y="95250"/>
                    </a:cubicBezTo>
                    <a:cubicBezTo>
                      <a:pt x="854604" y="87313"/>
                      <a:pt x="504825" y="63500"/>
                      <a:pt x="504825" y="635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1980E6D8-907F-47AA-B43B-C89F52209FD0}"/>
                  </a:ext>
                </a:extLst>
              </p:cNvPr>
              <p:cNvSpPr/>
              <p:nvPr/>
            </p:nvSpPr>
            <p:spPr>
              <a:xfrm>
                <a:off x="6435725" y="4559181"/>
                <a:ext cx="943358" cy="947702"/>
              </a:xfrm>
              <a:custGeom>
                <a:avLst/>
                <a:gdLst>
                  <a:gd name="connsiteX0" fmla="*/ 0 w 943358"/>
                  <a:gd name="connsiteY0" fmla="*/ 119 h 947702"/>
                  <a:gd name="connsiteX1" fmla="*/ 850900 w 943358"/>
                  <a:gd name="connsiteY1" fmla="*/ 117594 h 947702"/>
                  <a:gd name="connsiteX2" fmla="*/ 520700 w 943358"/>
                  <a:gd name="connsiteY2" fmla="*/ 73144 h 947702"/>
                  <a:gd name="connsiteX3" fmla="*/ 419100 w 943358"/>
                  <a:gd name="connsiteY3" fmla="*/ 73144 h 947702"/>
                  <a:gd name="connsiteX4" fmla="*/ 587375 w 943358"/>
                  <a:gd name="connsiteY4" fmla="*/ 146169 h 947702"/>
                  <a:gd name="connsiteX5" fmla="*/ 892175 w 943358"/>
                  <a:gd name="connsiteY5" fmla="*/ 250944 h 947702"/>
                  <a:gd name="connsiteX6" fmla="*/ 685800 w 943358"/>
                  <a:gd name="connsiteY6" fmla="*/ 162044 h 947702"/>
                  <a:gd name="connsiteX7" fmla="*/ 746125 w 943358"/>
                  <a:gd name="connsiteY7" fmla="*/ 250944 h 947702"/>
                  <a:gd name="connsiteX8" fmla="*/ 939800 w 943358"/>
                  <a:gd name="connsiteY8" fmla="*/ 771644 h 947702"/>
                  <a:gd name="connsiteX9" fmla="*/ 860425 w 943358"/>
                  <a:gd name="connsiteY9" fmla="*/ 520819 h 947702"/>
                  <a:gd name="connsiteX10" fmla="*/ 720725 w 943358"/>
                  <a:gd name="connsiteY10" fmla="*/ 177919 h 947702"/>
                  <a:gd name="connsiteX11" fmla="*/ 812800 w 943358"/>
                  <a:gd name="connsiteY11" fmla="*/ 419219 h 947702"/>
                  <a:gd name="connsiteX12" fmla="*/ 901700 w 943358"/>
                  <a:gd name="connsiteY12" fmla="*/ 933569 h 947702"/>
                  <a:gd name="connsiteX13" fmla="*/ 885825 w 943358"/>
                  <a:gd name="connsiteY13" fmla="*/ 771644 h 947702"/>
                  <a:gd name="connsiteX14" fmla="*/ 819150 w 943358"/>
                  <a:gd name="connsiteY14" fmla="*/ 438269 h 947702"/>
                  <a:gd name="connsiteX15" fmla="*/ 701675 w 943358"/>
                  <a:gd name="connsiteY15" fmla="*/ 89019 h 947702"/>
                  <a:gd name="connsiteX16" fmla="*/ 581025 w 943358"/>
                  <a:gd name="connsiteY16" fmla="*/ 66794 h 947702"/>
                  <a:gd name="connsiteX17" fmla="*/ 349250 w 943358"/>
                  <a:gd name="connsiteY17" fmla="*/ 6469 h 947702"/>
                  <a:gd name="connsiteX18" fmla="*/ 0 w 943358"/>
                  <a:gd name="connsiteY18" fmla="*/ 119 h 94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58" h="947702">
                    <a:moveTo>
                      <a:pt x="0" y="119"/>
                    </a:moveTo>
                    <a:lnTo>
                      <a:pt x="850900" y="117594"/>
                    </a:lnTo>
                    <a:lnTo>
                      <a:pt x="520700" y="73144"/>
                    </a:lnTo>
                    <a:cubicBezTo>
                      <a:pt x="448733" y="65736"/>
                      <a:pt x="407987" y="60973"/>
                      <a:pt x="419100" y="73144"/>
                    </a:cubicBezTo>
                    <a:cubicBezTo>
                      <a:pt x="430213" y="85315"/>
                      <a:pt x="508529" y="116536"/>
                      <a:pt x="587375" y="146169"/>
                    </a:cubicBezTo>
                    <a:cubicBezTo>
                      <a:pt x="666221" y="175802"/>
                      <a:pt x="875771" y="248298"/>
                      <a:pt x="892175" y="250944"/>
                    </a:cubicBezTo>
                    <a:cubicBezTo>
                      <a:pt x="908579" y="253590"/>
                      <a:pt x="710142" y="162044"/>
                      <a:pt x="685800" y="162044"/>
                    </a:cubicBezTo>
                    <a:cubicBezTo>
                      <a:pt x="661458" y="162044"/>
                      <a:pt x="703792" y="149344"/>
                      <a:pt x="746125" y="250944"/>
                    </a:cubicBezTo>
                    <a:cubicBezTo>
                      <a:pt x="788458" y="352544"/>
                      <a:pt x="920750" y="726665"/>
                      <a:pt x="939800" y="771644"/>
                    </a:cubicBezTo>
                    <a:cubicBezTo>
                      <a:pt x="958850" y="816623"/>
                      <a:pt x="896937" y="619773"/>
                      <a:pt x="860425" y="520819"/>
                    </a:cubicBezTo>
                    <a:cubicBezTo>
                      <a:pt x="823913" y="421865"/>
                      <a:pt x="728662" y="194852"/>
                      <a:pt x="720725" y="177919"/>
                    </a:cubicBezTo>
                    <a:cubicBezTo>
                      <a:pt x="712788" y="160986"/>
                      <a:pt x="782638" y="293277"/>
                      <a:pt x="812800" y="419219"/>
                    </a:cubicBezTo>
                    <a:cubicBezTo>
                      <a:pt x="842962" y="545161"/>
                      <a:pt x="889529" y="874832"/>
                      <a:pt x="901700" y="933569"/>
                    </a:cubicBezTo>
                    <a:cubicBezTo>
                      <a:pt x="913871" y="992306"/>
                      <a:pt x="899583" y="854194"/>
                      <a:pt x="885825" y="771644"/>
                    </a:cubicBezTo>
                    <a:cubicBezTo>
                      <a:pt x="872067" y="689094"/>
                      <a:pt x="849842" y="552040"/>
                      <a:pt x="819150" y="438269"/>
                    </a:cubicBezTo>
                    <a:cubicBezTo>
                      <a:pt x="788458" y="324498"/>
                      <a:pt x="741363" y="150932"/>
                      <a:pt x="701675" y="89019"/>
                    </a:cubicBezTo>
                    <a:cubicBezTo>
                      <a:pt x="661987" y="27106"/>
                      <a:pt x="639763" y="80552"/>
                      <a:pt x="581025" y="66794"/>
                    </a:cubicBezTo>
                    <a:cubicBezTo>
                      <a:pt x="522288" y="53036"/>
                      <a:pt x="452437" y="16523"/>
                      <a:pt x="349250" y="6469"/>
                    </a:cubicBezTo>
                    <a:cubicBezTo>
                      <a:pt x="246063" y="-3585"/>
                      <a:pt x="103981" y="1442"/>
                      <a:pt x="0" y="1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7D8EEE6C-B50F-4747-8F12-80A5BA10FF84}"/>
                  </a:ext>
                </a:extLst>
              </p:cNvPr>
              <p:cNvSpPr/>
              <p:nvPr/>
            </p:nvSpPr>
            <p:spPr>
              <a:xfrm>
                <a:off x="6538490" y="4665580"/>
                <a:ext cx="797268" cy="834319"/>
              </a:xfrm>
              <a:custGeom>
                <a:avLst/>
                <a:gdLst>
                  <a:gd name="connsiteX0" fmla="*/ 5185 w 797268"/>
                  <a:gd name="connsiteY0" fmla="*/ 3258 h 834319"/>
                  <a:gd name="connsiteX1" fmla="*/ 384598 w 797268"/>
                  <a:gd name="connsiteY1" fmla="*/ 142958 h 834319"/>
                  <a:gd name="connsiteX2" fmla="*/ 273473 w 797268"/>
                  <a:gd name="connsiteY2" fmla="*/ 95333 h 834319"/>
                  <a:gd name="connsiteX3" fmla="*/ 530648 w 797268"/>
                  <a:gd name="connsiteY3" fmla="*/ 347745 h 834319"/>
                  <a:gd name="connsiteX4" fmla="*/ 479848 w 797268"/>
                  <a:gd name="connsiteY4" fmla="*/ 271545 h 834319"/>
                  <a:gd name="connsiteX5" fmla="*/ 783060 w 797268"/>
                  <a:gd name="connsiteY5" fmla="*/ 755733 h 834319"/>
                  <a:gd name="connsiteX6" fmla="*/ 586210 w 797268"/>
                  <a:gd name="connsiteY6" fmla="*/ 439820 h 834319"/>
                  <a:gd name="connsiteX7" fmla="*/ 795760 w 797268"/>
                  <a:gd name="connsiteY7" fmla="*/ 831933 h 834319"/>
                  <a:gd name="connsiteX8" fmla="*/ 668760 w 797268"/>
                  <a:gd name="connsiteY8" fmla="*/ 585870 h 834319"/>
                  <a:gd name="connsiteX9" fmla="*/ 451273 w 797268"/>
                  <a:gd name="connsiteY9" fmla="*/ 214395 h 834319"/>
                  <a:gd name="connsiteX10" fmla="*/ 460798 w 797268"/>
                  <a:gd name="connsiteY10" fmla="*/ 222333 h 834319"/>
                  <a:gd name="connsiteX11" fmla="*/ 379835 w 797268"/>
                  <a:gd name="connsiteY11" fmla="*/ 162008 h 834319"/>
                  <a:gd name="connsiteX12" fmla="*/ 281410 w 797268"/>
                  <a:gd name="connsiteY12" fmla="*/ 96920 h 834319"/>
                  <a:gd name="connsiteX13" fmla="*/ 170285 w 797268"/>
                  <a:gd name="connsiteY13" fmla="*/ 47708 h 834319"/>
                  <a:gd name="connsiteX14" fmla="*/ 5185 w 797268"/>
                  <a:gd name="connsiteY14" fmla="*/ 3258 h 83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7268" h="834319">
                    <a:moveTo>
                      <a:pt x="5185" y="3258"/>
                    </a:moveTo>
                    <a:cubicBezTo>
                      <a:pt x="40904" y="19133"/>
                      <a:pt x="339883" y="127612"/>
                      <a:pt x="384598" y="142958"/>
                    </a:cubicBezTo>
                    <a:cubicBezTo>
                      <a:pt x="429313" y="158304"/>
                      <a:pt x="249131" y="61202"/>
                      <a:pt x="273473" y="95333"/>
                    </a:cubicBezTo>
                    <a:cubicBezTo>
                      <a:pt x="297815" y="129464"/>
                      <a:pt x="496252" y="318376"/>
                      <a:pt x="530648" y="347745"/>
                    </a:cubicBezTo>
                    <a:cubicBezTo>
                      <a:pt x="565044" y="377114"/>
                      <a:pt x="437779" y="203547"/>
                      <a:pt x="479848" y="271545"/>
                    </a:cubicBezTo>
                    <a:cubicBezTo>
                      <a:pt x="521917" y="339543"/>
                      <a:pt x="765333" y="727687"/>
                      <a:pt x="783060" y="755733"/>
                    </a:cubicBezTo>
                    <a:cubicBezTo>
                      <a:pt x="800787" y="783779"/>
                      <a:pt x="584093" y="427120"/>
                      <a:pt x="586210" y="439820"/>
                    </a:cubicBezTo>
                    <a:cubicBezTo>
                      <a:pt x="588327" y="452520"/>
                      <a:pt x="782002" y="807591"/>
                      <a:pt x="795760" y="831933"/>
                    </a:cubicBezTo>
                    <a:cubicBezTo>
                      <a:pt x="809518" y="856275"/>
                      <a:pt x="726174" y="688793"/>
                      <a:pt x="668760" y="585870"/>
                    </a:cubicBezTo>
                    <a:cubicBezTo>
                      <a:pt x="611346" y="482947"/>
                      <a:pt x="485933" y="274985"/>
                      <a:pt x="451273" y="214395"/>
                    </a:cubicBezTo>
                    <a:cubicBezTo>
                      <a:pt x="416613" y="153806"/>
                      <a:pt x="472704" y="231064"/>
                      <a:pt x="460798" y="222333"/>
                    </a:cubicBezTo>
                    <a:cubicBezTo>
                      <a:pt x="448892" y="213602"/>
                      <a:pt x="409733" y="182910"/>
                      <a:pt x="379835" y="162008"/>
                    </a:cubicBezTo>
                    <a:cubicBezTo>
                      <a:pt x="349937" y="141106"/>
                      <a:pt x="316335" y="115970"/>
                      <a:pt x="281410" y="96920"/>
                    </a:cubicBezTo>
                    <a:cubicBezTo>
                      <a:pt x="246485" y="77870"/>
                      <a:pt x="212089" y="61466"/>
                      <a:pt x="170285" y="47708"/>
                    </a:cubicBezTo>
                    <a:cubicBezTo>
                      <a:pt x="128481" y="33950"/>
                      <a:pt x="-30534" y="-12617"/>
                      <a:pt x="5185" y="32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C2858F2C-8F07-4585-827F-2C0271D64049}"/>
                  </a:ext>
                </a:extLst>
              </p:cNvPr>
              <p:cNvSpPr/>
              <p:nvPr/>
            </p:nvSpPr>
            <p:spPr>
              <a:xfrm>
                <a:off x="7268757" y="4914430"/>
                <a:ext cx="892342" cy="1118412"/>
              </a:xfrm>
              <a:custGeom>
                <a:avLst/>
                <a:gdLst>
                  <a:gd name="connsiteX0" fmla="*/ 1993 w 892342"/>
                  <a:gd name="connsiteY0" fmla="*/ 3645 h 1118412"/>
                  <a:gd name="connsiteX1" fmla="*/ 240118 w 892342"/>
                  <a:gd name="connsiteY1" fmla="*/ 467195 h 1118412"/>
                  <a:gd name="connsiteX2" fmla="*/ 167093 w 892342"/>
                  <a:gd name="connsiteY2" fmla="*/ 324320 h 1118412"/>
                  <a:gd name="connsiteX3" fmla="*/ 148043 w 892342"/>
                  <a:gd name="connsiteY3" fmla="*/ 289395 h 1118412"/>
                  <a:gd name="connsiteX4" fmla="*/ 281393 w 892342"/>
                  <a:gd name="connsiteY4" fmla="*/ 337020 h 1118412"/>
                  <a:gd name="connsiteX5" fmla="*/ 268693 w 892342"/>
                  <a:gd name="connsiteY5" fmla="*/ 298920 h 1118412"/>
                  <a:gd name="connsiteX6" fmla="*/ 694143 w 892342"/>
                  <a:gd name="connsiteY6" fmla="*/ 365595 h 1118412"/>
                  <a:gd name="connsiteX7" fmla="*/ 605243 w 892342"/>
                  <a:gd name="connsiteY7" fmla="*/ 378295 h 1118412"/>
                  <a:gd name="connsiteX8" fmla="*/ 792568 w 892342"/>
                  <a:gd name="connsiteY8" fmla="*/ 476720 h 1118412"/>
                  <a:gd name="connsiteX9" fmla="*/ 862418 w 892342"/>
                  <a:gd name="connsiteY9" fmla="*/ 714845 h 1118412"/>
                  <a:gd name="connsiteX10" fmla="*/ 798918 w 892342"/>
                  <a:gd name="connsiteY10" fmla="*/ 416395 h 1118412"/>
                  <a:gd name="connsiteX11" fmla="*/ 890993 w 892342"/>
                  <a:gd name="connsiteY11" fmla="*/ 698970 h 1118412"/>
                  <a:gd name="connsiteX12" fmla="*/ 852893 w 892342"/>
                  <a:gd name="connsiteY12" fmla="*/ 1118070 h 1118412"/>
                  <a:gd name="connsiteX13" fmla="*/ 840193 w 892342"/>
                  <a:gd name="connsiteY13" fmla="*/ 762470 h 1118412"/>
                  <a:gd name="connsiteX14" fmla="*/ 630643 w 892342"/>
                  <a:gd name="connsiteY14" fmla="*/ 346545 h 1118412"/>
                  <a:gd name="connsiteX15" fmla="*/ 195668 w 892342"/>
                  <a:gd name="connsiteY15" fmla="*/ 311620 h 1118412"/>
                  <a:gd name="connsiteX16" fmla="*/ 182968 w 892342"/>
                  <a:gd name="connsiteY16" fmla="*/ 413220 h 1118412"/>
                  <a:gd name="connsiteX17" fmla="*/ 128993 w 892342"/>
                  <a:gd name="connsiteY17" fmla="*/ 257645 h 1118412"/>
                  <a:gd name="connsiteX18" fmla="*/ 1993 w 892342"/>
                  <a:gd name="connsiteY18" fmla="*/ 3645 h 111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2342" h="1118412">
                    <a:moveTo>
                      <a:pt x="1993" y="3645"/>
                    </a:moveTo>
                    <a:cubicBezTo>
                      <a:pt x="20514" y="38570"/>
                      <a:pt x="240118" y="467195"/>
                      <a:pt x="240118" y="467195"/>
                    </a:cubicBezTo>
                    <a:cubicBezTo>
                      <a:pt x="267635" y="520641"/>
                      <a:pt x="182439" y="353953"/>
                      <a:pt x="167093" y="324320"/>
                    </a:cubicBezTo>
                    <a:cubicBezTo>
                      <a:pt x="151747" y="294687"/>
                      <a:pt x="128993" y="287278"/>
                      <a:pt x="148043" y="289395"/>
                    </a:cubicBezTo>
                    <a:cubicBezTo>
                      <a:pt x="167093" y="291512"/>
                      <a:pt x="261285" y="335433"/>
                      <a:pt x="281393" y="337020"/>
                    </a:cubicBezTo>
                    <a:cubicBezTo>
                      <a:pt x="301501" y="338608"/>
                      <a:pt x="199901" y="294158"/>
                      <a:pt x="268693" y="298920"/>
                    </a:cubicBezTo>
                    <a:cubicBezTo>
                      <a:pt x="337485" y="303682"/>
                      <a:pt x="638051" y="352366"/>
                      <a:pt x="694143" y="365595"/>
                    </a:cubicBezTo>
                    <a:cubicBezTo>
                      <a:pt x="750235" y="378824"/>
                      <a:pt x="588839" y="359774"/>
                      <a:pt x="605243" y="378295"/>
                    </a:cubicBezTo>
                    <a:cubicBezTo>
                      <a:pt x="621647" y="396816"/>
                      <a:pt x="749706" y="420628"/>
                      <a:pt x="792568" y="476720"/>
                    </a:cubicBezTo>
                    <a:cubicBezTo>
                      <a:pt x="835430" y="532812"/>
                      <a:pt x="861360" y="724899"/>
                      <a:pt x="862418" y="714845"/>
                    </a:cubicBezTo>
                    <a:cubicBezTo>
                      <a:pt x="863476" y="704791"/>
                      <a:pt x="794156" y="419041"/>
                      <a:pt x="798918" y="416395"/>
                    </a:cubicBezTo>
                    <a:cubicBezTo>
                      <a:pt x="803680" y="413749"/>
                      <a:pt x="881997" y="582024"/>
                      <a:pt x="890993" y="698970"/>
                    </a:cubicBezTo>
                    <a:cubicBezTo>
                      <a:pt x="899989" y="815916"/>
                      <a:pt x="861360" y="1107487"/>
                      <a:pt x="852893" y="1118070"/>
                    </a:cubicBezTo>
                    <a:cubicBezTo>
                      <a:pt x="844426" y="1128653"/>
                      <a:pt x="877235" y="891057"/>
                      <a:pt x="840193" y="762470"/>
                    </a:cubicBezTo>
                    <a:cubicBezTo>
                      <a:pt x="803151" y="633883"/>
                      <a:pt x="738064" y="421687"/>
                      <a:pt x="630643" y="346545"/>
                    </a:cubicBezTo>
                    <a:cubicBezTo>
                      <a:pt x="523222" y="271403"/>
                      <a:pt x="270280" y="300508"/>
                      <a:pt x="195668" y="311620"/>
                    </a:cubicBezTo>
                    <a:cubicBezTo>
                      <a:pt x="121056" y="322732"/>
                      <a:pt x="194080" y="422216"/>
                      <a:pt x="182968" y="413220"/>
                    </a:cubicBezTo>
                    <a:cubicBezTo>
                      <a:pt x="171856" y="404224"/>
                      <a:pt x="158626" y="320616"/>
                      <a:pt x="128993" y="257645"/>
                    </a:cubicBezTo>
                    <a:cubicBezTo>
                      <a:pt x="99360" y="194674"/>
                      <a:pt x="-16528" y="-31280"/>
                      <a:pt x="1993" y="36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B6CD712D-3AA2-4411-9FBE-EDA6278CAC2A}"/>
                  </a:ext>
                </a:extLst>
              </p:cNvPr>
              <p:cNvSpPr/>
              <p:nvPr/>
            </p:nvSpPr>
            <p:spPr>
              <a:xfrm>
                <a:off x="2801589" y="4215067"/>
                <a:ext cx="190064" cy="1918400"/>
              </a:xfrm>
              <a:custGeom>
                <a:avLst/>
                <a:gdLst>
                  <a:gd name="connsiteX0" fmla="*/ 178678 w 190064"/>
                  <a:gd name="connsiteY0" fmla="*/ 204533 h 1918400"/>
                  <a:gd name="connsiteX1" fmla="*/ 178678 w 190064"/>
                  <a:gd name="connsiteY1" fmla="*/ 255333 h 1918400"/>
                  <a:gd name="connsiteX2" fmla="*/ 187144 w 190064"/>
                  <a:gd name="connsiteY2" fmla="*/ 1550733 h 1918400"/>
                  <a:gd name="connsiteX3" fmla="*/ 178678 w 190064"/>
                  <a:gd name="connsiteY3" fmla="*/ 1381400 h 1918400"/>
                  <a:gd name="connsiteX4" fmla="*/ 187144 w 190064"/>
                  <a:gd name="connsiteY4" fmla="*/ 1030033 h 1918400"/>
                  <a:gd name="connsiteX5" fmla="*/ 119411 w 190064"/>
                  <a:gd name="connsiteY5" fmla="*/ 1872466 h 1918400"/>
                  <a:gd name="connsiteX6" fmla="*/ 132111 w 190064"/>
                  <a:gd name="connsiteY6" fmla="*/ 1711600 h 1918400"/>
                  <a:gd name="connsiteX7" fmla="*/ 178678 w 190064"/>
                  <a:gd name="connsiteY7" fmla="*/ 907266 h 1918400"/>
                  <a:gd name="connsiteX8" fmla="*/ 132111 w 190064"/>
                  <a:gd name="connsiteY8" fmla="*/ 1093533 h 1918400"/>
                  <a:gd name="connsiteX9" fmla="*/ 85544 w 190064"/>
                  <a:gd name="connsiteY9" fmla="*/ 1885166 h 1918400"/>
                  <a:gd name="connsiteX10" fmla="*/ 98244 w 190064"/>
                  <a:gd name="connsiteY10" fmla="*/ 1622700 h 1918400"/>
                  <a:gd name="connsiteX11" fmla="*/ 115178 w 190064"/>
                  <a:gd name="connsiteY11" fmla="*/ 928433 h 1918400"/>
                  <a:gd name="connsiteX12" fmla="*/ 5111 w 190064"/>
                  <a:gd name="connsiteY12" fmla="*/ 52133 h 1918400"/>
                  <a:gd name="connsiteX13" fmla="*/ 22044 w 190064"/>
                  <a:gd name="connsiteY13" fmla="*/ 187600 h 1918400"/>
                  <a:gd name="connsiteX14" fmla="*/ 55911 w 190064"/>
                  <a:gd name="connsiteY14" fmla="*/ 907266 h 1918400"/>
                  <a:gd name="connsiteX15" fmla="*/ 43211 w 190064"/>
                  <a:gd name="connsiteY15" fmla="*/ 653266 h 1918400"/>
                  <a:gd name="connsiteX16" fmla="*/ 51678 w 190064"/>
                  <a:gd name="connsiteY16" fmla="*/ 259566 h 1918400"/>
                  <a:gd name="connsiteX17" fmla="*/ 51678 w 190064"/>
                  <a:gd name="connsiteY17" fmla="*/ 505100 h 1918400"/>
                  <a:gd name="connsiteX18" fmla="*/ 153278 w 190064"/>
                  <a:gd name="connsiteY18" fmla="*/ 1013100 h 1918400"/>
                  <a:gd name="connsiteX19" fmla="*/ 140578 w 190064"/>
                  <a:gd name="connsiteY19" fmla="*/ 818366 h 1918400"/>
                  <a:gd name="connsiteX20" fmla="*/ 178678 w 190064"/>
                  <a:gd name="connsiteY20" fmla="*/ 204533 h 191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0064" h="1918400">
                    <a:moveTo>
                      <a:pt x="178678" y="204533"/>
                    </a:moveTo>
                    <a:cubicBezTo>
                      <a:pt x="185028" y="110694"/>
                      <a:pt x="178678" y="255333"/>
                      <a:pt x="178678" y="255333"/>
                    </a:cubicBezTo>
                    <a:cubicBezTo>
                      <a:pt x="180089" y="479700"/>
                      <a:pt x="187144" y="1363055"/>
                      <a:pt x="187144" y="1550733"/>
                    </a:cubicBezTo>
                    <a:cubicBezTo>
                      <a:pt x="187144" y="1738411"/>
                      <a:pt x="178678" y="1468183"/>
                      <a:pt x="178678" y="1381400"/>
                    </a:cubicBezTo>
                    <a:cubicBezTo>
                      <a:pt x="178678" y="1294617"/>
                      <a:pt x="197022" y="948189"/>
                      <a:pt x="187144" y="1030033"/>
                    </a:cubicBezTo>
                    <a:cubicBezTo>
                      <a:pt x="177266" y="1111877"/>
                      <a:pt x="128583" y="1758872"/>
                      <a:pt x="119411" y="1872466"/>
                    </a:cubicBezTo>
                    <a:cubicBezTo>
                      <a:pt x="110239" y="1986060"/>
                      <a:pt x="122233" y="1872467"/>
                      <a:pt x="132111" y="1711600"/>
                    </a:cubicBezTo>
                    <a:cubicBezTo>
                      <a:pt x="141989" y="1550733"/>
                      <a:pt x="178678" y="1010277"/>
                      <a:pt x="178678" y="907266"/>
                    </a:cubicBezTo>
                    <a:cubicBezTo>
                      <a:pt x="178678" y="804255"/>
                      <a:pt x="147633" y="930550"/>
                      <a:pt x="132111" y="1093533"/>
                    </a:cubicBezTo>
                    <a:cubicBezTo>
                      <a:pt x="116589" y="1256516"/>
                      <a:pt x="91188" y="1796972"/>
                      <a:pt x="85544" y="1885166"/>
                    </a:cubicBezTo>
                    <a:cubicBezTo>
                      <a:pt x="79899" y="1973361"/>
                      <a:pt x="93305" y="1782155"/>
                      <a:pt x="98244" y="1622700"/>
                    </a:cubicBezTo>
                    <a:cubicBezTo>
                      <a:pt x="103183" y="1463245"/>
                      <a:pt x="130700" y="1190194"/>
                      <a:pt x="115178" y="928433"/>
                    </a:cubicBezTo>
                    <a:cubicBezTo>
                      <a:pt x="99656" y="666672"/>
                      <a:pt x="20633" y="175605"/>
                      <a:pt x="5111" y="52133"/>
                    </a:cubicBezTo>
                    <a:cubicBezTo>
                      <a:pt x="-10411" y="-71339"/>
                      <a:pt x="13577" y="45078"/>
                      <a:pt x="22044" y="187600"/>
                    </a:cubicBezTo>
                    <a:cubicBezTo>
                      <a:pt x="30511" y="330122"/>
                      <a:pt x="52383" y="829655"/>
                      <a:pt x="55911" y="907266"/>
                    </a:cubicBezTo>
                    <a:cubicBezTo>
                      <a:pt x="59439" y="984877"/>
                      <a:pt x="43917" y="761216"/>
                      <a:pt x="43211" y="653266"/>
                    </a:cubicBezTo>
                    <a:cubicBezTo>
                      <a:pt x="42505" y="545316"/>
                      <a:pt x="50267" y="284260"/>
                      <a:pt x="51678" y="259566"/>
                    </a:cubicBezTo>
                    <a:cubicBezTo>
                      <a:pt x="53089" y="234872"/>
                      <a:pt x="34745" y="379511"/>
                      <a:pt x="51678" y="505100"/>
                    </a:cubicBezTo>
                    <a:cubicBezTo>
                      <a:pt x="68611" y="630689"/>
                      <a:pt x="138461" y="960889"/>
                      <a:pt x="153278" y="1013100"/>
                    </a:cubicBezTo>
                    <a:cubicBezTo>
                      <a:pt x="168095" y="1065311"/>
                      <a:pt x="137050" y="948894"/>
                      <a:pt x="140578" y="818366"/>
                    </a:cubicBezTo>
                    <a:cubicBezTo>
                      <a:pt x="144106" y="687838"/>
                      <a:pt x="172328" y="298372"/>
                      <a:pt x="178678" y="204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E86DBD6E-FBF0-4193-852E-CA83958DD0D6}"/>
                  </a:ext>
                </a:extLst>
              </p:cNvPr>
              <p:cNvSpPr/>
              <p:nvPr/>
            </p:nvSpPr>
            <p:spPr>
              <a:xfrm>
                <a:off x="2556866" y="5483828"/>
                <a:ext cx="515156" cy="1541975"/>
              </a:xfrm>
              <a:custGeom>
                <a:avLst/>
                <a:gdLst>
                  <a:gd name="connsiteX0" fmla="*/ 176174 w 515156"/>
                  <a:gd name="connsiteY0" fmla="*/ 2572 h 1541975"/>
                  <a:gd name="connsiteX1" fmla="*/ 23774 w 515156"/>
                  <a:gd name="connsiteY1" fmla="*/ 566452 h 1541975"/>
                  <a:gd name="connsiteX2" fmla="*/ 94894 w 515156"/>
                  <a:gd name="connsiteY2" fmla="*/ 226092 h 1541975"/>
                  <a:gd name="connsiteX3" fmla="*/ 39014 w 515156"/>
                  <a:gd name="connsiteY3" fmla="*/ 698532 h 1541975"/>
                  <a:gd name="connsiteX4" fmla="*/ 69494 w 515156"/>
                  <a:gd name="connsiteY4" fmla="*/ 856012 h 1541975"/>
                  <a:gd name="connsiteX5" fmla="*/ 13614 w 515156"/>
                  <a:gd name="connsiteY5" fmla="*/ 678212 h 1541975"/>
                  <a:gd name="connsiteX6" fmla="*/ 94894 w 515156"/>
                  <a:gd name="connsiteY6" fmla="*/ 1023652 h 1541975"/>
                  <a:gd name="connsiteX7" fmla="*/ 506374 w 515156"/>
                  <a:gd name="connsiteY7" fmla="*/ 1531652 h 1541975"/>
                  <a:gd name="connsiteX8" fmla="*/ 348894 w 515156"/>
                  <a:gd name="connsiteY8" fmla="*/ 1323372 h 1541975"/>
                  <a:gd name="connsiteX9" fmla="*/ 28854 w 515156"/>
                  <a:gd name="connsiteY9" fmla="*/ 830612 h 1541975"/>
                  <a:gd name="connsiteX10" fmla="*/ 23774 w 515156"/>
                  <a:gd name="connsiteY10" fmla="*/ 668052 h 1541975"/>
                  <a:gd name="connsiteX11" fmla="*/ 105054 w 515156"/>
                  <a:gd name="connsiteY11" fmla="*/ 368332 h 1541975"/>
                  <a:gd name="connsiteX12" fmla="*/ 176174 w 515156"/>
                  <a:gd name="connsiteY12" fmla="*/ 2572 h 154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5156" h="1541975">
                    <a:moveTo>
                      <a:pt x="176174" y="2572"/>
                    </a:moveTo>
                    <a:cubicBezTo>
                      <a:pt x="162627" y="35592"/>
                      <a:pt x="37321" y="529199"/>
                      <a:pt x="23774" y="566452"/>
                    </a:cubicBezTo>
                    <a:cubicBezTo>
                      <a:pt x="10227" y="603705"/>
                      <a:pt x="92354" y="204079"/>
                      <a:pt x="94894" y="226092"/>
                    </a:cubicBezTo>
                    <a:cubicBezTo>
                      <a:pt x="97434" y="248105"/>
                      <a:pt x="43247" y="593545"/>
                      <a:pt x="39014" y="698532"/>
                    </a:cubicBezTo>
                    <a:cubicBezTo>
                      <a:pt x="34781" y="803519"/>
                      <a:pt x="73727" y="859399"/>
                      <a:pt x="69494" y="856012"/>
                    </a:cubicBezTo>
                    <a:cubicBezTo>
                      <a:pt x="65261" y="852625"/>
                      <a:pt x="9381" y="650272"/>
                      <a:pt x="13614" y="678212"/>
                    </a:cubicBezTo>
                    <a:cubicBezTo>
                      <a:pt x="17847" y="706152"/>
                      <a:pt x="12767" y="881412"/>
                      <a:pt x="94894" y="1023652"/>
                    </a:cubicBezTo>
                    <a:cubicBezTo>
                      <a:pt x="177021" y="1165892"/>
                      <a:pt x="464041" y="1481699"/>
                      <a:pt x="506374" y="1531652"/>
                    </a:cubicBezTo>
                    <a:cubicBezTo>
                      <a:pt x="548707" y="1581605"/>
                      <a:pt x="428481" y="1440212"/>
                      <a:pt x="348894" y="1323372"/>
                    </a:cubicBezTo>
                    <a:cubicBezTo>
                      <a:pt x="269307" y="1206532"/>
                      <a:pt x="83041" y="939832"/>
                      <a:pt x="28854" y="830612"/>
                    </a:cubicBezTo>
                    <a:cubicBezTo>
                      <a:pt x="-25333" y="721392"/>
                      <a:pt x="11074" y="745099"/>
                      <a:pt x="23774" y="668052"/>
                    </a:cubicBezTo>
                    <a:cubicBezTo>
                      <a:pt x="36474" y="591005"/>
                      <a:pt x="78807" y="473319"/>
                      <a:pt x="105054" y="368332"/>
                    </a:cubicBezTo>
                    <a:cubicBezTo>
                      <a:pt x="131301" y="263345"/>
                      <a:pt x="189721" y="-30448"/>
                      <a:pt x="176174" y="25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0D9C4A71-31D6-42A9-ACE1-48827B490D55}"/>
                  </a:ext>
                </a:extLst>
              </p:cNvPr>
              <p:cNvSpPr/>
              <p:nvPr/>
            </p:nvSpPr>
            <p:spPr>
              <a:xfrm>
                <a:off x="4532201" y="5326224"/>
                <a:ext cx="475320" cy="1105897"/>
              </a:xfrm>
              <a:custGeom>
                <a:avLst/>
                <a:gdLst>
                  <a:gd name="connsiteX0" fmla="*/ 446199 w 475320"/>
                  <a:gd name="connsiteY0" fmla="*/ 17936 h 1105897"/>
                  <a:gd name="connsiteX1" fmla="*/ 85519 w 475320"/>
                  <a:gd name="connsiteY1" fmla="*/ 409096 h 1105897"/>
                  <a:gd name="connsiteX2" fmla="*/ 227759 w 475320"/>
                  <a:gd name="connsiteY2" fmla="*/ 256696 h 1105897"/>
                  <a:gd name="connsiteX3" fmla="*/ 70279 w 475320"/>
                  <a:gd name="connsiteY3" fmla="*/ 480216 h 1105897"/>
                  <a:gd name="connsiteX4" fmla="*/ 121079 w 475320"/>
                  <a:gd name="connsiteY4" fmla="*/ 668176 h 1105897"/>
                  <a:gd name="connsiteX5" fmla="*/ 95679 w 475320"/>
                  <a:gd name="connsiteY5" fmla="*/ 632616 h 1105897"/>
                  <a:gd name="connsiteX6" fmla="*/ 171879 w 475320"/>
                  <a:gd name="connsiteY6" fmla="*/ 840896 h 1105897"/>
                  <a:gd name="connsiteX7" fmla="*/ 151559 w 475320"/>
                  <a:gd name="connsiteY7" fmla="*/ 764696 h 1105897"/>
                  <a:gd name="connsiteX8" fmla="*/ 161719 w 475320"/>
                  <a:gd name="connsiteY8" fmla="*/ 1028856 h 1105897"/>
                  <a:gd name="connsiteX9" fmla="*/ 49959 w 475320"/>
                  <a:gd name="connsiteY9" fmla="*/ 1105056 h 1105897"/>
                  <a:gd name="connsiteX10" fmla="*/ 136319 w 475320"/>
                  <a:gd name="connsiteY10" fmla="*/ 993296 h 1105897"/>
                  <a:gd name="connsiteX11" fmla="*/ 70279 w 475320"/>
                  <a:gd name="connsiteY11" fmla="*/ 993296 h 1105897"/>
                  <a:gd name="connsiteX12" fmla="*/ 182039 w 475320"/>
                  <a:gd name="connsiteY12" fmla="*/ 815496 h 1105897"/>
                  <a:gd name="connsiteX13" fmla="*/ 95679 w 475320"/>
                  <a:gd name="connsiteY13" fmla="*/ 546256 h 1105897"/>
                  <a:gd name="connsiteX14" fmla="*/ 14399 w 475320"/>
                  <a:gd name="connsiteY14" fmla="*/ 429416 h 1105897"/>
                  <a:gd name="connsiteX15" fmla="*/ 410639 w 475320"/>
                  <a:gd name="connsiteY15" fmla="*/ 89056 h 1105897"/>
                  <a:gd name="connsiteX16" fmla="*/ 446199 w 475320"/>
                  <a:gd name="connsiteY16" fmla="*/ 68736 h 1105897"/>
                  <a:gd name="connsiteX17" fmla="*/ 446199 w 475320"/>
                  <a:gd name="connsiteY17" fmla="*/ 17936 h 110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5320" h="1105897">
                    <a:moveTo>
                      <a:pt x="446199" y="17936"/>
                    </a:moveTo>
                    <a:cubicBezTo>
                      <a:pt x="386086" y="74663"/>
                      <a:pt x="121926" y="369303"/>
                      <a:pt x="85519" y="409096"/>
                    </a:cubicBezTo>
                    <a:cubicBezTo>
                      <a:pt x="49112" y="448889"/>
                      <a:pt x="230299" y="244843"/>
                      <a:pt x="227759" y="256696"/>
                    </a:cubicBezTo>
                    <a:cubicBezTo>
                      <a:pt x="225219" y="268549"/>
                      <a:pt x="88059" y="411636"/>
                      <a:pt x="70279" y="480216"/>
                    </a:cubicBezTo>
                    <a:cubicBezTo>
                      <a:pt x="52499" y="548796"/>
                      <a:pt x="116846" y="642776"/>
                      <a:pt x="121079" y="668176"/>
                    </a:cubicBezTo>
                    <a:cubicBezTo>
                      <a:pt x="125312" y="693576"/>
                      <a:pt x="87212" y="603829"/>
                      <a:pt x="95679" y="632616"/>
                    </a:cubicBezTo>
                    <a:cubicBezTo>
                      <a:pt x="104146" y="661403"/>
                      <a:pt x="162566" y="818883"/>
                      <a:pt x="171879" y="840896"/>
                    </a:cubicBezTo>
                    <a:cubicBezTo>
                      <a:pt x="181192" y="862909"/>
                      <a:pt x="153252" y="733369"/>
                      <a:pt x="151559" y="764696"/>
                    </a:cubicBezTo>
                    <a:cubicBezTo>
                      <a:pt x="149866" y="796023"/>
                      <a:pt x="178652" y="972129"/>
                      <a:pt x="161719" y="1028856"/>
                    </a:cubicBezTo>
                    <a:cubicBezTo>
                      <a:pt x="144786" y="1085583"/>
                      <a:pt x="54192" y="1110983"/>
                      <a:pt x="49959" y="1105056"/>
                    </a:cubicBezTo>
                    <a:cubicBezTo>
                      <a:pt x="45726" y="1099129"/>
                      <a:pt x="132932" y="1011923"/>
                      <a:pt x="136319" y="993296"/>
                    </a:cubicBezTo>
                    <a:cubicBezTo>
                      <a:pt x="139706" y="974669"/>
                      <a:pt x="62659" y="1022929"/>
                      <a:pt x="70279" y="993296"/>
                    </a:cubicBezTo>
                    <a:cubicBezTo>
                      <a:pt x="77899" y="963663"/>
                      <a:pt x="177806" y="890003"/>
                      <a:pt x="182039" y="815496"/>
                    </a:cubicBezTo>
                    <a:cubicBezTo>
                      <a:pt x="186272" y="740989"/>
                      <a:pt x="123619" y="610603"/>
                      <a:pt x="95679" y="546256"/>
                    </a:cubicBezTo>
                    <a:cubicBezTo>
                      <a:pt x="67739" y="481909"/>
                      <a:pt x="-38094" y="505616"/>
                      <a:pt x="14399" y="429416"/>
                    </a:cubicBezTo>
                    <a:cubicBezTo>
                      <a:pt x="66892" y="353216"/>
                      <a:pt x="338672" y="149169"/>
                      <a:pt x="410639" y="89056"/>
                    </a:cubicBezTo>
                    <a:cubicBezTo>
                      <a:pt x="482606" y="28943"/>
                      <a:pt x="436039" y="81436"/>
                      <a:pt x="446199" y="68736"/>
                    </a:cubicBezTo>
                    <a:cubicBezTo>
                      <a:pt x="456359" y="56036"/>
                      <a:pt x="506312" y="-38791"/>
                      <a:pt x="446199" y="179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BD2635FA-06EB-4F96-A4DA-2D0D8CCC69E2}"/>
                  </a:ext>
                </a:extLst>
              </p:cNvPr>
              <p:cNvSpPr/>
              <p:nvPr/>
            </p:nvSpPr>
            <p:spPr>
              <a:xfrm>
                <a:off x="3331491" y="5784001"/>
                <a:ext cx="568404" cy="2882622"/>
              </a:xfrm>
              <a:custGeom>
                <a:avLst/>
                <a:gdLst>
                  <a:gd name="connsiteX0" fmla="*/ 549629 w 568404"/>
                  <a:gd name="connsiteY0" fmla="*/ 37679 h 2882622"/>
                  <a:gd name="connsiteX1" fmla="*/ 463269 w 568404"/>
                  <a:gd name="connsiteY1" fmla="*/ 103719 h 2882622"/>
                  <a:gd name="connsiteX2" fmla="*/ 102589 w 568404"/>
                  <a:gd name="connsiteY2" fmla="*/ 611719 h 2882622"/>
                  <a:gd name="connsiteX3" fmla="*/ 412469 w 568404"/>
                  <a:gd name="connsiteY3" fmla="*/ 230719 h 2882622"/>
                  <a:gd name="connsiteX4" fmla="*/ 143229 w 568404"/>
                  <a:gd name="connsiteY4" fmla="*/ 545679 h 2882622"/>
                  <a:gd name="connsiteX5" fmla="*/ 381989 w 568404"/>
                  <a:gd name="connsiteY5" fmla="*/ 1236559 h 2882622"/>
                  <a:gd name="connsiteX6" fmla="*/ 275309 w 568404"/>
                  <a:gd name="connsiteY6" fmla="*/ 916519 h 2882622"/>
                  <a:gd name="connsiteX7" fmla="*/ 468349 w 568404"/>
                  <a:gd name="connsiteY7" fmla="*/ 1521039 h 2882622"/>
                  <a:gd name="connsiteX8" fmla="*/ 310869 w 568404"/>
                  <a:gd name="connsiteY8" fmla="*/ 1648039 h 2882622"/>
                  <a:gd name="connsiteX9" fmla="*/ 87349 w 568404"/>
                  <a:gd name="connsiteY9" fmla="*/ 2222079 h 2882622"/>
                  <a:gd name="connsiteX10" fmla="*/ 265149 w 568404"/>
                  <a:gd name="connsiteY10" fmla="*/ 1658199 h 2882622"/>
                  <a:gd name="connsiteX11" fmla="*/ 56869 w 568404"/>
                  <a:gd name="connsiteY11" fmla="*/ 2242399 h 2882622"/>
                  <a:gd name="connsiteX12" fmla="*/ 265149 w 568404"/>
                  <a:gd name="connsiteY12" fmla="*/ 2882479 h 2882622"/>
                  <a:gd name="connsiteX13" fmla="*/ 989 w 568404"/>
                  <a:gd name="connsiteY13" fmla="*/ 2186519 h 2882622"/>
                  <a:gd name="connsiteX14" fmla="*/ 381989 w 568404"/>
                  <a:gd name="connsiteY14" fmla="*/ 1612479 h 2882622"/>
                  <a:gd name="connsiteX15" fmla="*/ 392149 w 568404"/>
                  <a:gd name="connsiteY15" fmla="*/ 1373719 h 2882622"/>
                  <a:gd name="connsiteX16" fmla="*/ 214349 w 568404"/>
                  <a:gd name="connsiteY16" fmla="*/ 738719 h 2882622"/>
                  <a:gd name="connsiteX17" fmla="*/ 153389 w 568404"/>
                  <a:gd name="connsiteY17" fmla="*/ 555839 h 2882622"/>
                  <a:gd name="connsiteX18" fmla="*/ 549629 w 568404"/>
                  <a:gd name="connsiteY18" fmla="*/ 37679 h 288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8404" h="2882622">
                    <a:moveTo>
                      <a:pt x="549629" y="37679"/>
                    </a:moveTo>
                    <a:cubicBezTo>
                      <a:pt x="601276" y="-37674"/>
                      <a:pt x="537776" y="8046"/>
                      <a:pt x="463269" y="103719"/>
                    </a:cubicBezTo>
                    <a:cubicBezTo>
                      <a:pt x="388762" y="199392"/>
                      <a:pt x="111056" y="590552"/>
                      <a:pt x="102589" y="611719"/>
                    </a:cubicBezTo>
                    <a:cubicBezTo>
                      <a:pt x="94122" y="632886"/>
                      <a:pt x="405696" y="241726"/>
                      <a:pt x="412469" y="230719"/>
                    </a:cubicBezTo>
                    <a:cubicBezTo>
                      <a:pt x="419242" y="219712"/>
                      <a:pt x="148309" y="378039"/>
                      <a:pt x="143229" y="545679"/>
                    </a:cubicBezTo>
                    <a:cubicBezTo>
                      <a:pt x="138149" y="713319"/>
                      <a:pt x="359976" y="1174752"/>
                      <a:pt x="381989" y="1236559"/>
                    </a:cubicBezTo>
                    <a:cubicBezTo>
                      <a:pt x="404002" y="1298366"/>
                      <a:pt x="260916" y="869106"/>
                      <a:pt x="275309" y="916519"/>
                    </a:cubicBezTo>
                    <a:cubicBezTo>
                      <a:pt x="289702" y="963932"/>
                      <a:pt x="462422" y="1399119"/>
                      <a:pt x="468349" y="1521039"/>
                    </a:cubicBezTo>
                    <a:cubicBezTo>
                      <a:pt x="474276" y="1642959"/>
                      <a:pt x="374369" y="1531199"/>
                      <a:pt x="310869" y="1648039"/>
                    </a:cubicBezTo>
                    <a:cubicBezTo>
                      <a:pt x="247369" y="1764879"/>
                      <a:pt x="94969" y="2220386"/>
                      <a:pt x="87349" y="2222079"/>
                    </a:cubicBezTo>
                    <a:cubicBezTo>
                      <a:pt x="79729" y="2223772"/>
                      <a:pt x="270229" y="1654812"/>
                      <a:pt x="265149" y="1658199"/>
                    </a:cubicBezTo>
                    <a:cubicBezTo>
                      <a:pt x="260069" y="1661586"/>
                      <a:pt x="56869" y="2038352"/>
                      <a:pt x="56869" y="2242399"/>
                    </a:cubicBezTo>
                    <a:cubicBezTo>
                      <a:pt x="56869" y="2446446"/>
                      <a:pt x="274462" y="2891792"/>
                      <a:pt x="265149" y="2882479"/>
                    </a:cubicBezTo>
                    <a:cubicBezTo>
                      <a:pt x="255836" y="2873166"/>
                      <a:pt x="-18484" y="2398186"/>
                      <a:pt x="989" y="2186519"/>
                    </a:cubicBezTo>
                    <a:cubicBezTo>
                      <a:pt x="20462" y="1974852"/>
                      <a:pt x="316796" y="1747945"/>
                      <a:pt x="381989" y="1612479"/>
                    </a:cubicBezTo>
                    <a:cubicBezTo>
                      <a:pt x="447182" y="1477013"/>
                      <a:pt x="420089" y="1519346"/>
                      <a:pt x="392149" y="1373719"/>
                    </a:cubicBezTo>
                    <a:cubicBezTo>
                      <a:pt x="364209" y="1228092"/>
                      <a:pt x="254142" y="875032"/>
                      <a:pt x="214349" y="738719"/>
                    </a:cubicBezTo>
                    <a:cubicBezTo>
                      <a:pt x="174556" y="602406"/>
                      <a:pt x="101742" y="676066"/>
                      <a:pt x="153389" y="555839"/>
                    </a:cubicBezTo>
                    <a:cubicBezTo>
                      <a:pt x="205036" y="435612"/>
                      <a:pt x="497982" y="113032"/>
                      <a:pt x="549629" y="376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FBF8BFC0-F20F-43B1-9D3F-D4FAC93A8FAE}"/>
                  </a:ext>
                </a:extLst>
              </p:cNvPr>
              <p:cNvSpPr/>
              <p:nvPr/>
            </p:nvSpPr>
            <p:spPr>
              <a:xfrm>
                <a:off x="2326352" y="5872595"/>
                <a:ext cx="764810" cy="2460118"/>
              </a:xfrm>
              <a:custGeom>
                <a:avLst/>
                <a:gdLst>
                  <a:gd name="connsiteX0" fmla="*/ 366048 w 764810"/>
                  <a:gd name="connsiteY0" fmla="*/ 4965 h 2460118"/>
                  <a:gd name="connsiteX1" fmla="*/ 5368 w 764810"/>
                  <a:gd name="connsiteY1" fmla="*/ 1437525 h 2460118"/>
                  <a:gd name="connsiteX2" fmla="*/ 147608 w 764810"/>
                  <a:gd name="connsiteY2" fmla="*/ 975245 h 2460118"/>
                  <a:gd name="connsiteX3" fmla="*/ 117128 w 764810"/>
                  <a:gd name="connsiteY3" fmla="*/ 1056525 h 2460118"/>
                  <a:gd name="connsiteX4" fmla="*/ 117128 w 764810"/>
                  <a:gd name="connsiteY4" fmla="*/ 1188605 h 2460118"/>
                  <a:gd name="connsiteX5" fmla="*/ 167928 w 764810"/>
                  <a:gd name="connsiteY5" fmla="*/ 1457845 h 2460118"/>
                  <a:gd name="connsiteX6" fmla="*/ 741968 w 764810"/>
                  <a:gd name="connsiteY6" fmla="*/ 1874405 h 2460118"/>
                  <a:gd name="connsiteX7" fmla="*/ 650528 w 764810"/>
                  <a:gd name="connsiteY7" fmla="*/ 1935365 h 2460118"/>
                  <a:gd name="connsiteX8" fmla="*/ 650528 w 764810"/>
                  <a:gd name="connsiteY8" fmla="*/ 2458605 h 2460118"/>
                  <a:gd name="connsiteX9" fmla="*/ 696248 w 764810"/>
                  <a:gd name="connsiteY9" fmla="*/ 2087765 h 2460118"/>
                  <a:gd name="connsiteX10" fmla="*/ 589568 w 764810"/>
                  <a:gd name="connsiteY10" fmla="*/ 1889645 h 2460118"/>
                  <a:gd name="connsiteX11" fmla="*/ 239048 w 764810"/>
                  <a:gd name="connsiteY11" fmla="*/ 1457845 h 2460118"/>
                  <a:gd name="connsiteX12" fmla="*/ 106968 w 764810"/>
                  <a:gd name="connsiteY12" fmla="*/ 1259725 h 2460118"/>
                  <a:gd name="connsiteX13" fmla="*/ 122208 w 764810"/>
                  <a:gd name="connsiteY13" fmla="*/ 1066685 h 2460118"/>
                  <a:gd name="connsiteX14" fmla="*/ 355888 w 764810"/>
                  <a:gd name="connsiteY14" fmla="*/ 518045 h 2460118"/>
                  <a:gd name="connsiteX15" fmla="*/ 213648 w 764810"/>
                  <a:gd name="connsiteY15" fmla="*/ 523125 h 2460118"/>
                  <a:gd name="connsiteX16" fmla="*/ 223808 w 764810"/>
                  <a:gd name="connsiteY16" fmla="*/ 741565 h 2460118"/>
                  <a:gd name="connsiteX17" fmla="*/ 279688 w 764810"/>
                  <a:gd name="connsiteY17" fmla="*/ 594245 h 2460118"/>
                  <a:gd name="connsiteX18" fmla="*/ 183168 w 764810"/>
                  <a:gd name="connsiteY18" fmla="*/ 954925 h 2460118"/>
                  <a:gd name="connsiteX19" fmla="*/ 132368 w 764810"/>
                  <a:gd name="connsiteY19" fmla="*/ 965085 h 2460118"/>
                  <a:gd name="connsiteX20" fmla="*/ 366048 w 764810"/>
                  <a:gd name="connsiteY20" fmla="*/ 4965 h 246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4810" h="2460118">
                    <a:moveTo>
                      <a:pt x="366048" y="4965"/>
                    </a:moveTo>
                    <a:cubicBezTo>
                      <a:pt x="344881" y="83705"/>
                      <a:pt x="41775" y="1275812"/>
                      <a:pt x="5368" y="1437525"/>
                    </a:cubicBezTo>
                    <a:cubicBezTo>
                      <a:pt x="-31039" y="1599238"/>
                      <a:pt x="128981" y="1038745"/>
                      <a:pt x="147608" y="975245"/>
                    </a:cubicBezTo>
                    <a:cubicBezTo>
                      <a:pt x="166235" y="911745"/>
                      <a:pt x="122208" y="1020965"/>
                      <a:pt x="117128" y="1056525"/>
                    </a:cubicBezTo>
                    <a:cubicBezTo>
                      <a:pt x="112048" y="1092085"/>
                      <a:pt x="108661" y="1121718"/>
                      <a:pt x="117128" y="1188605"/>
                    </a:cubicBezTo>
                    <a:cubicBezTo>
                      <a:pt x="125595" y="1255492"/>
                      <a:pt x="63788" y="1343545"/>
                      <a:pt x="167928" y="1457845"/>
                    </a:cubicBezTo>
                    <a:cubicBezTo>
                      <a:pt x="272068" y="1572145"/>
                      <a:pt x="661535" y="1794818"/>
                      <a:pt x="741968" y="1874405"/>
                    </a:cubicBezTo>
                    <a:cubicBezTo>
                      <a:pt x="822401" y="1953992"/>
                      <a:pt x="665768" y="1837998"/>
                      <a:pt x="650528" y="1935365"/>
                    </a:cubicBezTo>
                    <a:cubicBezTo>
                      <a:pt x="635288" y="2032732"/>
                      <a:pt x="642908" y="2433205"/>
                      <a:pt x="650528" y="2458605"/>
                    </a:cubicBezTo>
                    <a:cubicBezTo>
                      <a:pt x="658148" y="2484005"/>
                      <a:pt x="706408" y="2182592"/>
                      <a:pt x="696248" y="2087765"/>
                    </a:cubicBezTo>
                    <a:cubicBezTo>
                      <a:pt x="686088" y="1992938"/>
                      <a:pt x="665768" y="1994632"/>
                      <a:pt x="589568" y="1889645"/>
                    </a:cubicBezTo>
                    <a:cubicBezTo>
                      <a:pt x="513368" y="1784658"/>
                      <a:pt x="319481" y="1562831"/>
                      <a:pt x="239048" y="1457845"/>
                    </a:cubicBezTo>
                    <a:cubicBezTo>
                      <a:pt x="158615" y="1352859"/>
                      <a:pt x="126441" y="1324918"/>
                      <a:pt x="106968" y="1259725"/>
                    </a:cubicBezTo>
                    <a:cubicBezTo>
                      <a:pt x="87495" y="1194532"/>
                      <a:pt x="80721" y="1190298"/>
                      <a:pt x="122208" y="1066685"/>
                    </a:cubicBezTo>
                    <a:cubicBezTo>
                      <a:pt x="163695" y="943072"/>
                      <a:pt x="340648" y="608638"/>
                      <a:pt x="355888" y="518045"/>
                    </a:cubicBezTo>
                    <a:cubicBezTo>
                      <a:pt x="371128" y="427452"/>
                      <a:pt x="235661" y="485872"/>
                      <a:pt x="213648" y="523125"/>
                    </a:cubicBezTo>
                    <a:cubicBezTo>
                      <a:pt x="191635" y="560378"/>
                      <a:pt x="212801" y="729712"/>
                      <a:pt x="223808" y="741565"/>
                    </a:cubicBezTo>
                    <a:cubicBezTo>
                      <a:pt x="234815" y="753418"/>
                      <a:pt x="286461" y="558685"/>
                      <a:pt x="279688" y="594245"/>
                    </a:cubicBezTo>
                    <a:cubicBezTo>
                      <a:pt x="272915" y="629805"/>
                      <a:pt x="207721" y="893118"/>
                      <a:pt x="183168" y="954925"/>
                    </a:cubicBezTo>
                    <a:cubicBezTo>
                      <a:pt x="158615" y="1016732"/>
                      <a:pt x="100195" y="1122565"/>
                      <a:pt x="132368" y="965085"/>
                    </a:cubicBezTo>
                    <a:cubicBezTo>
                      <a:pt x="164541" y="807605"/>
                      <a:pt x="387215" y="-73775"/>
                      <a:pt x="366048" y="49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838B67D7-8A18-4D76-A1F8-A51309AA3A58}"/>
                  </a:ext>
                </a:extLst>
              </p:cNvPr>
              <p:cNvSpPr/>
              <p:nvPr/>
            </p:nvSpPr>
            <p:spPr>
              <a:xfrm>
                <a:off x="3980062" y="5625082"/>
                <a:ext cx="556565" cy="2648333"/>
              </a:xfrm>
              <a:custGeom>
                <a:avLst/>
                <a:gdLst>
                  <a:gd name="connsiteX0" fmla="*/ 470018 w 556565"/>
                  <a:gd name="connsiteY0" fmla="*/ 23878 h 2648333"/>
                  <a:gd name="connsiteX1" fmla="*/ 28058 w 556565"/>
                  <a:gd name="connsiteY1" fmla="*/ 1151638 h 2648333"/>
                  <a:gd name="connsiteX2" fmla="*/ 327778 w 556565"/>
                  <a:gd name="connsiteY2" fmla="*/ 282958 h 2648333"/>
                  <a:gd name="connsiteX3" fmla="*/ 251578 w 556565"/>
                  <a:gd name="connsiteY3" fmla="*/ 465838 h 2648333"/>
                  <a:gd name="connsiteX4" fmla="*/ 17898 w 556565"/>
                  <a:gd name="connsiteY4" fmla="*/ 1217678 h 2648333"/>
                  <a:gd name="connsiteX5" fmla="*/ 22978 w 556565"/>
                  <a:gd name="connsiteY5" fmla="*/ 1131318 h 2648333"/>
                  <a:gd name="connsiteX6" fmla="*/ 78858 w 556565"/>
                  <a:gd name="connsiteY6" fmla="*/ 1380238 h 2648333"/>
                  <a:gd name="connsiteX7" fmla="*/ 475098 w 556565"/>
                  <a:gd name="connsiteY7" fmla="*/ 2137158 h 2648333"/>
                  <a:gd name="connsiteX8" fmla="*/ 226178 w 556565"/>
                  <a:gd name="connsiteY8" fmla="*/ 1552958 h 2648333"/>
                  <a:gd name="connsiteX9" fmla="*/ 541138 w 556565"/>
                  <a:gd name="connsiteY9" fmla="*/ 2452118 h 2648333"/>
                  <a:gd name="connsiteX10" fmla="*/ 505578 w 556565"/>
                  <a:gd name="connsiteY10" fmla="*/ 2640078 h 2648333"/>
                  <a:gd name="connsiteX11" fmla="*/ 485258 w 556565"/>
                  <a:gd name="connsiteY11" fmla="*/ 2289558 h 2648333"/>
                  <a:gd name="connsiteX12" fmla="*/ 282058 w 556565"/>
                  <a:gd name="connsiteY12" fmla="*/ 1700278 h 2648333"/>
                  <a:gd name="connsiteX13" fmla="*/ 43298 w 556565"/>
                  <a:gd name="connsiteY13" fmla="*/ 1090678 h 2648333"/>
                  <a:gd name="connsiteX14" fmla="*/ 129658 w 556565"/>
                  <a:gd name="connsiteY14" fmla="*/ 699518 h 2648333"/>
                  <a:gd name="connsiteX15" fmla="*/ 160138 w 556565"/>
                  <a:gd name="connsiteY15" fmla="*/ 892558 h 2648333"/>
                  <a:gd name="connsiteX16" fmla="*/ 348098 w 556565"/>
                  <a:gd name="connsiteY16" fmla="*/ 420118 h 2648333"/>
                  <a:gd name="connsiteX17" fmla="*/ 470018 w 556565"/>
                  <a:gd name="connsiteY17" fmla="*/ 23878 h 2648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6565" h="2648333">
                    <a:moveTo>
                      <a:pt x="470018" y="23878"/>
                    </a:moveTo>
                    <a:cubicBezTo>
                      <a:pt x="416678" y="145798"/>
                      <a:pt x="51765" y="1108458"/>
                      <a:pt x="28058" y="1151638"/>
                    </a:cubicBezTo>
                    <a:cubicBezTo>
                      <a:pt x="4351" y="1194818"/>
                      <a:pt x="290525" y="397258"/>
                      <a:pt x="327778" y="282958"/>
                    </a:cubicBezTo>
                    <a:cubicBezTo>
                      <a:pt x="365031" y="168658"/>
                      <a:pt x="303225" y="310051"/>
                      <a:pt x="251578" y="465838"/>
                    </a:cubicBezTo>
                    <a:cubicBezTo>
                      <a:pt x="199931" y="621625"/>
                      <a:pt x="55998" y="1106765"/>
                      <a:pt x="17898" y="1217678"/>
                    </a:cubicBezTo>
                    <a:cubicBezTo>
                      <a:pt x="-20202" y="1328591"/>
                      <a:pt x="12818" y="1104225"/>
                      <a:pt x="22978" y="1131318"/>
                    </a:cubicBezTo>
                    <a:cubicBezTo>
                      <a:pt x="33138" y="1158411"/>
                      <a:pt x="3505" y="1212598"/>
                      <a:pt x="78858" y="1380238"/>
                    </a:cubicBezTo>
                    <a:cubicBezTo>
                      <a:pt x="154211" y="1547878"/>
                      <a:pt x="450545" y="2108371"/>
                      <a:pt x="475098" y="2137158"/>
                    </a:cubicBezTo>
                    <a:cubicBezTo>
                      <a:pt x="499651" y="2165945"/>
                      <a:pt x="215171" y="1500465"/>
                      <a:pt x="226178" y="1552958"/>
                    </a:cubicBezTo>
                    <a:cubicBezTo>
                      <a:pt x="237185" y="1605451"/>
                      <a:pt x="494571" y="2270931"/>
                      <a:pt x="541138" y="2452118"/>
                    </a:cubicBezTo>
                    <a:cubicBezTo>
                      <a:pt x="587705" y="2633305"/>
                      <a:pt x="514891" y="2667171"/>
                      <a:pt x="505578" y="2640078"/>
                    </a:cubicBezTo>
                    <a:cubicBezTo>
                      <a:pt x="496265" y="2612985"/>
                      <a:pt x="522511" y="2446191"/>
                      <a:pt x="485258" y="2289558"/>
                    </a:cubicBezTo>
                    <a:cubicBezTo>
                      <a:pt x="448005" y="2132925"/>
                      <a:pt x="355718" y="1900091"/>
                      <a:pt x="282058" y="1700278"/>
                    </a:cubicBezTo>
                    <a:cubicBezTo>
                      <a:pt x="208398" y="1500465"/>
                      <a:pt x="68698" y="1257471"/>
                      <a:pt x="43298" y="1090678"/>
                    </a:cubicBezTo>
                    <a:cubicBezTo>
                      <a:pt x="17898" y="923885"/>
                      <a:pt x="110185" y="732538"/>
                      <a:pt x="129658" y="699518"/>
                    </a:cubicBezTo>
                    <a:cubicBezTo>
                      <a:pt x="149131" y="666498"/>
                      <a:pt x="123731" y="939125"/>
                      <a:pt x="160138" y="892558"/>
                    </a:cubicBezTo>
                    <a:cubicBezTo>
                      <a:pt x="196545" y="845991"/>
                      <a:pt x="294758" y="560665"/>
                      <a:pt x="348098" y="420118"/>
                    </a:cubicBezTo>
                    <a:cubicBezTo>
                      <a:pt x="401438" y="279571"/>
                      <a:pt x="523358" y="-98042"/>
                      <a:pt x="470018" y="238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CB1D6D10-CF1B-4C74-94F5-8C5301D12705}"/>
                  </a:ext>
                </a:extLst>
              </p:cNvPr>
              <p:cNvSpPr/>
              <p:nvPr/>
            </p:nvSpPr>
            <p:spPr>
              <a:xfrm>
                <a:off x="3513652" y="7188383"/>
                <a:ext cx="388542" cy="1088551"/>
              </a:xfrm>
              <a:custGeom>
                <a:avLst/>
                <a:gdLst>
                  <a:gd name="connsiteX0" fmla="*/ 377628 w 388542"/>
                  <a:gd name="connsiteY0" fmla="*/ 40457 h 1088551"/>
                  <a:gd name="connsiteX1" fmla="*/ 331908 w 388542"/>
                  <a:gd name="connsiteY1" fmla="*/ 96337 h 1088551"/>
                  <a:gd name="connsiteX2" fmla="*/ 6788 w 388542"/>
                  <a:gd name="connsiteY2" fmla="*/ 873577 h 1088551"/>
                  <a:gd name="connsiteX3" fmla="*/ 184588 w 388542"/>
                  <a:gd name="connsiteY3" fmla="*/ 411297 h 1088551"/>
                  <a:gd name="connsiteX4" fmla="*/ 52508 w 388542"/>
                  <a:gd name="connsiteY4" fmla="*/ 929457 h 1088551"/>
                  <a:gd name="connsiteX5" fmla="*/ 57588 w 388542"/>
                  <a:gd name="connsiteY5" fmla="*/ 1066617 h 1088551"/>
                  <a:gd name="connsiteX6" fmla="*/ 108388 w 388542"/>
                  <a:gd name="connsiteY6" fmla="*/ 533217 h 1088551"/>
                  <a:gd name="connsiteX7" fmla="*/ 1708 w 388542"/>
                  <a:gd name="connsiteY7" fmla="*/ 853257 h 1088551"/>
                  <a:gd name="connsiteX8" fmla="*/ 209988 w 388542"/>
                  <a:gd name="connsiteY8" fmla="*/ 355417 h 1088551"/>
                  <a:gd name="connsiteX9" fmla="*/ 377628 w 388542"/>
                  <a:gd name="connsiteY9" fmla="*/ 40457 h 108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542" h="1088551">
                    <a:moveTo>
                      <a:pt x="377628" y="40457"/>
                    </a:moveTo>
                    <a:cubicBezTo>
                      <a:pt x="397948" y="-2723"/>
                      <a:pt x="393715" y="-42516"/>
                      <a:pt x="331908" y="96337"/>
                    </a:cubicBezTo>
                    <a:cubicBezTo>
                      <a:pt x="270101" y="235190"/>
                      <a:pt x="31341" y="821084"/>
                      <a:pt x="6788" y="873577"/>
                    </a:cubicBezTo>
                    <a:cubicBezTo>
                      <a:pt x="-17765" y="926070"/>
                      <a:pt x="176968" y="401984"/>
                      <a:pt x="184588" y="411297"/>
                    </a:cubicBezTo>
                    <a:cubicBezTo>
                      <a:pt x="192208" y="420610"/>
                      <a:pt x="73675" y="820237"/>
                      <a:pt x="52508" y="929457"/>
                    </a:cubicBezTo>
                    <a:cubicBezTo>
                      <a:pt x="31341" y="1038677"/>
                      <a:pt x="48275" y="1132657"/>
                      <a:pt x="57588" y="1066617"/>
                    </a:cubicBezTo>
                    <a:cubicBezTo>
                      <a:pt x="66901" y="1000577"/>
                      <a:pt x="117701" y="568777"/>
                      <a:pt x="108388" y="533217"/>
                    </a:cubicBezTo>
                    <a:cubicBezTo>
                      <a:pt x="99075" y="497657"/>
                      <a:pt x="-15225" y="882890"/>
                      <a:pt x="1708" y="853257"/>
                    </a:cubicBezTo>
                    <a:cubicBezTo>
                      <a:pt x="18641" y="823624"/>
                      <a:pt x="149028" y="490037"/>
                      <a:pt x="209988" y="355417"/>
                    </a:cubicBezTo>
                    <a:cubicBezTo>
                      <a:pt x="270948" y="220797"/>
                      <a:pt x="357308" y="83637"/>
                      <a:pt x="377628" y="404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0954FD8B-D39F-470F-9C6B-C546E76E57F3}"/>
                  </a:ext>
                </a:extLst>
              </p:cNvPr>
              <p:cNvSpPr/>
              <p:nvPr/>
            </p:nvSpPr>
            <p:spPr>
              <a:xfrm>
                <a:off x="3092907" y="7833358"/>
                <a:ext cx="343222" cy="1125167"/>
              </a:xfrm>
              <a:custGeom>
                <a:avLst/>
                <a:gdLst>
                  <a:gd name="connsiteX0" fmla="*/ 143053 w 343222"/>
                  <a:gd name="connsiteY0" fmla="*/ 2 h 1125167"/>
                  <a:gd name="connsiteX1" fmla="*/ 46533 w 343222"/>
                  <a:gd name="connsiteY1" fmla="*/ 335282 h 1125167"/>
                  <a:gd name="connsiteX2" fmla="*/ 214173 w 343222"/>
                  <a:gd name="connsiteY2" fmla="*/ 899162 h 1125167"/>
                  <a:gd name="connsiteX3" fmla="*/ 31293 w 343222"/>
                  <a:gd name="connsiteY3" fmla="*/ 193042 h 1125167"/>
                  <a:gd name="connsiteX4" fmla="*/ 31293 w 343222"/>
                  <a:gd name="connsiteY4" fmla="*/ 391162 h 1125167"/>
                  <a:gd name="connsiteX5" fmla="*/ 341173 w 343222"/>
                  <a:gd name="connsiteY5" fmla="*/ 1122682 h 1125167"/>
                  <a:gd name="connsiteX6" fmla="*/ 163373 w 343222"/>
                  <a:gd name="connsiteY6" fmla="*/ 619762 h 1125167"/>
                  <a:gd name="connsiteX7" fmla="*/ 112573 w 343222"/>
                  <a:gd name="connsiteY7" fmla="*/ 340362 h 1125167"/>
                  <a:gd name="connsiteX8" fmla="*/ 143053 w 343222"/>
                  <a:gd name="connsiteY8" fmla="*/ 2 h 112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3222" h="1125167">
                    <a:moveTo>
                      <a:pt x="143053" y="2"/>
                    </a:moveTo>
                    <a:cubicBezTo>
                      <a:pt x="132046" y="-845"/>
                      <a:pt x="34680" y="185422"/>
                      <a:pt x="46533" y="335282"/>
                    </a:cubicBezTo>
                    <a:cubicBezTo>
                      <a:pt x="58386" y="485142"/>
                      <a:pt x="216713" y="922869"/>
                      <a:pt x="214173" y="899162"/>
                    </a:cubicBezTo>
                    <a:cubicBezTo>
                      <a:pt x="211633" y="875455"/>
                      <a:pt x="61773" y="277709"/>
                      <a:pt x="31293" y="193042"/>
                    </a:cubicBezTo>
                    <a:cubicBezTo>
                      <a:pt x="813" y="108375"/>
                      <a:pt x="-20354" y="236222"/>
                      <a:pt x="31293" y="391162"/>
                    </a:cubicBezTo>
                    <a:cubicBezTo>
                      <a:pt x="82940" y="546102"/>
                      <a:pt x="319160" y="1084582"/>
                      <a:pt x="341173" y="1122682"/>
                    </a:cubicBezTo>
                    <a:cubicBezTo>
                      <a:pt x="363186" y="1160782"/>
                      <a:pt x="201473" y="750149"/>
                      <a:pt x="163373" y="619762"/>
                    </a:cubicBezTo>
                    <a:cubicBezTo>
                      <a:pt x="125273" y="489375"/>
                      <a:pt x="120193" y="437729"/>
                      <a:pt x="112573" y="340362"/>
                    </a:cubicBezTo>
                    <a:cubicBezTo>
                      <a:pt x="104953" y="242995"/>
                      <a:pt x="154060" y="849"/>
                      <a:pt x="143053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EE0EEFB5-2607-46F9-B216-F67578EB8F01}"/>
                  </a:ext>
                </a:extLst>
              </p:cNvPr>
              <p:cNvSpPr/>
              <p:nvPr/>
            </p:nvSpPr>
            <p:spPr>
              <a:xfrm>
                <a:off x="2759817" y="7430417"/>
                <a:ext cx="542948" cy="2364180"/>
              </a:xfrm>
              <a:custGeom>
                <a:avLst/>
                <a:gdLst>
                  <a:gd name="connsiteX0" fmla="*/ 420263 w 542948"/>
                  <a:gd name="connsiteY0" fmla="*/ 6703 h 2364180"/>
                  <a:gd name="connsiteX1" fmla="*/ 537103 w 542948"/>
                  <a:gd name="connsiteY1" fmla="*/ 794103 h 2364180"/>
                  <a:gd name="connsiteX2" fmla="*/ 257703 w 542948"/>
                  <a:gd name="connsiteY2" fmla="*/ 1342743 h 2364180"/>
                  <a:gd name="connsiteX3" fmla="*/ 74823 w 542948"/>
                  <a:gd name="connsiteY3" fmla="*/ 1667863 h 2364180"/>
                  <a:gd name="connsiteX4" fmla="*/ 54503 w 542948"/>
                  <a:gd name="connsiteY4" fmla="*/ 1611983 h 2364180"/>
                  <a:gd name="connsiteX5" fmla="*/ 450743 w 542948"/>
                  <a:gd name="connsiteY5" fmla="*/ 966823 h 2364180"/>
                  <a:gd name="connsiteX6" fmla="*/ 100223 w 542948"/>
                  <a:gd name="connsiteY6" fmla="*/ 1510383 h 2364180"/>
                  <a:gd name="connsiteX7" fmla="*/ 13863 w 542948"/>
                  <a:gd name="connsiteY7" fmla="*/ 1728823 h 2364180"/>
                  <a:gd name="connsiteX8" fmla="*/ 181503 w 542948"/>
                  <a:gd name="connsiteY8" fmla="*/ 2059023 h 2364180"/>
                  <a:gd name="connsiteX9" fmla="*/ 501543 w 542948"/>
                  <a:gd name="connsiteY9" fmla="*/ 2363823 h 2364180"/>
                  <a:gd name="connsiteX10" fmla="*/ 59583 w 542948"/>
                  <a:gd name="connsiteY10" fmla="*/ 1998063 h 2364180"/>
                  <a:gd name="connsiteX11" fmla="*/ 18943 w 542948"/>
                  <a:gd name="connsiteY11" fmla="*/ 1662783 h 2364180"/>
                  <a:gd name="connsiteX12" fmla="*/ 196743 w 542948"/>
                  <a:gd name="connsiteY12" fmla="*/ 1601823 h 2364180"/>
                  <a:gd name="connsiteX13" fmla="*/ 328823 w 542948"/>
                  <a:gd name="connsiteY13" fmla="*/ 1307183 h 2364180"/>
                  <a:gd name="connsiteX14" fmla="*/ 532023 w 542948"/>
                  <a:gd name="connsiteY14" fmla="*/ 717903 h 2364180"/>
                  <a:gd name="connsiteX15" fmla="*/ 471063 w 542948"/>
                  <a:gd name="connsiteY15" fmla="*/ 1159863 h 2364180"/>
                  <a:gd name="connsiteX16" fmla="*/ 542183 w 542948"/>
                  <a:gd name="connsiteY16" fmla="*/ 453743 h 2364180"/>
                  <a:gd name="connsiteX17" fmla="*/ 420263 w 542948"/>
                  <a:gd name="connsiteY17" fmla="*/ 6703 h 236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2948" h="2364180">
                    <a:moveTo>
                      <a:pt x="420263" y="6703"/>
                    </a:moveTo>
                    <a:cubicBezTo>
                      <a:pt x="419416" y="63430"/>
                      <a:pt x="564196" y="571430"/>
                      <a:pt x="537103" y="794103"/>
                    </a:cubicBezTo>
                    <a:cubicBezTo>
                      <a:pt x="510010" y="1016776"/>
                      <a:pt x="334750" y="1197116"/>
                      <a:pt x="257703" y="1342743"/>
                    </a:cubicBezTo>
                    <a:cubicBezTo>
                      <a:pt x="180656" y="1488370"/>
                      <a:pt x="108690" y="1622990"/>
                      <a:pt x="74823" y="1667863"/>
                    </a:cubicBezTo>
                    <a:cubicBezTo>
                      <a:pt x="40956" y="1712736"/>
                      <a:pt x="-8150" y="1728823"/>
                      <a:pt x="54503" y="1611983"/>
                    </a:cubicBezTo>
                    <a:cubicBezTo>
                      <a:pt x="117156" y="1495143"/>
                      <a:pt x="443123" y="983756"/>
                      <a:pt x="450743" y="966823"/>
                    </a:cubicBezTo>
                    <a:cubicBezTo>
                      <a:pt x="458363" y="949890"/>
                      <a:pt x="173036" y="1383383"/>
                      <a:pt x="100223" y="1510383"/>
                    </a:cubicBezTo>
                    <a:cubicBezTo>
                      <a:pt x="27410" y="1637383"/>
                      <a:pt x="316" y="1637383"/>
                      <a:pt x="13863" y="1728823"/>
                    </a:cubicBezTo>
                    <a:cubicBezTo>
                      <a:pt x="27410" y="1820263"/>
                      <a:pt x="100223" y="1953190"/>
                      <a:pt x="181503" y="2059023"/>
                    </a:cubicBezTo>
                    <a:cubicBezTo>
                      <a:pt x="262783" y="2164856"/>
                      <a:pt x="521863" y="2373983"/>
                      <a:pt x="501543" y="2363823"/>
                    </a:cubicBezTo>
                    <a:cubicBezTo>
                      <a:pt x="481223" y="2353663"/>
                      <a:pt x="140016" y="2114903"/>
                      <a:pt x="59583" y="1998063"/>
                    </a:cubicBezTo>
                    <a:cubicBezTo>
                      <a:pt x="-20850" y="1881223"/>
                      <a:pt x="-3917" y="1728823"/>
                      <a:pt x="18943" y="1662783"/>
                    </a:cubicBezTo>
                    <a:cubicBezTo>
                      <a:pt x="41803" y="1596743"/>
                      <a:pt x="145096" y="1661090"/>
                      <a:pt x="196743" y="1601823"/>
                    </a:cubicBezTo>
                    <a:cubicBezTo>
                      <a:pt x="248390" y="1542556"/>
                      <a:pt x="272943" y="1454503"/>
                      <a:pt x="328823" y="1307183"/>
                    </a:cubicBezTo>
                    <a:cubicBezTo>
                      <a:pt x="384703" y="1159863"/>
                      <a:pt x="508316" y="742456"/>
                      <a:pt x="532023" y="717903"/>
                    </a:cubicBezTo>
                    <a:cubicBezTo>
                      <a:pt x="555730" y="693350"/>
                      <a:pt x="469370" y="1203890"/>
                      <a:pt x="471063" y="1159863"/>
                    </a:cubicBezTo>
                    <a:cubicBezTo>
                      <a:pt x="472756" y="1115836"/>
                      <a:pt x="551496" y="640856"/>
                      <a:pt x="542183" y="453743"/>
                    </a:cubicBezTo>
                    <a:cubicBezTo>
                      <a:pt x="532870" y="266630"/>
                      <a:pt x="421110" y="-50024"/>
                      <a:pt x="420263" y="67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C7085722-104E-42D6-9878-48FA0CEE6D1F}"/>
                  </a:ext>
                </a:extLst>
              </p:cNvPr>
              <p:cNvSpPr/>
              <p:nvPr/>
            </p:nvSpPr>
            <p:spPr>
              <a:xfrm>
                <a:off x="3367047" y="5094819"/>
                <a:ext cx="448269" cy="1990985"/>
              </a:xfrm>
              <a:custGeom>
                <a:avLst/>
                <a:gdLst>
                  <a:gd name="connsiteX0" fmla="*/ 993 w 448269"/>
                  <a:gd name="connsiteY0" fmla="*/ 10581 h 1990985"/>
                  <a:gd name="connsiteX1" fmla="*/ 46713 w 448269"/>
                  <a:gd name="connsiteY1" fmla="*/ 1062141 h 1990985"/>
                  <a:gd name="connsiteX2" fmla="*/ 36553 w 448269"/>
                  <a:gd name="connsiteY2" fmla="*/ 559221 h 1990985"/>
                  <a:gd name="connsiteX3" fmla="*/ 36553 w 448269"/>
                  <a:gd name="connsiteY3" fmla="*/ 274741 h 1990985"/>
                  <a:gd name="connsiteX4" fmla="*/ 61953 w 448269"/>
                  <a:gd name="connsiteY4" fmla="*/ 442381 h 1990985"/>
                  <a:gd name="connsiteX5" fmla="*/ 82273 w 448269"/>
                  <a:gd name="connsiteY5" fmla="*/ 1712381 h 1990985"/>
                  <a:gd name="connsiteX6" fmla="*/ 61953 w 448269"/>
                  <a:gd name="connsiteY6" fmla="*/ 1366941 h 1990985"/>
                  <a:gd name="connsiteX7" fmla="*/ 67033 w 448269"/>
                  <a:gd name="connsiteY7" fmla="*/ 533821 h 1990985"/>
                  <a:gd name="connsiteX8" fmla="*/ 72113 w 448269"/>
                  <a:gd name="connsiteY8" fmla="*/ 1046901 h 1990985"/>
                  <a:gd name="connsiteX9" fmla="*/ 77193 w 448269"/>
                  <a:gd name="connsiteY9" fmla="*/ 1986701 h 1990985"/>
                  <a:gd name="connsiteX10" fmla="*/ 92433 w 448269"/>
                  <a:gd name="connsiteY10" fmla="*/ 1372021 h 1990985"/>
                  <a:gd name="connsiteX11" fmla="*/ 199113 w 448269"/>
                  <a:gd name="connsiteY11" fmla="*/ 818301 h 1990985"/>
                  <a:gd name="connsiteX12" fmla="*/ 97513 w 448269"/>
                  <a:gd name="connsiteY12" fmla="*/ 1046901 h 1990985"/>
                  <a:gd name="connsiteX13" fmla="*/ 234673 w 448269"/>
                  <a:gd name="connsiteY13" fmla="*/ 838621 h 1990985"/>
                  <a:gd name="connsiteX14" fmla="*/ 448033 w 448269"/>
                  <a:gd name="connsiteY14" fmla="*/ 706541 h 1990985"/>
                  <a:gd name="connsiteX15" fmla="*/ 275313 w 448269"/>
                  <a:gd name="connsiteY15" fmla="*/ 858941 h 1990985"/>
                  <a:gd name="connsiteX16" fmla="*/ 214353 w 448269"/>
                  <a:gd name="connsiteY16" fmla="*/ 1067221 h 1990985"/>
                  <a:gd name="connsiteX17" fmla="*/ 371833 w 448269"/>
                  <a:gd name="connsiteY17" fmla="*/ 701461 h 1990985"/>
                  <a:gd name="connsiteX18" fmla="*/ 270233 w 448269"/>
                  <a:gd name="connsiteY18" fmla="*/ 792901 h 1990985"/>
                  <a:gd name="connsiteX19" fmla="*/ 158473 w 448269"/>
                  <a:gd name="connsiteY19" fmla="*/ 681141 h 1990985"/>
                  <a:gd name="connsiteX20" fmla="*/ 148313 w 448269"/>
                  <a:gd name="connsiteY20" fmla="*/ 828461 h 1990985"/>
                  <a:gd name="connsiteX21" fmla="*/ 138153 w 448269"/>
                  <a:gd name="connsiteY21" fmla="*/ 787821 h 1990985"/>
                  <a:gd name="connsiteX22" fmla="*/ 97513 w 448269"/>
                  <a:gd name="connsiteY22" fmla="*/ 533821 h 1990985"/>
                  <a:gd name="connsiteX23" fmla="*/ 993 w 448269"/>
                  <a:gd name="connsiteY23" fmla="*/ 10581 h 199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269" h="1990985">
                    <a:moveTo>
                      <a:pt x="993" y="10581"/>
                    </a:moveTo>
                    <a:cubicBezTo>
                      <a:pt x="-7474" y="98634"/>
                      <a:pt x="40786" y="970701"/>
                      <a:pt x="46713" y="1062141"/>
                    </a:cubicBezTo>
                    <a:cubicBezTo>
                      <a:pt x="52640" y="1153581"/>
                      <a:pt x="38246" y="690454"/>
                      <a:pt x="36553" y="559221"/>
                    </a:cubicBezTo>
                    <a:cubicBezTo>
                      <a:pt x="34860" y="427988"/>
                      <a:pt x="32320" y="294214"/>
                      <a:pt x="36553" y="274741"/>
                    </a:cubicBezTo>
                    <a:cubicBezTo>
                      <a:pt x="40786" y="255268"/>
                      <a:pt x="54333" y="202775"/>
                      <a:pt x="61953" y="442381"/>
                    </a:cubicBezTo>
                    <a:cubicBezTo>
                      <a:pt x="69573" y="681987"/>
                      <a:pt x="82273" y="1558288"/>
                      <a:pt x="82273" y="1712381"/>
                    </a:cubicBezTo>
                    <a:cubicBezTo>
                      <a:pt x="82273" y="1866474"/>
                      <a:pt x="64493" y="1563368"/>
                      <a:pt x="61953" y="1366941"/>
                    </a:cubicBezTo>
                    <a:cubicBezTo>
                      <a:pt x="59413" y="1170514"/>
                      <a:pt x="65340" y="587161"/>
                      <a:pt x="67033" y="533821"/>
                    </a:cubicBezTo>
                    <a:cubicBezTo>
                      <a:pt x="68726" y="480481"/>
                      <a:pt x="70420" y="804754"/>
                      <a:pt x="72113" y="1046901"/>
                    </a:cubicBezTo>
                    <a:cubicBezTo>
                      <a:pt x="73806" y="1289048"/>
                      <a:pt x="73806" y="1932514"/>
                      <a:pt x="77193" y="1986701"/>
                    </a:cubicBezTo>
                    <a:cubicBezTo>
                      <a:pt x="80580" y="2040888"/>
                      <a:pt x="72113" y="1566754"/>
                      <a:pt x="92433" y="1372021"/>
                    </a:cubicBezTo>
                    <a:cubicBezTo>
                      <a:pt x="112753" y="1177288"/>
                      <a:pt x="198266" y="872488"/>
                      <a:pt x="199113" y="818301"/>
                    </a:cubicBezTo>
                    <a:cubicBezTo>
                      <a:pt x="199960" y="764114"/>
                      <a:pt x="91586" y="1043514"/>
                      <a:pt x="97513" y="1046901"/>
                    </a:cubicBezTo>
                    <a:cubicBezTo>
                      <a:pt x="103440" y="1050288"/>
                      <a:pt x="176253" y="895348"/>
                      <a:pt x="234673" y="838621"/>
                    </a:cubicBezTo>
                    <a:cubicBezTo>
                      <a:pt x="293093" y="781894"/>
                      <a:pt x="441260" y="703154"/>
                      <a:pt x="448033" y="706541"/>
                    </a:cubicBezTo>
                    <a:cubicBezTo>
                      <a:pt x="454806" y="709928"/>
                      <a:pt x="314260" y="798828"/>
                      <a:pt x="275313" y="858941"/>
                    </a:cubicBezTo>
                    <a:cubicBezTo>
                      <a:pt x="236366" y="919054"/>
                      <a:pt x="198266" y="1093468"/>
                      <a:pt x="214353" y="1067221"/>
                    </a:cubicBezTo>
                    <a:cubicBezTo>
                      <a:pt x="230440" y="1040974"/>
                      <a:pt x="362520" y="747181"/>
                      <a:pt x="371833" y="701461"/>
                    </a:cubicBezTo>
                    <a:cubicBezTo>
                      <a:pt x="381146" y="655741"/>
                      <a:pt x="305793" y="796288"/>
                      <a:pt x="270233" y="792901"/>
                    </a:cubicBezTo>
                    <a:cubicBezTo>
                      <a:pt x="234673" y="789514"/>
                      <a:pt x="178793" y="675214"/>
                      <a:pt x="158473" y="681141"/>
                    </a:cubicBezTo>
                    <a:cubicBezTo>
                      <a:pt x="138153" y="687068"/>
                      <a:pt x="151700" y="810681"/>
                      <a:pt x="148313" y="828461"/>
                    </a:cubicBezTo>
                    <a:cubicBezTo>
                      <a:pt x="144926" y="846241"/>
                      <a:pt x="146620" y="836928"/>
                      <a:pt x="138153" y="787821"/>
                    </a:cubicBezTo>
                    <a:cubicBezTo>
                      <a:pt x="129686" y="738714"/>
                      <a:pt x="116986" y="658281"/>
                      <a:pt x="97513" y="533821"/>
                    </a:cubicBezTo>
                    <a:cubicBezTo>
                      <a:pt x="78040" y="409361"/>
                      <a:pt x="9460" y="-77472"/>
                      <a:pt x="993" y="105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DF9009A0-ECAE-49EC-B13B-D8F3EE967F77}"/>
                  </a:ext>
                </a:extLst>
              </p:cNvPr>
              <p:cNvSpPr/>
              <p:nvPr/>
            </p:nvSpPr>
            <p:spPr>
              <a:xfrm>
                <a:off x="3787029" y="5727843"/>
                <a:ext cx="538553" cy="1458364"/>
              </a:xfrm>
              <a:custGeom>
                <a:avLst/>
                <a:gdLst>
                  <a:gd name="connsiteX0" fmla="*/ 536051 w 538553"/>
                  <a:gd name="connsiteY0" fmla="*/ 22717 h 1458364"/>
                  <a:gd name="connsiteX1" fmla="*/ 221091 w 538553"/>
                  <a:gd name="connsiteY1" fmla="*/ 683117 h 1458364"/>
                  <a:gd name="connsiteX2" fmla="*/ 78851 w 538553"/>
                  <a:gd name="connsiteY2" fmla="*/ 1150477 h 1458364"/>
                  <a:gd name="connsiteX3" fmla="*/ 363331 w 538553"/>
                  <a:gd name="connsiteY3" fmla="*/ 297037 h 1458364"/>
                  <a:gd name="connsiteX4" fmla="*/ 83931 w 538553"/>
                  <a:gd name="connsiteY4" fmla="*/ 1018397 h 1458364"/>
                  <a:gd name="connsiteX5" fmla="*/ 2651 w 538553"/>
                  <a:gd name="connsiteY5" fmla="*/ 1455277 h 1458364"/>
                  <a:gd name="connsiteX6" fmla="*/ 160131 w 538553"/>
                  <a:gd name="connsiteY6" fmla="*/ 805037 h 1458364"/>
                  <a:gd name="connsiteX7" fmla="*/ 358251 w 538553"/>
                  <a:gd name="connsiteY7" fmla="*/ 210677 h 1458364"/>
                  <a:gd name="connsiteX8" fmla="*/ 536051 w 538553"/>
                  <a:gd name="connsiteY8" fmla="*/ 22717 h 145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553" h="1458364">
                    <a:moveTo>
                      <a:pt x="536051" y="22717"/>
                    </a:moveTo>
                    <a:cubicBezTo>
                      <a:pt x="513191" y="101457"/>
                      <a:pt x="297291" y="495157"/>
                      <a:pt x="221091" y="683117"/>
                    </a:cubicBezTo>
                    <a:cubicBezTo>
                      <a:pt x="144891" y="871077"/>
                      <a:pt x="55144" y="1214824"/>
                      <a:pt x="78851" y="1150477"/>
                    </a:cubicBezTo>
                    <a:cubicBezTo>
                      <a:pt x="102558" y="1086130"/>
                      <a:pt x="362484" y="319050"/>
                      <a:pt x="363331" y="297037"/>
                    </a:cubicBezTo>
                    <a:cubicBezTo>
                      <a:pt x="364178" y="275024"/>
                      <a:pt x="144044" y="825357"/>
                      <a:pt x="83931" y="1018397"/>
                    </a:cubicBezTo>
                    <a:cubicBezTo>
                      <a:pt x="23818" y="1211437"/>
                      <a:pt x="-10049" y="1490837"/>
                      <a:pt x="2651" y="1455277"/>
                    </a:cubicBezTo>
                    <a:cubicBezTo>
                      <a:pt x="15351" y="1419717"/>
                      <a:pt x="100864" y="1012470"/>
                      <a:pt x="160131" y="805037"/>
                    </a:cubicBezTo>
                    <a:cubicBezTo>
                      <a:pt x="219398" y="597604"/>
                      <a:pt x="297291" y="335984"/>
                      <a:pt x="358251" y="210677"/>
                    </a:cubicBezTo>
                    <a:cubicBezTo>
                      <a:pt x="419211" y="85370"/>
                      <a:pt x="558911" y="-56023"/>
                      <a:pt x="536051" y="227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3A9429E7-D968-42EE-9867-42B69B282C63}"/>
                  </a:ext>
                </a:extLst>
              </p:cNvPr>
              <p:cNvSpPr/>
              <p:nvPr/>
            </p:nvSpPr>
            <p:spPr>
              <a:xfrm>
                <a:off x="3023912" y="4996249"/>
                <a:ext cx="300391" cy="2399153"/>
              </a:xfrm>
              <a:custGeom>
                <a:avLst/>
                <a:gdLst>
                  <a:gd name="connsiteX0" fmla="*/ 54568 w 300391"/>
                  <a:gd name="connsiteY0" fmla="*/ 27871 h 2399153"/>
                  <a:gd name="connsiteX1" fmla="*/ 49488 w 300391"/>
                  <a:gd name="connsiteY1" fmla="*/ 165031 h 2399153"/>
                  <a:gd name="connsiteX2" fmla="*/ 69808 w 300391"/>
                  <a:gd name="connsiteY2" fmla="*/ 1216591 h 2399153"/>
                  <a:gd name="connsiteX3" fmla="*/ 100288 w 300391"/>
                  <a:gd name="connsiteY3" fmla="*/ 556191 h 2399153"/>
                  <a:gd name="connsiteX4" fmla="*/ 3768 w 300391"/>
                  <a:gd name="connsiteY4" fmla="*/ 1109911 h 2399153"/>
                  <a:gd name="connsiteX5" fmla="*/ 252688 w 300391"/>
                  <a:gd name="connsiteY5" fmla="*/ 1628071 h 2399153"/>
                  <a:gd name="connsiteX6" fmla="*/ 293328 w 300391"/>
                  <a:gd name="connsiteY6" fmla="*/ 1683951 h 2399153"/>
                  <a:gd name="connsiteX7" fmla="*/ 161248 w 300391"/>
                  <a:gd name="connsiteY7" fmla="*/ 1363911 h 2399153"/>
                  <a:gd name="connsiteX8" fmla="*/ 227288 w 300391"/>
                  <a:gd name="connsiteY8" fmla="*/ 1795711 h 2399153"/>
                  <a:gd name="connsiteX9" fmla="*/ 247608 w 300391"/>
                  <a:gd name="connsiteY9" fmla="*/ 2044631 h 2399153"/>
                  <a:gd name="connsiteX10" fmla="*/ 115528 w 300391"/>
                  <a:gd name="connsiteY10" fmla="*/ 2390071 h 2399153"/>
                  <a:gd name="connsiteX11" fmla="*/ 222208 w 300391"/>
                  <a:gd name="connsiteY11" fmla="*/ 1648391 h 2399153"/>
                  <a:gd name="connsiteX12" fmla="*/ 161248 w 300391"/>
                  <a:gd name="connsiteY12" fmla="*/ 1241991 h 2399153"/>
                  <a:gd name="connsiteX13" fmla="*/ 74888 w 300391"/>
                  <a:gd name="connsiteY13" fmla="*/ 1064191 h 2399153"/>
                  <a:gd name="connsiteX14" fmla="*/ 105368 w 300391"/>
                  <a:gd name="connsiteY14" fmla="*/ 1140391 h 2399153"/>
                  <a:gd name="connsiteX15" fmla="*/ 39328 w 300391"/>
                  <a:gd name="connsiteY15" fmla="*/ 703511 h 2399153"/>
                  <a:gd name="connsiteX16" fmla="*/ 13928 w 300391"/>
                  <a:gd name="connsiteY16" fmla="*/ 424111 h 2399153"/>
                  <a:gd name="connsiteX17" fmla="*/ 54568 w 300391"/>
                  <a:gd name="connsiteY17" fmla="*/ 27871 h 239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0391" h="2399153">
                    <a:moveTo>
                      <a:pt x="54568" y="27871"/>
                    </a:moveTo>
                    <a:cubicBezTo>
                      <a:pt x="60495" y="-15309"/>
                      <a:pt x="46948" y="-33089"/>
                      <a:pt x="49488" y="165031"/>
                    </a:cubicBezTo>
                    <a:cubicBezTo>
                      <a:pt x="52028" y="363151"/>
                      <a:pt x="61341" y="1151398"/>
                      <a:pt x="69808" y="1216591"/>
                    </a:cubicBezTo>
                    <a:cubicBezTo>
                      <a:pt x="78275" y="1281784"/>
                      <a:pt x="111295" y="573971"/>
                      <a:pt x="100288" y="556191"/>
                    </a:cubicBezTo>
                    <a:cubicBezTo>
                      <a:pt x="89281" y="538411"/>
                      <a:pt x="-21632" y="931264"/>
                      <a:pt x="3768" y="1109911"/>
                    </a:cubicBezTo>
                    <a:cubicBezTo>
                      <a:pt x="29168" y="1288558"/>
                      <a:pt x="204428" y="1532398"/>
                      <a:pt x="252688" y="1628071"/>
                    </a:cubicBezTo>
                    <a:cubicBezTo>
                      <a:pt x="300948" y="1723744"/>
                      <a:pt x="308568" y="1727978"/>
                      <a:pt x="293328" y="1683951"/>
                    </a:cubicBezTo>
                    <a:cubicBezTo>
                      <a:pt x="278088" y="1639924"/>
                      <a:pt x="172255" y="1345284"/>
                      <a:pt x="161248" y="1363911"/>
                    </a:cubicBezTo>
                    <a:cubicBezTo>
                      <a:pt x="150241" y="1382538"/>
                      <a:pt x="212895" y="1682258"/>
                      <a:pt x="227288" y="1795711"/>
                    </a:cubicBezTo>
                    <a:cubicBezTo>
                      <a:pt x="241681" y="1909164"/>
                      <a:pt x="266235" y="1945571"/>
                      <a:pt x="247608" y="2044631"/>
                    </a:cubicBezTo>
                    <a:cubicBezTo>
                      <a:pt x="228981" y="2143691"/>
                      <a:pt x="119761" y="2456111"/>
                      <a:pt x="115528" y="2390071"/>
                    </a:cubicBezTo>
                    <a:cubicBezTo>
                      <a:pt x="111295" y="2324031"/>
                      <a:pt x="214588" y="1839738"/>
                      <a:pt x="222208" y="1648391"/>
                    </a:cubicBezTo>
                    <a:cubicBezTo>
                      <a:pt x="229828" y="1457044"/>
                      <a:pt x="185801" y="1339357"/>
                      <a:pt x="161248" y="1241991"/>
                    </a:cubicBezTo>
                    <a:cubicBezTo>
                      <a:pt x="136695" y="1144625"/>
                      <a:pt x="84201" y="1081124"/>
                      <a:pt x="74888" y="1064191"/>
                    </a:cubicBezTo>
                    <a:cubicBezTo>
                      <a:pt x="65575" y="1047258"/>
                      <a:pt x="111295" y="1200504"/>
                      <a:pt x="105368" y="1140391"/>
                    </a:cubicBezTo>
                    <a:cubicBezTo>
                      <a:pt x="99441" y="1080278"/>
                      <a:pt x="54568" y="822891"/>
                      <a:pt x="39328" y="703511"/>
                    </a:cubicBezTo>
                    <a:cubicBezTo>
                      <a:pt x="24088" y="584131"/>
                      <a:pt x="13081" y="537564"/>
                      <a:pt x="13928" y="424111"/>
                    </a:cubicBezTo>
                    <a:cubicBezTo>
                      <a:pt x="14775" y="310658"/>
                      <a:pt x="48641" y="71051"/>
                      <a:pt x="54568" y="278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4B6072F1-EC23-4350-95AD-25AAC89F99CB}"/>
                  </a:ext>
                </a:extLst>
              </p:cNvPr>
              <p:cNvSpPr/>
              <p:nvPr/>
            </p:nvSpPr>
            <p:spPr>
              <a:xfrm>
                <a:off x="2804151" y="5230455"/>
                <a:ext cx="239947" cy="2187497"/>
              </a:xfrm>
              <a:custGeom>
                <a:avLst/>
                <a:gdLst>
                  <a:gd name="connsiteX0" fmla="*/ 71129 w 239947"/>
                  <a:gd name="connsiteY0" fmla="*/ 12105 h 2187497"/>
                  <a:gd name="connsiteX1" fmla="*/ 66049 w 239947"/>
                  <a:gd name="connsiteY1" fmla="*/ 281345 h 2187497"/>
                  <a:gd name="connsiteX2" fmla="*/ 9 w 239947"/>
                  <a:gd name="connsiteY2" fmla="*/ 967145 h 2187497"/>
                  <a:gd name="connsiteX3" fmla="*/ 71129 w 239947"/>
                  <a:gd name="connsiteY3" fmla="*/ 489625 h 2187497"/>
                  <a:gd name="connsiteX4" fmla="*/ 60969 w 239947"/>
                  <a:gd name="connsiteY4" fmla="*/ 829985 h 2187497"/>
                  <a:gd name="connsiteX5" fmla="*/ 203209 w 239947"/>
                  <a:gd name="connsiteY5" fmla="*/ 1439585 h 2187497"/>
                  <a:gd name="connsiteX6" fmla="*/ 152409 w 239947"/>
                  <a:gd name="connsiteY6" fmla="*/ 1256705 h 2187497"/>
                  <a:gd name="connsiteX7" fmla="*/ 238769 w 239947"/>
                  <a:gd name="connsiteY7" fmla="*/ 1754545 h 2187497"/>
                  <a:gd name="connsiteX8" fmla="*/ 203209 w 239947"/>
                  <a:gd name="connsiteY8" fmla="*/ 2186345 h 2187497"/>
                  <a:gd name="connsiteX9" fmla="*/ 213369 w 239947"/>
                  <a:gd name="connsiteY9" fmla="*/ 1622465 h 2187497"/>
                  <a:gd name="connsiteX10" fmla="*/ 172729 w 239947"/>
                  <a:gd name="connsiteY10" fmla="*/ 1185585 h 2187497"/>
                  <a:gd name="connsiteX11" fmla="*/ 172729 w 239947"/>
                  <a:gd name="connsiteY11" fmla="*/ 1221145 h 2187497"/>
                  <a:gd name="connsiteX12" fmla="*/ 66049 w 239947"/>
                  <a:gd name="connsiteY12" fmla="*/ 636945 h 2187497"/>
                  <a:gd name="connsiteX13" fmla="*/ 71129 w 239947"/>
                  <a:gd name="connsiteY13" fmla="*/ 12105 h 2187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947" h="2187497">
                    <a:moveTo>
                      <a:pt x="71129" y="12105"/>
                    </a:moveTo>
                    <a:cubicBezTo>
                      <a:pt x="71129" y="-47162"/>
                      <a:pt x="77902" y="122172"/>
                      <a:pt x="66049" y="281345"/>
                    </a:cubicBezTo>
                    <a:cubicBezTo>
                      <a:pt x="54196" y="440518"/>
                      <a:pt x="-838" y="932432"/>
                      <a:pt x="9" y="967145"/>
                    </a:cubicBezTo>
                    <a:cubicBezTo>
                      <a:pt x="856" y="1001858"/>
                      <a:pt x="60969" y="512485"/>
                      <a:pt x="71129" y="489625"/>
                    </a:cubicBezTo>
                    <a:cubicBezTo>
                      <a:pt x="81289" y="466765"/>
                      <a:pt x="38956" y="671658"/>
                      <a:pt x="60969" y="829985"/>
                    </a:cubicBezTo>
                    <a:cubicBezTo>
                      <a:pt x="82982" y="988312"/>
                      <a:pt x="187969" y="1368465"/>
                      <a:pt x="203209" y="1439585"/>
                    </a:cubicBezTo>
                    <a:cubicBezTo>
                      <a:pt x="218449" y="1510705"/>
                      <a:pt x="146482" y="1204212"/>
                      <a:pt x="152409" y="1256705"/>
                    </a:cubicBezTo>
                    <a:cubicBezTo>
                      <a:pt x="158336" y="1309198"/>
                      <a:pt x="230302" y="1599605"/>
                      <a:pt x="238769" y="1754545"/>
                    </a:cubicBezTo>
                    <a:cubicBezTo>
                      <a:pt x="247236" y="1909485"/>
                      <a:pt x="207442" y="2208358"/>
                      <a:pt x="203209" y="2186345"/>
                    </a:cubicBezTo>
                    <a:cubicBezTo>
                      <a:pt x="198976" y="2164332"/>
                      <a:pt x="218449" y="1789258"/>
                      <a:pt x="213369" y="1622465"/>
                    </a:cubicBezTo>
                    <a:cubicBezTo>
                      <a:pt x="208289" y="1455672"/>
                      <a:pt x="179502" y="1252472"/>
                      <a:pt x="172729" y="1185585"/>
                    </a:cubicBezTo>
                    <a:cubicBezTo>
                      <a:pt x="165956" y="1118698"/>
                      <a:pt x="190509" y="1312585"/>
                      <a:pt x="172729" y="1221145"/>
                    </a:cubicBezTo>
                    <a:cubicBezTo>
                      <a:pt x="154949" y="1129705"/>
                      <a:pt x="82982" y="834218"/>
                      <a:pt x="66049" y="636945"/>
                    </a:cubicBezTo>
                    <a:cubicBezTo>
                      <a:pt x="49116" y="439672"/>
                      <a:pt x="71129" y="71372"/>
                      <a:pt x="71129" y="121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C21815E0-F6C9-40F0-B89D-469351CB6BDB}"/>
                  </a:ext>
                </a:extLst>
              </p:cNvPr>
              <p:cNvSpPr/>
              <p:nvPr/>
            </p:nvSpPr>
            <p:spPr>
              <a:xfrm>
                <a:off x="2675495" y="6041962"/>
                <a:ext cx="337426" cy="1773462"/>
              </a:xfrm>
              <a:custGeom>
                <a:avLst/>
                <a:gdLst>
                  <a:gd name="connsiteX0" fmla="*/ 326785 w 337426"/>
                  <a:gd name="connsiteY0" fmla="*/ 23558 h 1773462"/>
                  <a:gd name="connsiteX1" fmla="*/ 1665 w 337426"/>
                  <a:gd name="connsiteY1" fmla="*/ 1075118 h 1773462"/>
                  <a:gd name="connsiteX2" fmla="*/ 194705 w 337426"/>
                  <a:gd name="connsiteY2" fmla="*/ 394398 h 1773462"/>
                  <a:gd name="connsiteX3" fmla="*/ 72785 w 337426"/>
                  <a:gd name="connsiteY3" fmla="*/ 790638 h 1773462"/>
                  <a:gd name="connsiteX4" fmla="*/ 103265 w 337426"/>
                  <a:gd name="connsiteY4" fmla="*/ 1552638 h 1773462"/>
                  <a:gd name="connsiteX5" fmla="*/ 57545 w 337426"/>
                  <a:gd name="connsiteY5" fmla="*/ 775398 h 1773462"/>
                  <a:gd name="connsiteX6" fmla="*/ 118505 w 337426"/>
                  <a:gd name="connsiteY6" fmla="*/ 1435798 h 1773462"/>
                  <a:gd name="connsiteX7" fmla="*/ 245505 w 337426"/>
                  <a:gd name="connsiteY7" fmla="*/ 1771078 h 1773462"/>
                  <a:gd name="connsiteX8" fmla="*/ 174385 w 337426"/>
                  <a:gd name="connsiteY8" fmla="*/ 1278318 h 1773462"/>
                  <a:gd name="connsiteX9" fmla="*/ 118505 w 337426"/>
                  <a:gd name="connsiteY9" fmla="*/ 739838 h 1773462"/>
                  <a:gd name="connsiteX10" fmla="*/ 245505 w 337426"/>
                  <a:gd name="connsiteY10" fmla="*/ 374078 h 1773462"/>
                  <a:gd name="connsiteX11" fmla="*/ 326785 w 337426"/>
                  <a:gd name="connsiteY11" fmla="*/ 23558 h 177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7426" h="1773462">
                    <a:moveTo>
                      <a:pt x="326785" y="23558"/>
                    </a:moveTo>
                    <a:cubicBezTo>
                      <a:pt x="286145" y="140398"/>
                      <a:pt x="23678" y="1013311"/>
                      <a:pt x="1665" y="1075118"/>
                    </a:cubicBezTo>
                    <a:cubicBezTo>
                      <a:pt x="-20348" y="1136925"/>
                      <a:pt x="182852" y="441811"/>
                      <a:pt x="194705" y="394398"/>
                    </a:cubicBezTo>
                    <a:cubicBezTo>
                      <a:pt x="206558" y="346985"/>
                      <a:pt x="88025" y="597598"/>
                      <a:pt x="72785" y="790638"/>
                    </a:cubicBezTo>
                    <a:cubicBezTo>
                      <a:pt x="57545" y="983678"/>
                      <a:pt x="105805" y="1555178"/>
                      <a:pt x="103265" y="1552638"/>
                    </a:cubicBezTo>
                    <a:cubicBezTo>
                      <a:pt x="100725" y="1550098"/>
                      <a:pt x="55005" y="794871"/>
                      <a:pt x="57545" y="775398"/>
                    </a:cubicBezTo>
                    <a:cubicBezTo>
                      <a:pt x="60085" y="755925"/>
                      <a:pt x="87178" y="1269851"/>
                      <a:pt x="118505" y="1435798"/>
                    </a:cubicBezTo>
                    <a:cubicBezTo>
                      <a:pt x="149832" y="1601745"/>
                      <a:pt x="236192" y="1797325"/>
                      <a:pt x="245505" y="1771078"/>
                    </a:cubicBezTo>
                    <a:cubicBezTo>
                      <a:pt x="254818" y="1744831"/>
                      <a:pt x="195552" y="1450191"/>
                      <a:pt x="174385" y="1278318"/>
                    </a:cubicBezTo>
                    <a:cubicBezTo>
                      <a:pt x="153218" y="1106445"/>
                      <a:pt x="106652" y="890545"/>
                      <a:pt x="118505" y="739838"/>
                    </a:cubicBezTo>
                    <a:cubicBezTo>
                      <a:pt x="130358" y="589131"/>
                      <a:pt x="209945" y="491765"/>
                      <a:pt x="245505" y="374078"/>
                    </a:cubicBezTo>
                    <a:cubicBezTo>
                      <a:pt x="281065" y="256391"/>
                      <a:pt x="367425" y="-93282"/>
                      <a:pt x="326785" y="235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F6EF4A6B-37C6-4489-8449-07D73B7D0DCC}"/>
                  </a:ext>
                </a:extLst>
              </p:cNvPr>
              <p:cNvSpPr/>
              <p:nvPr/>
            </p:nvSpPr>
            <p:spPr>
              <a:xfrm>
                <a:off x="3997939" y="6908745"/>
                <a:ext cx="489369" cy="1937244"/>
              </a:xfrm>
              <a:custGeom>
                <a:avLst/>
                <a:gdLst>
                  <a:gd name="connsiteX0" fmla="*/ 21 w 489369"/>
                  <a:gd name="connsiteY0" fmla="*/ 55 h 1937244"/>
                  <a:gd name="connsiteX1" fmla="*/ 66061 w 489369"/>
                  <a:gd name="connsiteY1" fmla="*/ 477575 h 1937244"/>
                  <a:gd name="connsiteX2" fmla="*/ 259101 w 489369"/>
                  <a:gd name="connsiteY2" fmla="*/ 782375 h 1937244"/>
                  <a:gd name="connsiteX3" fmla="*/ 76221 w 489369"/>
                  <a:gd name="connsiteY3" fmla="*/ 533455 h 1937244"/>
                  <a:gd name="connsiteX4" fmla="*/ 457221 w 489369"/>
                  <a:gd name="connsiteY4" fmla="*/ 1351335 h 1937244"/>
                  <a:gd name="connsiteX5" fmla="*/ 457221 w 489369"/>
                  <a:gd name="connsiteY5" fmla="*/ 1331015 h 1937244"/>
                  <a:gd name="connsiteX6" fmla="*/ 360701 w 489369"/>
                  <a:gd name="connsiteY6" fmla="*/ 1295455 h 1937244"/>
                  <a:gd name="connsiteX7" fmla="*/ 274341 w 489369"/>
                  <a:gd name="connsiteY7" fmla="*/ 1671375 h 1937244"/>
                  <a:gd name="connsiteX8" fmla="*/ 172741 w 489369"/>
                  <a:gd name="connsiteY8" fmla="*/ 1925375 h 1937244"/>
                  <a:gd name="connsiteX9" fmla="*/ 360701 w 489369"/>
                  <a:gd name="connsiteY9" fmla="*/ 1285295 h 1937244"/>
                  <a:gd name="connsiteX10" fmla="*/ 350541 w 489369"/>
                  <a:gd name="connsiteY10" fmla="*/ 1132895 h 1937244"/>
                  <a:gd name="connsiteX11" fmla="*/ 91461 w 489369"/>
                  <a:gd name="connsiteY11" fmla="*/ 645215 h 1937244"/>
                  <a:gd name="connsiteX12" fmla="*/ 167661 w 489369"/>
                  <a:gd name="connsiteY12" fmla="*/ 624895 h 1937244"/>
                  <a:gd name="connsiteX13" fmla="*/ 71141 w 489369"/>
                  <a:gd name="connsiteY13" fmla="*/ 447095 h 1937244"/>
                  <a:gd name="connsiteX14" fmla="*/ 21 w 489369"/>
                  <a:gd name="connsiteY14" fmla="*/ 55 h 193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9369" h="1937244">
                    <a:moveTo>
                      <a:pt x="21" y="55"/>
                    </a:moveTo>
                    <a:cubicBezTo>
                      <a:pt x="-826" y="5135"/>
                      <a:pt x="22881" y="347188"/>
                      <a:pt x="66061" y="477575"/>
                    </a:cubicBezTo>
                    <a:cubicBezTo>
                      <a:pt x="109241" y="607962"/>
                      <a:pt x="257408" y="773062"/>
                      <a:pt x="259101" y="782375"/>
                    </a:cubicBezTo>
                    <a:cubicBezTo>
                      <a:pt x="260794" y="791688"/>
                      <a:pt x="43201" y="438628"/>
                      <a:pt x="76221" y="533455"/>
                    </a:cubicBezTo>
                    <a:cubicBezTo>
                      <a:pt x="109241" y="628282"/>
                      <a:pt x="393721" y="1218408"/>
                      <a:pt x="457221" y="1351335"/>
                    </a:cubicBezTo>
                    <a:cubicBezTo>
                      <a:pt x="520721" y="1484262"/>
                      <a:pt x="473308" y="1340328"/>
                      <a:pt x="457221" y="1331015"/>
                    </a:cubicBezTo>
                    <a:cubicBezTo>
                      <a:pt x="441134" y="1321702"/>
                      <a:pt x="391181" y="1238728"/>
                      <a:pt x="360701" y="1295455"/>
                    </a:cubicBezTo>
                    <a:cubicBezTo>
                      <a:pt x="330221" y="1352182"/>
                      <a:pt x="305668" y="1566388"/>
                      <a:pt x="274341" y="1671375"/>
                    </a:cubicBezTo>
                    <a:cubicBezTo>
                      <a:pt x="243014" y="1776362"/>
                      <a:pt x="158348" y="1989722"/>
                      <a:pt x="172741" y="1925375"/>
                    </a:cubicBezTo>
                    <a:cubicBezTo>
                      <a:pt x="187134" y="1861028"/>
                      <a:pt x="331068" y="1417375"/>
                      <a:pt x="360701" y="1285295"/>
                    </a:cubicBezTo>
                    <a:cubicBezTo>
                      <a:pt x="390334" y="1153215"/>
                      <a:pt x="395414" y="1239575"/>
                      <a:pt x="350541" y="1132895"/>
                    </a:cubicBezTo>
                    <a:cubicBezTo>
                      <a:pt x="305668" y="1026215"/>
                      <a:pt x="121941" y="729882"/>
                      <a:pt x="91461" y="645215"/>
                    </a:cubicBezTo>
                    <a:cubicBezTo>
                      <a:pt x="60981" y="560548"/>
                      <a:pt x="171048" y="657915"/>
                      <a:pt x="167661" y="624895"/>
                    </a:cubicBezTo>
                    <a:cubicBezTo>
                      <a:pt x="164274" y="591875"/>
                      <a:pt x="96541" y="553775"/>
                      <a:pt x="71141" y="447095"/>
                    </a:cubicBezTo>
                    <a:cubicBezTo>
                      <a:pt x="45741" y="340415"/>
                      <a:pt x="868" y="-5025"/>
                      <a:pt x="21" y="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68145D5E-4CEF-4CA9-ABE5-C853EBFE9383}"/>
                  </a:ext>
                </a:extLst>
              </p:cNvPr>
              <p:cNvSpPr/>
              <p:nvPr/>
            </p:nvSpPr>
            <p:spPr>
              <a:xfrm>
                <a:off x="2977064" y="3415832"/>
                <a:ext cx="618173" cy="412792"/>
              </a:xfrm>
              <a:custGeom>
                <a:avLst/>
                <a:gdLst>
                  <a:gd name="connsiteX0" fmla="*/ 109036 w 618173"/>
                  <a:gd name="connsiteY0" fmla="*/ 468 h 412792"/>
                  <a:gd name="connsiteX1" fmla="*/ 375736 w 618173"/>
                  <a:gd name="connsiteY1" fmla="*/ 76668 h 412792"/>
                  <a:gd name="connsiteX2" fmla="*/ 340811 w 618173"/>
                  <a:gd name="connsiteY2" fmla="*/ 73493 h 412792"/>
                  <a:gd name="connsiteX3" fmla="*/ 505911 w 618173"/>
                  <a:gd name="connsiteY3" fmla="*/ 238593 h 412792"/>
                  <a:gd name="connsiteX4" fmla="*/ 439236 w 618173"/>
                  <a:gd name="connsiteY4" fmla="*/ 162393 h 412792"/>
                  <a:gd name="connsiteX5" fmla="*/ 617036 w 618173"/>
                  <a:gd name="connsiteY5" fmla="*/ 410043 h 412792"/>
                  <a:gd name="connsiteX6" fmla="*/ 512261 w 618173"/>
                  <a:gd name="connsiteY6" fmla="*/ 289393 h 412792"/>
                  <a:gd name="connsiteX7" fmla="*/ 448761 w 618173"/>
                  <a:gd name="connsiteY7" fmla="*/ 200493 h 412792"/>
                  <a:gd name="connsiteX8" fmla="*/ 375736 w 618173"/>
                  <a:gd name="connsiteY8" fmla="*/ 165568 h 412792"/>
                  <a:gd name="connsiteX9" fmla="*/ 1086 w 618173"/>
                  <a:gd name="connsiteY9" fmla="*/ 168743 h 412792"/>
                  <a:gd name="connsiteX10" fmla="*/ 255086 w 618173"/>
                  <a:gd name="connsiteY10" fmla="*/ 114768 h 412792"/>
                  <a:gd name="connsiteX11" fmla="*/ 51886 w 618173"/>
                  <a:gd name="connsiteY11" fmla="*/ 114768 h 412792"/>
                  <a:gd name="connsiteX12" fmla="*/ 337636 w 618173"/>
                  <a:gd name="connsiteY12" fmla="*/ 117943 h 412792"/>
                  <a:gd name="connsiteX13" fmla="*/ 109036 w 618173"/>
                  <a:gd name="connsiteY13" fmla="*/ 468 h 41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173" h="412792">
                    <a:moveTo>
                      <a:pt x="109036" y="468"/>
                    </a:moveTo>
                    <a:cubicBezTo>
                      <a:pt x="115386" y="-6411"/>
                      <a:pt x="337107" y="64497"/>
                      <a:pt x="375736" y="76668"/>
                    </a:cubicBezTo>
                    <a:cubicBezTo>
                      <a:pt x="414365" y="88839"/>
                      <a:pt x="319115" y="46506"/>
                      <a:pt x="340811" y="73493"/>
                    </a:cubicBezTo>
                    <a:cubicBezTo>
                      <a:pt x="362507" y="100480"/>
                      <a:pt x="489507" y="223776"/>
                      <a:pt x="505911" y="238593"/>
                    </a:cubicBezTo>
                    <a:cubicBezTo>
                      <a:pt x="522315" y="253410"/>
                      <a:pt x="420715" y="133818"/>
                      <a:pt x="439236" y="162393"/>
                    </a:cubicBezTo>
                    <a:cubicBezTo>
                      <a:pt x="457757" y="190968"/>
                      <a:pt x="604865" y="388876"/>
                      <a:pt x="617036" y="410043"/>
                    </a:cubicBezTo>
                    <a:cubicBezTo>
                      <a:pt x="629207" y="431210"/>
                      <a:pt x="540307" y="324318"/>
                      <a:pt x="512261" y="289393"/>
                    </a:cubicBezTo>
                    <a:cubicBezTo>
                      <a:pt x="484215" y="254468"/>
                      <a:pt x="471515" y="221130"/>
                      <a:pt x="448761" y="200493"/>
                    </a:cubicBezTo>
                    <a:cubicBezTo>
                      <a:pt x="426007" y="179856"/>
                      <a:pt x="450348" y="170860"/>
                      <a:pt x="375736" y="165568"/>
                    </a:cubicBezTo>
                    <a:cubicBezTo>
                      <a:pt x="301124" y="160276"/>
                      <a:pt x="21194" y="177210"/>
                      <a:pt x="1086" y="168743"/>
                    </a:cubicBezTo>
                    <a:cubicBezTo>
                      <a:pt x="-19022" y="160276"/>
                      <a:pt x="246619" y="123764"/>
                      <a:pt x="255086" y="114768"/>
                    </a:cubicBezTo>
                    <a:cubicBezTo>
                      <a:pt x="263553" y="105772"/>
                      <a:pt x="38128" y="114239"/>
                      <a:pt x="51886" y="114768"/>
                    </a:cubicBezTo>
                    <a:cubicBezTo>
                      <a:pt x="65644" y="115297"/>
                      <a:pt x="325465" y="133289"/>
                      <a:pt x="337636" y="117943"/>
                    </a:cubicBezTo>
                    <a:cubicBezTo>
                      <a:pt x="349807" y="102597"/>
                      <a:pt x="102686" y="7347"/>
                      <a:pt x="109036" y="46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16A9384D-BB7C-4531-8964-D0DC72FB9F0D}"/>
                  </a:ext>
                </a:extLst>
              </p:cNvPr>
              <p:cNvSpPr/>
              <p:nvPr/>
            </p:nvSpPr>
            <p:spPr>
              <a:xfrm>
                <a:off x="3010008" y="3615202"/>
                <a:ext cx="520593" cy="385478"/>
              </a:xfrm>
              <a:custGeom>
                <a:avLst/>
                <a:gdLst>
                  <a:gd name="connsiteX0" fmla="*/ 3067 w 520593"/>
                  <a:gd name="connsiteY0" fmla="*/ 1123 h 385478"/>
                  <a:gd name="connsiteX1" fmla="*/ 98317 w 520593"/>
                  <a:gd name="connsiteY1" fmla="*/ 172573 h 385478"/>
                  <a:gd name="connsiteX2" fmla="*/ 76092 w 520593"/>
                  <a:gd name="connsiteY2" fmla="*/ 118598 h 385478"/>
                  <a:gd name="connsiteX3" fmla="*/ 215792 w 520593"/>
                  <a:gd name="connsiteY3" fmla="*/ 232898 h 385478"/>
                  <a:gd name="connsiteX4" fmla="*/ 415817 w 520593"/>
                  <a:gd name="connsiteY4" fmla="*/ 232898 h 385478"/>
                  <a:gd name="connsiteX5" fmla="*/ 365017 w 520593"/>
                  <a:gd name="connsiteY5" fmla="*/ 245598 h 385478"/>
                  <a:gd name="connsiteX6" fmla="*/ 520592 w 520593"/>
                  <a:gd name="connsiteY6" fmla="*/ 223373 h 385478"/>
                  <a:gd name="connsiteX7" fmla="*/ 368192 w 520593"/>
                  <a:gd name="connsiteY7" fmla="*/ 248773 h 385478"/>
                  <a:gd name="connsiteX8" fmla="*/ 244367 w 520593"/>
                  <a:gd name="connsiteY8" fmla="*/ 309098 h 385478"/>
                  <a:gd name="connsiteX9" fmla="*/ 380892 w 520593"/>
                  <a:gd name="connsiteY9" fmla="*/ 267823 h 385478"/>
                  <a:gd name="connsiteX10" fmla="*/ 190392 w 520593"/>
                  <a:gd name="connsiteY10" fmla="*/ 296398 h 385478"/>
                  <a:gd name="connsiteX11" fmla="*/ 88792 w 520593"/>
                  <a:gd name="connsiteY11" fmla="*/ 239248 h 385478"/>
                  <a:gd name="connsiteX12" fmla="*/ 126892 w 520593"/>
                  <a:gd name="connsiteY12" fmla="*/ 385298 h 385478"/>
                  <a:gd name="connsiteX13" fmla="*/ 69742 w 520593"/>
                  <a:gd name="connsiteY13" fmla="*/ 204323 h 385478"/>
                  <a:gd name="connsiteX14" fmla="*/ 22117 w 520593"/>
                  <a:gd name="connsiteY14" fmla="*/ 153523 h 385478"/>
                  <a:gd name="connsiteX15" fmla="*/ 25292 w 520593"/>
                  <a:gd name="connsiteY15" fmla="*/ 270998 h 385478"/>
                  <a:gd name="connsiteX16" fmla="*/ 3067 w 520593"/>
                  <a:gd name="connsiteY16" fmla="*/ 1123 h 38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0593" h="385478">
                    <a:moveTo>
                      <a:pt x="3067" y="1123"/>
                    </a:moveTo>
                    <a:cubicBezTo>
                      <a:pt x="15238" y="-15281"/>
                      <a:pt x="86146" y="152994"/>
                      <a:pt x="98317" y="172573"/>
                    </a:cubicBezTo>
                    <a:cubicBezTo>
                      <a:pt x="110488" y="192152"/>
                      <a:pt x="56513" y="108544"/>
                      <a:pt x="76092" y="118598"/>
                    </a:cubicBezTo>
                    <a:cubicBezTo>
                      <a:pt x="95671" y="128652"/>
                      <a:pt x="159171" y="213848"/>
                      <a:pt x="215792" y="232898"/>
                    </a:cubicBezTo>
                    <a:cubicBezTo>
                      <a:pt x="272413" y="251948"/>
                      <a:pt x="390946" y="230781"/>
                      <a:pt x="415817" y="232898"/>
                    </a:cubicBezTo>
                    <a:cubicBezTo>
                      <a:pt x="440688" y="235015"/>
                      <a:pt x="347555" y="247185"/>
                      <a:pt x="365017" y="245598"/>
                    </a:cubicBezTo>
                    <a:cubicBezTo>
                      <a:pt x="382479" y="244011"/>
                      <a:pt x="520592" y="223373"/>
                      <a:pt x="520592" y="223373"/>
                    </a:cubicBezTo>
                    <a:cubicBezTo>
                      <a:pt x="521121" y="223902"/>
                      <a:pt x="414229" y="234486"/>
                      <a:pt x="368192" y="248773"/>
                    </a:cubicBezTo>
                    <a:cubicBezTo>
                      <a:pt x="322155" y="263060"/>
                      <a:pt x="242250" y="305923"/>
                      <a:pt x="244367" y="309098"/>
                    </a:cubicBezTo>
                    <a:cubicBezTo>
                      <a:pt x="246484" y="312273"/>
                      <a:pt x="389888" y="269940"/>
                      <a:pt x="380892" y="267823"/>
                    </a:cubicBezTo>
                    <a:cubicBezTo>
                      <a:pt x="371896" y="265706"/>
                      <a:pt x="239075" y="301161"/>
                      <a:pt x="190392" y="296398"/>
                    </a:cubicBezTo>
                    <a:cubicBezTo>
                      <a:pt x="141709" y="291636"/>
                      <a:pt x="99375" y="224431"/>
                      <a:pt x="88792" y="239248"/>
                    </a:cubicBezTo>
                    <a:cubicBezTo>
                      <a:pt x="78209" y="254065"/>
                      <a:pt x="130067" y="391119"/>
                      <a:pt x="126892" y="385298"/>
                    </a:cubicBezTo>
                    <a:cubicBezTo>
                      <a:pt x="123717" y="379477"/>
                      <a:pt x="87204" y="242952"/>
                      <a:pt x="69742" y="204323"/>
                    </a:cubicBezTo>
                    <a:cubicBezTo>
                      <a:pt x="52280" y="165694"/>
                      <a:pt x="29525" y="142411"/>
                      <a:pt x="22117" y="153523"/>
                    </a:cubicBezTo>
                    <a:cubicBezTo>
                      <a:pt x="14709" y="164636"/>
                      <a:pt x="32171" y="300631"/>
                      <a:pt x="25292" y="270998"/>
                    </a:cubicBezTo>
                    <a:cubicBezTo>
                      <a:pt x="18413" y="241365"/>
                      <a:pt x="-9104" y="17527"/>
                      <a:pt x="3067" y="112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4F761D47-3F62-4B00-A7D4-7CAFCF0EA943}"/>
                  </a:ext>
                </a:extLst>
              </p:cNvPr>
              <p:cNvSpPr/>
              <p:nvPr/>
            </p:nvSpPr>
            <p:spPr>
              <a:xfrm>
                <a:off x="4033688" y="3622119"/>
                <a:ext cx="841218" cy="290178"/>
              </a:xfrm>
              <a:custGeom>
                <a:avLst/>
                <a:gdLst>
                  <a:gd name="connsiteX0" fmla="*/ 1737 w 841218"/>
                  <a:gd name="connsiteY0" fmla="*/ 289481 h 290178"/>
                  <a:gd name="connsiteX1" fmla="*/ 116037 w 841218"/>
                  <a:gd name="connsiteY1" fmla="*/ 13256 h 290178"/>
                  <a:gd name="connsiteX2" fmla="*/ 30312 w 841218"/>
                  <a:gd name="connsiteY2" fmla="*/ 159306 h 290178"/>
                  <a:gd name="connsiteX3" fmla="*/ 268437 w 841218"/>
                  <a:gd name="connsiteY3" fmla="*/ 3731 h 290178"/>
                  <a:gd name="connsiteX4" fmla="*/ 220812 w 841218"/>
                  <a:gd name="connsiteY4" fmla="*/ 48181 h 290178"/>
                  <a:gd name="connsiteX5" fmla="*/ 487512 w 841218"/>
                  <a:gd name="connsiteY5" fmla="*/ 45006 h 290178"/>
                  <a:gd name="connsiteX6" fmla="*/ 624037 w 841218"/>
                  <a:gd name="connsiteY6" fmla="*/ 73581 h 290178"/>
                  <a:gd name="connsiteX7" fmla="*/ 427187 w 841218"/>
                  <a:gd name="connsiteY7" fmla="*/ 6906 h 290178"/>
                  <a:gd name="connsiteX8" fmla="*/ 782787 w 841218"/>
                  <a:gd name="connsiteY8" fmla="*/ 222806 h 290178"/>
                  <a:gd name="connsiteX9" fmla="*/ 805012 w 841218"/>
                  <a:gd name="connsiteY9" fmla="*/ 222806 h 290178"/>
                  <a:gd name="connsiteX10" fmla="*/ 424012 w 841218"/>
                  <a:gd name="connsiteY10" fmla="*/ 10081 h 290178"/>
                  <a:gd name="connsiteX11" fmla="*/ 519262 w 841218"/>
                  <a:gd name="connsiteY11" fmla="*/ 76756 h 290178"/>
                  <a:gd name="connsiteX12" fmla="*/ 223987 w 841218"/>
                  <a:gd name="connsiteY12" fmla="*/ 92631 h 290178"/>
                  <a:gd name="connsiteX13" fmla="*/ 1737 w 841218"/>
                  <a:gd name="connsiteY13" fmla="*/ 289481 h 29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1218" h="290178">
                    <a:moveTo>
                      <a:pt x="1737" y="289481"/>
                    </a:moveTo>
                    <a:cubicBezTo>
                      <a:pt x="-16255" y="276252"/>
                      <a:pt x="111275" y="34952"/>
                      <a:pt x="116037" y="13256"/>
                    </a:cubicBezTo>
                    <a:cubicBezTo>
                      <a:pt x="120799" y="-8440"/>
                      <a:pt x="4912" y="160893"/>
                      <a:pt x="30312" y="159306"/>
                    </a:cubicBezTo>
                    <a:cubicBezTo>
                      <a:pt x="55712" y="157718"/>
                      <a:pt x="236687" y="22252"/>
                      <a:pt x="268437" y="3731"/>
                    </a:cubicBezTo>
                    <a:cubicBezTo>
                      <a:pt x="300187" y="-14790"/>
                      <a:pt x="184300" y="41302"/>
                      <a:pt x="220812" y="48181"/>
                    </a:cubicBezTo>
                    <a:cubicBezTo>
                      <a:pt x="257324" y="55060"/>
                      <a:pt x="420308" y="40773"/>
                      <a:pt x="487512" y="45006"/>
                    </a:cubicBezTo>
                    <a:cubicBezTo>
                      <a:pt x="554716" y="49239"/>
                      <a:pt x="634091" y="79931"/>
                      <a:pt x="624037" y="73581"/>
                    </a:cubicBezTo>
                    <a:cubicBezTo>
                      <a:pt x="613983" y="67231"/>
                      <a:pt x="400729" y="-17965"/>
                      <a:pt x="427187" y="6906"/>
                    </a:cubicBezTo>
                    <a:cubicBezTo>
                      <a:pt x="453645" y="31777"/>
                      <a:pt x="719816" y="186823"/>
                      <a:pt x="782787" y="222806"/>
                    </a:cubicBezTo>
                    <a:cubicBezTo>
                      <a:pt x="845758" y="258789"/>
                      <a:pt x="864808" y="258260"/>
                      <a:pt x="805012" y="222806"/>
                    </a:cubicBezTo>
                    <a:cubicBezTo>
                      <a:pt x="745216" y="187352"/>
                      <a:pt x="471637" y="34423"/>
                      <a:pt x="424012" y="10081"/>
                    </a:cubicBezTo>
                    <a:cubicBezTo>
                      <a:pt x="376387" y="-14261"/>
                      <a:pt x="552599" y="62998"/>
                      <a:pt x="519262" y="76756"/>
                    </a:cubicBezTo>
                    <a:cubicBezTo>
                      <a:pt x="485925" y="90514"/>
                      <a:pt x="312358" y="61410"/>
                      <a:pt x="223987" y="92631"/>
                    </a:cubicBezTo>
                    <a:cubicBezTo>
                      <a:pt x="135616" y="123852"/>
                      <a:pt x="19729" y="302710"/>
                      <a:pt x="1737" y="28948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7E0ECBED-FCC1-4FD4-BE9D-10EE8AF8CF2B}"/>
                  </a:ext>
                </a:extLst>
              </p:cNvPr>
              <p:cNvSpPr/>
              <p:nvPr/>
            </p:nvSpPr>
            <p:spPr>
              <a:xfrm>
                <a:off x="4073520" y="3749483"/>
                <a:ext cx="820492" cy="265785"/>
              </a:xfrm>
              <a:custGeom>
                <a:avLst/>
                <a:gdLst>
                  <a:gd name="connsiteX0" fmla="*/ 5 w 820492"/>
                  <a:gd name="connsiteY0" fmla="*/ 76392 h 265785"/>
                  <a:gd name="connsiteX1" fmla="*/ 174630 w 820492"/>
                  <a:gd name="connsiteY1" fmla="*/ 146242 h 265785"/>
                  <a:gd name="connsiteX2" fmla="*/ 158755 w 820492"/>
                  <a:gd name="connsiteY2" fmla="*/ 152592 h 265785"/>
                  <a:gd name="connsiteX3" fmla="*/ 441330 w 820492"/>
                  <a:gd name="connsiteY3" fmla="*/ 155767 h 265785"/>
                  <a:gd name="connsiteX4" fmla="*/ 695330 w 820492"/>
                  <a:gd name="connsiteY4" fmla="*/ 66867 h 265785"/>
                  <a:gd name="connsiteX5" fmla="*/ 358780 w 820492"/>
                  <a:gd name="connsiteY5" fmla="*/ 190692 h 265785"/>
                  <a:gd name="connsiteX6" fmla="*/ 803280 w 820492"/>
                  <a:gd name="connsiteY6" fmla="*/ 3367 h 265785"/>
                  <a:gd name="connsiteX7" fmla="*/ 711205 w 820492"/>
                  <a:gd name="connsiteY7" fmla="*/ 79567 h 265785"/>
                  <a:gd name="connsiteX8" fmla="*/ 539755 w 820492"/>
                  <a:gd name="connsiteY8" fmla="*/ 197042 h 265785"/>
                  <a:gd name="connsiteX9" fmla="*/ 511180 w 820492"/>
                  <a:gd name="connsiteY9" fmla="*/ 206567 h 265785"/>
                  <a:gd name="connsiteX10" fmla="*/ 384180 w 820492"/>
                  <a:gd name="connsiteY10" fmla="*/ 263717 h 265785"/>
                  <a:gd name="connsiteX11" fmla="*/ 111130 w 820492"/>
                  <a:gd name="connsiteY11" fmla="*/ 254192 h 265785"/>
                  <a:gd name="connsiteX12" fmla="*/ 542930 w 820492"/>
                  <a:gd name="connsiteY12" fmla="*/ 251017 h 265785"/>
                  <a:gd name="connsiteX13" fmla="*/ 180980 w 820492"/>
                  <a:gd name="connsiteY13" fmla="*/ 216092 h 265785"/>
                  <a:gd name="connsiteX14" fmla="*/ 5 w 820492"/>
                  <a:gd name="connsiteY14" fmla="*/ 76392 h 265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0492" h="265785">
                    <a:moveTo>
                      <a:pt x="5" y="76392"/>
                    </a:moveTo>
                    <a:cubicBezTo>
                      <a:pt x="-1053" y="64750"/>
                      <a:pt x="148172" y="133542"/>
                      <a:pt x="174630" y="146242"/>
                    </a:cubicBezTo>
                    <a:cubicBezTo>
                      <a:pt x="201088" y="158942"/>
                      <a:pt x="114305" y="151005"/>
                      <a:pt x="158755" y="152592"/>
                    </a:cubicBezTo>
                    <a:cubicBezTo>
                      <a:pt x="203205" y="154180"/>
                      <a:pt x="351901" y="170054"/>
                      <a:pt x="441330" y="155767"/>
                    </a:cubicBezTo>
                    <a:cubicBezTo>
                      <a:pt x="530759" y="141480"/>
                      <a:pt x="709088" y="61046"/>
                      <a:pt x="695330" y="66867"/>
                    </a:cubicBezTo>
                    <a:cubicBezTo>
                      <a:pt x="681572" y="72688"/>
                      <a:pt x="340788" y="201275"/>
                      <a:pt x="358780" y="190692"/>
                    </a:cubicBezTo>
                    <a:cubicBezTo>
                      <a:pt x="376772" y="180109"/>
                      <a:pt x="744543" y="21888"/>
                      <a:pt x="803280" y="3367"/>
                    </a:cubicBezTo>
                    <a:cubicBezTo>
                      <a:pt x="862017" y="-15154"/>
                      <a:pt x="755126" y="47288"/>
                      <a:pt x="711205" y="79567"/>
                    </a:cubicBezTo>
                    <a:cubicBezTo>
                      <a:pt x="667284" y="111846"/>
                      <a:pt x="573092" y="175875"/>
                      <a:pt x="539755" y="197042"/>
                    </a:cubicBezTo>
                    <a:cubicBezTo>
                      <a:pt x="506418" y="218209"/>
                      <a:pt x="537109" y="195455"/>
                      <a:pt x="511180" y="206567"/>
                    </a:cubicBezTo>
                    <a:cubicBezTo>
                      <a:pt x="485251" y="217680"/>
                      <a:pt x="450855" y="255780"/>
                      <a:pt x="384180" y="263717"/>
                    </a:cubicBezTo>
                    <a:cubicBezTo>
                      <a:pt x="317505" y="271654"/>
                      <a:pt x="111130" y="254192"/>
                      <a:pt x="111130" y="254192"/>
                    </a:cubicBezTo>
                    <a:cubicBezTo>
                      <a:pt x="137588" y="252075"/>
                      <a:pt x="531288" y="257367"/>
                      <a:pt x="542930" y="251017"/>
                    </a:cubicBezTo>
                    <a:cubicBezTo>
                      <a:pt x="554572" y="244667"/>
                      <a:pt x="275701" y="244667"/>
                      <a:pt x="180980" y="216092"/>
                    </a:cubicBezTo>
                    <a:cubicBezTo>
                      <a:pt x="86259" y="187517"/>
                      <a:pt x="1063" y="88034"/>
                      <a:pt x="5" y="7639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8AE5F23B-7F01-47C8-B93A-C23763F1874A}"/>
                  </a:ext>
                </a:extLst>
              </p:cNvPr>
              <p:cNvSpPr/>
              <p:nvPr/>
            </p:nvSpPr>
            <p:spPr>
              <a:xfrm>
                <a:off x="3928785" y="3495659"/>
                <a:ext cx="184924" cy="588868"/>
              </a:xfrm>
              <a:custGeom>
                <a:avLst/>
                <a:gdLst>
                  <a:gd name="connsiteX0" fmla="*/ 132040 w 184924"/>
                  <a:gd name="connsiteY0" fmla="*/ 16 h 588868"/>
                  <a:gd name="connsiteX1" fmla="*/ 1865 w 184924"/>
                  <a:gd name="connsiteY1" fmla="*/ 269891 h 588868"/>
                  <a:gd name="connsiteX2" fmla="*/ 52665 w 184924"/>
                  <a:gd name="connsiteY2" fmla="*/ 396891 h 588868"/>
                  <a:gd name="connsiteX3" fmla="*/ 17740 w 184924"/>
                  <a:gd name="connsiteY3" fmla="*/ 250841 h 588868"/>
                  <a:gd name="connsiteX4" fmla="*/ 109815 w 184924"/>
                  <a:gd name="connsiteY4" fmla="*/ 587391 h 588868"/>
                  <a:gd name="connsiteX5" fmla="*/ 90765 w 184924"/>
                  <a:gd name="connsiteY5" fmla="*/ 371491 h 588868"/>
                  <a:gd name="connsiteX6" fmla="*/ 135215 w 184924"/>
                  <a:gd name="connsiteY6" fmla="*/ 317516 h 588868"/>
                  <a:gd name="connsiteX7" fmla="*/ 182840 w 184924"/>
                  <a:gd name="connsiteY7" fmla="*/ 73041 h 588868"/>
                  <a:gd name="connsiteX8" fmla="*/ 62190 w 184924"/>
                  <a:gd name="connsiteY8" fmla="*/ 393716 h 588868"/>
                  <a:gd name="connsiteX9" fmla="*/ 84415 w 184924"/>
                  <a:gd name="connsiteY9" fmla="*/ 257191 h 588868"/>
                  <a:gd name="connsiteX10" fmla="*/ 132040 w 184924"/>
                  <a:gd name="connsiteY10" fmla="*/ 16 h 58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924" h="588868">
                    <a:moveTo>
                      <a:pt x="132040" y="16"/>
                    </a:moveTo>
                    <a:cubicBezTo>
                      <a:pt x="118282" y="2133"/>
                      <a:pt x="15094" y="203745"/>
                      <a:pt x="1865" y="269891"/>
                    </a:cubicBezTo>
                    <a:cubicBezTo>
                      <a:pt x="-11364" y="336037"/>
                      <a:pt x="50019" y="400066"/>
                      <a:pt x="52665" y="396891"/>
                    </a:cubicBezTo>
                    <a:cubicBezTo>
                      <a:pt x="55311" y="393716"/>
                      <a:pt x="8215" y="219091"/>
                      <a:pt x="17740" y="250841"/>
                    </a:cubicBezTo>
                    <a:cubicBezTo>
                      <a:pt x="27265" y="282591"/>
                      <a:pt x="97644" y="567283"/>
                      <a:pt x="109815" y="587391"/>
                    </a:cubicBezTo>
                    <a:cubicBezTo>
                      <a:pt x="121986" y="607499"/>
                      <a:pt x="86532" y="416470"/>
                      <a:pt x="90765" y="371491"/>
                    </a:cubicBezTo>
                    <a:cubicBezTo>
                      <a:pt x="94998" y="326512"/>
                      <a:pt x="119869" y="367258"/>
                      <a:pt x="135215" y="317516"/>
                    </a:cubicBezTo>
                    <a:cubicBezTo>
                      <a:pt x="150561" y="267774"/>
                      <a:pt x="195011" y="60341"/>
                      <a:pt x="182840" y="73041"/>
                    </a:cubicBezTo>
                    <a:cubicBezTo>
                      <a:pt x="170669" y="85741"/>
                      <a:pt x="78594" y="363024"/>
                      <a:pt x="62190" y="393716"/>
                    </a:cubicBezTo>
                    <a:cubicBezTo>
                      <a:pt x="45786" y="424408"/>
                      <a:pt x="70657" y="320162"/>
                      <a:pt x="84415" y="257191"/>
                    </a:cubicBezTo>
                    <a:cubicBezTo>
                      <a:pt x="98173" y="194220"/>
                      <a:pt x="145798" y="-2101"/>
                      <a:pt x="132040" y="1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599D0493-D61E-499C-81DC-44D3A1437487}"/>
                  </a:ext>
                </a:extLst>
              </p:cNvPr>
              <p:cNvSpPr/>
              <p:nvPr/>
            </p:nvSpPr>
            <p:spPr>
              <a:xfrm>
                <a:off x="3957836" y="3449262"/>
                <a:ext cx="216722" cy="619041"/>
              </a:xfrm>
              <a:custGeom>
                <a:avLst/>
                <a:gdLst>
                  <a:gd name="connsiteX0" fmla="*/ 216231 w 216722"/>
                  <a:gd name="connsiteY0" fmla="*/ 9371 h 619041"/>
                  <a:gd name="connsiteX1" fmla="*/ 25731 w 216722"/>
                  <a:gd name="connsiteY1" fmla="*/ 508905 h 619041"/>
                  <a:gd name="connsiteX2" fmla="*/ 89231 w 216722"/>
                  <a:gd name="connsiteY2" fmla="*/ 348038 h 619041"/>
                  <a:gd name="connsiteX3" fmla="*/ 97697 w 216722"/>
                  <a:gd name="connsiteY3" fmla="*/ 618971 h 619041"/>
                  <a:gd name="connsiteX4" fmla="*/ 38431 w 216722"/>
                  <a:gd name="connsiteY4" fmla="*/ 318405 h 619041"/>
                  <a:gd name="connsiteX5" fmla="*/ 331 w 216722"/>
                  <a:gd name="connsiteY5" fmla="*/ 208338 h 619041"/>
                  <a:gd name="connsiteX6" fmla="*/ 59597 w 216722"/>
                  <a:gd name="connsiteY6" fmla="*/ 335338 h 619041"/>
                  <a:gd name="connsiteX7" fmla="*/ 80764 w 216722"/>
                  <a:gd name="connsiteY7" fmla="*/ 191405 h 619041"/>
                  <a:gd name="connsiteX8" fmla="*/ 216231 w 216722"/>
                  <a:gd name="connsiteY8" fmla="*/ 9371 h 61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722" h="619041">
                    <a:moveTo>
                      <a:pt x="216231" y="9371"/>
                    </a:moveTo>
                    <a:cubicBezTo>
                      <a:pt x="207059" y="62288"/>
                      <a:pt x="46898" y="452461"/>
                      <a:pt x="25731" y="508905"/>
                    </a:cubicBezTo>
                    <a:cubicBezTo>
                      <a:pt x="4564" y="565350"/>
                      <a:pt x="77237" y="329694"/>
                      <a:pt x="89231" y="348038"/>
                    </a:cubicBezTo>
                    <a:cubicBezTo>
                      <a:pt x="101225" y="366382"/>
                      <a:pt x="106164" y="623910"/>
                      <a:pt x="97697" y="618971"/>
                    </a:cubicBezTo>
                    <a:cubicBezTo>
                      <a:pt x="89230" y="614032"/>
                      <a:pt x="54659" y="386844"/>
                      <a:pt x="38431" y="318405"/>
                    </a:cubicBezTo>
                    <a:cubicBezTo>
                      <a:pt x="22203" y="249966"/>
                      <a:pt x="-3197" y="205516"/>
                      <a:pt x="331" y="208338"/>
                    </a:cubicBezTo>
                    <a:cubicBezTo>
                      <a:pt x="3859" y="211160"/>
                      <a:pt x="46191" y="338160"/>
                      <a:pt x="59597" y="335338"/>
                    </a:cubicBezTo>
                    <a:cubicBezTo>
                      <a:pt x="73003" y="332516"/>
                      <a:pt x="58186" y="240088"/>
                      <a:pt x="80764" y="191405"/>
                    </a:cubicBezTo>
                    <a:cubicBezTo>
                      <a:pt x="103342" y="142722"/>
                      <a:pt x="225403" y="-43546"/>
                      <a:pt x="216231" y="937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3008BC50-7F47-4A82-B9EE-E560EF54EA0D}"/>
                  </a:ext>
                </a:extLst>
              </p:cNvPr>
              <p:cNvSpPr/>
              <p:nvPr/>
            </p:nvSpPr>
            <p:spPr>
              <a:xfrm>
                <a:off x="2958284" y="3450269"/>
                <a:ext cx="426623" cy="181408"/>
              </a:xfrm>
              <a:custGeom>
                <a:avLst/>
                <a:gdLst>
                  <a:gd name="connsiteX0" fmla="*/ 45266 w 426623"/>
                  <a:gd name="connsiteY0" fmla="*/ 147006 h 181408"/>
                  <a:gd name="connsiteX1" fmla="*/ 302441 w 426623"/>
                  <a:gd name="connsiteY1" fmla="*/ 96206 h 181408"/>
                  <a:gd name="connsiteX2" fmla="*/ 426266 w 426623"/>
                  <a:gd name="connsiteY2" fmla="*/ 147006 h 181408"/>
                  <a:gd name="connsiteX3" fmla="*/ 334191 w 426623"/>
                  <a:gd name="connsiteY3" fmla="*/ 45406 h 181408"/>
                  <a:gd name="connsiteX4" fmla="*/ 169091 w 426623"/>
                  <a:gd name="connsiteY4" fmla="*/ 956 h 181408"/>
                  <a:gd name="connsiteX5" fmla="*/ 277041 w 426623"/>
                  <a:gd name="connsiteY5" fmla="*/ 83506 h 181408"/>
                  <a:gd name="connsiteX6" fmla="*/ 86541 w 426623"/>
                  <a:gd name="connsiteY6" fmla="*/ 102556 h 181408"/>
                  <a:gd name="connsiteX7" fmla="*/ 3991 w 426623"/>
                  <a:gd name="connsiteY7" fmla="*/ 178756 h 181408"/>
                  <a:gd name="connsiteX8" fmla="*/ 45266 w 426623"/>
                  <a:gd name="connsiteY8" fmla="*/ 147006 h 18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623" h="181408">
                    <a:moveTo>
                      <a:pt x="45266" y="147006"/>
                    </a:moveTo>
                    <a:cubicBezTo>
                      <a:pt x="95008" y="133248"/>
                      <a:pt x="238941" y="96206"/>
                      <a:pt x="302441" y="96206"/>
                    </a:cubicBezTo>
                    <a:cubicBezTo>
                      <a:pt x="365941" y="96206"/>
                      <a:pt x="420974" y="155473"/>
                      <a:pt x="426266" y="147006"/>
                    </a:cubicBezTo>
                    <a:cubicBezTo>
                      <a:pt x="431558" y="138539"/>
                      <a:pt x="377053" y="69748"/>
                      <a:pt x="334191" y="45406"/>
                    </a:cubicBezTo>
                    <a:cubicBezTo>
                      <a:pt x="291329" y="21064"/>
                      <a:pt x="178616" y="-5394"/>
                      <a:pt x="169091" y="956"/>
                    </a:cubicBezTo>
                    <a:cubicBezTo>
                      <a:pt x="159566" y="7306"/>
                      <a:pt x="290799" y="66573"/>
                      <a:pt x="277041" y="83506"/>
                    </a:cubicBezTo>
                    <a:cubicBezTo>
                      <a:pt x="263283" y="100439"/>
                      <a:pt x="132049" y="86681"/>
                      <a:pt x="86541" y="102556"/>
                    </a:cubicBezTo>
                    <a:cubicBezTo>
                      <a:pt x="41033" y="118431"/>
                      <a:pt x="11928" y="167114"/>
                      <a:pt x="3991" y="178756"/>
                    </a:cubicBezTo>
                    <a:cubicBezTo>
                      <a:pt x="-3947" y="190398"/>
                      <a:pt x="-4476" y="160764"/>
                      <a:pt x="45266" y="14700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98EC333A-3818-4A4D-A305-6478E47ADA6B}"/>
                  </a:ext>
                </a:extLst>
              </p:cNvPr>
              <p:cNvSpPr/>
              <p:nvPr/>
            </p:nvSpPr>
            <p:spPr>
              <a:xfrm>
                <a:off x="4060030" y="3565053"/>
                <a:ext cx="875857" cy="210573"/>
              </a:xfrm>
              <a:custGeom>
                <a:avLst/>
                <a:gdLst>
                  <a:gd name="connsiteX0" fmla="*/ 3970 w 875857"/>
                  <a:gd name="connsiteY0" fmla="*/ 170864 h 210573"/>
                  <a:gd name="connsiteX1" fmla="*/ 412487 w 875857"/>
                  <a:gd name="connsiteY1" fmla="*/ 12114 h 210573"/>
                  <a:gd name="connsiteX2" fmla="*/ 194470 w 875857"/>
                  <a:gd name="connsiteY2" fmla="*/ 65030 h 210573"/>
                  <a:gd name="connsiteX3" fmla="*/ 380737 w 875857"/>
                  <a:gd name="connsiteY3" fmla="*/ 29047 h 210573"/>
                  <a:gd name="connsiteX4" fmla="*/ 488687 w 875857"/>
                  <a:gd name="connsiteY4" fmla="*/ 88314 h 210573"/>
                  <a:gd name="connsiteX5" fmla="*/ 746920 w 875857"/>
                  <a:gd name="connsiteY5" fmla="*/ 208964 h 210573"/>
                  <a:gd name="connsiteX6" fmla="*/ 550070 w 875857"/>
                  <a:gd name="connsiteY6" fmla="*/ 160280 h 210573"/>
                  <a:gd name="connsiteX7" fmla="*/ 780787 w 875857"/>
                  <a:gd name="connsiteY7" fmla="*/ 198380 h 210573"/>
                  <a:gd name="connsiteX8" fmla="*/ 873920 w 875857"/>
                  <a:gd name="connsiteY8" fmla="*/ 170864 h 210573"/>
                  <a:gd name="connsiteX9" fmla="*/ 704587 w 875857"/>
                  <a:gd name="connsiteY9" fmla="*/ 196264 h 210573"/>
                  <a:gd name="connsiteX10" fmla="*/ 291837 w 875857"/>
                  <a:gd name="connsiteY10" fmla="*/ 3647 h 210573"/>
                  <a:gd name="connsiteX11" fmla="*/ 209287 w 875857"/>
                  <a:gd name="connsiteY11" fmla="*/ 77730 h 210573"/>
                  <a:gd name="connsiteX12" fmla="*/ 3970 w 875857"/>
                  <a:gd name="connsiteY12" fmla="*/ 170864 h 210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5857" h="210573">
                    <a:moveTo>
                      <a:pt x="3970" y="170864"/>
                    </a:moveTo>
                    <a:cubicBezTo>
                      <a:pt x="37837" y="159928"/>
                      <a:pt x="380737" y="29753"/>
                      <a:pt x="412487" y="12114"/>
                    </a:cubicBezTo>
                    <a:cubicBezTo>
                      <a:pt x="444237" y="-5525"/>
                      <a:pt x="199762" y="62208"/>
                      <a:pt x="194470" y="65030"/>
                    </a:cubicBezTo>
                    <a:cubicBezTo>
                      <a:pt x="189178" y="67852"/>
                      <a:pt x="331701" y="25166"/>
                      <a:pt x="380737" y="29047"/>
                    </a:cubicBezTo>
                    <a:cubicBezTo>
                      <a:pt x="429773" y="32928"/>
                      <a:pt x="427657" y="58328"/>
                      <a:pt x="488687" y="88314"/>
                    </a:cubicBezTo>
                    <a:cubicBezTo>
                      <a:pt x="549717" y="118300"/>
                      <a:pt x="736690" y="196970"/>
                      <a:pt x="746920" y="208964"/>
                    </a:cubicBezTo>
                    <a:cubicBezTo>
                      <a:pt x="757150" y="220958"/>
                      <a:pt x="544425" y="162044"/>
                      <a:pt x="550070" y="160280"/>
                    </a:cubicBezTo>
                    <a:cubicBezTo>
                      <a:pt x="555715" y="158516"/>
                      <a:pt x="726812" y="196616"/>
                      <a:pt x="780787" y="198380"/>
                    </a:cubicBezTo>
                    <a:cubicBezTo>
                      <a:pt x="834762" y="200144"/>
                      <a:pt x="886620" y="171217"/>
                      <a:pt x="873920" y="170864"/>
                    </a:cubicBezTo>
                    <a:cubicBezTo>
                      <a:pt x="861220" y="170511"/>
                      <a:pt x="801601" y="224134"/>
                      <a:pt x="704587" y="196264"/>
                    </a:cubicBezTo>
                    <a:cubicBezTo>
                      <a:pt x="607573" y="168394"/>
                      <a:pt x="374387" y="23403"/>
                      <a:pt x="291837" y="3647"/>
                    </a:cubicBezTo>
                    <a:cubicBezTo>
                      <a:pt x="209287" y="-16109"/>
                      <a:pt x="255854" y="49508"/>
                      <a:pt x="209287" y="77730"/>
                    </a:cubicBezTo>
                    <a:cubicBezTo>
                      <a:pt x="162720" y="105952"/>
                      <a:pt x="-29897" y="181800"/>
                      <a:pt x="3970" y="17086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64F0041C-76BC-4B94-A5E2-B70B83C608B0}"/>
                  </a:ext>
                </a:extLst>
              </p:cNvPr>
              <p:cNvSpPr/>
              <p:nvPr/>
            </p:nvSpPr>
            <p:spPr>
              <a:xfrm>
                <a:off x="3046325" y="3690492"/>
                <a:ext cx="467623" cy="319607"/>
              </a:xfrm>
              <a:custGeom>
                <a:avLst/>
                <a:gdLst>
                  <a:gd name="connsiteX0" fmla="*/ 27075 w 467623"/>
                  <a:gd name="connsiteY0" fmla="*/ 85641 h 319607"/>
                  <a:gd name="connsiteX1" fmla="*/ 298008 w 467623"/>
                  <a:gd name="connsiteY1" fmla="*/ 161841 h 319607"/>
                  <a:gd name="connsiteX2" fmla="*/ 467342 w 467623"/>
                  <a:gd name="connsiteY2" fmla="*/ 144908 h 319607"/>
                  <a:gd name="connsiteX3" fmla="*/ 259908 w 467623"/>
                  <a:gd name="connsiteY3" fmla="*/ 233808 h 319607"/>
                  <a:gd name="connsiteX4" fmla="*/ 56708 w 467623"/>
                  <a:gd name="connsiteY4" fmla="*/ 318475 h 319607"/>
                  <a:gd name="connsiteX5" fmla="*/ 365742 w 467623"/>
                  <a:gd name="connsiteY5" fmla="*/ 170308 h 319607"/>
                  <a:gd name="connsiteX6" fmla="*/ 158308 w 467623"/>
                  <a:gd name="connsiteY6" fmla="*/ 170308 h 319607"/>
                  <a:gd name="connsiteX7" fmla="*/ 56708 w 467623"/>
                  <a:gd name="connsiteY7" fmla="*/ 136441 h 319607"/>
                  <a:gd name="connsiteX8" fmla="*/ 14375 w 467623"/>
                  <a:gd name="connsiteY8" fmla="*/ 975 h 319607"/>
                  <a:gd name="connsiteX9" fmla="*/ 27075 w 467623"/>
                  <a:gd name="connsiteY9" fmla="*/ 85641 h 31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7623" h="319607">
                    <a:moveTo>
                      <a:pt x="27075" y="85641"/>
                    </a:moveTo>
                    <a:cubicBezTo>
                      <a:pt x="74347" y="112452"/>
                      <a:pt x="224630" y="151963"/>
                      <a:pt x="298008" y="161841"/>
                    </a:cubicBezTo>
                    <a:cubicBezTo>
                      <a:pt x="371386" y="171719"/>
                      <a:pt x="473692" y="132914"/>
                      <a:pt x="467342" y="144908"/>
                    </a:cubicBezTo>
                    <a:cubicBezTo>
                      <a:pt x="460992" y="156903"/>
                      <a:pt x="328347" y="204880"/>
                      <a:pt x="259908" y="233808"/>
                    </a:cubicBezTo>
                    <a:cubicBezTo>
                      <a:pt x="191469" y="262736"/>
                      <a:pt x="39069" y="329058"/>
                      <a:pt x="56708" y="318475"/>
                    </a:cubicBezTo>
                    <a:cubicBezTo>
                      <a:pt x="74347" y="307892"/>
                      <a:pt x="348809" y="195002"/>
                      <a:pt x="365742" y="170308"/>
                    </a:cubicBezTo>
                    <a:cubicBezTo>
                      <a:pt x="382675" y="145614"/>
                      <a:pt x="209814" y="175952"/>
                      <a:pt x="158308" y="170308"/>
                    </a:cubicBezTo>
                    <a:cubicBezTo>
                      <a:pt x="106802" y="164664"/>
                      <a:pt x="80697" y="164663"/>
                      <a:pt x="56708" y="136441"/>
                    </a:cubicBezTo>
                    <a:cubicBezTo>
                      <a:pt x="32719" y="108219"/>
                      <a:pt x="21430" y="10853"/>
                      <a:pt x="14375" y="975"/>
                    </a:cubicBezTo>
                    <a:cubicBezTo>
                      <a:pt x="7320" y="-8903"/>
                      <a:pt x="-20197" y="58830"/>
                      <a:pt x="27075" y="8564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1FFE75DE-008E-4CD6-8E3A-A58023EF371F}"/>
                  </a:ext>
                </a:extLst>
              </p:cNvPr>
              <p:cNvSpPr/>
              <p:nvPr/>
            </p:nvSpPr>
            <p:spPr>
              <a:xfrm>
                <a:off x="3949234" y="3822144"/>
                <a:ext cx="923087" cy="179620"/>
              </a:xfrm>
              <a:custGeom>
                <a:avLst/>
                <a:gdLst>
                  <a:gd name="connsiteX0" fmla="*/ 110533 w 923087"/>
                  <a:gd name="connsiteY0" fmla="*/ 114856 h 179620"/>
                  <a:gd name="connsiteX1" fmla="*/ 529633 w 923087"/>
                  <a:gd name="connsiteY1" fmla="*/ 178356 h 179620"/>
                  <a:gd name="connsiteX2" fmla="*/ 436499 w 923087"/>
                  <a:gd name="connsiteY2" fmla="*/ 144489 h 179620"/>
                  <a:gd name="connsiteX3" fmla="*/ 919099 w 923087"/>
                  <a:gd name="connsiteY3" fmla="*/ 556 h 179620"/>
                  <a:gd name="connsiteX4" fmla="*/ 660866 w 923087"/>
                  <a:gd name="connsiteY4" fmla="*/ 97923 h 179620"/>
                  <a:gd name="connsiteX5" fmla="*/ 563499 w 923087"/>
                  <a:gd name="connsiteY5" fmla="*/ 178356 h 179620"/>
                  <a:gd name="connsiteX6" fmla="*/ 411099 w 923087"/>
                  <a:gd name="connsiteY6" fmla="*/ 114856 h 179620"/>
                  <a:gd name="connsiteX7" fmla="*/ 17399 w 923087"/>
                  <a:gd name="connsiteY7" fmla="*/ 21723 h 179620"/>
                  <a:gd name="connsiteX8" fmla="*/ 110533 w 923087"/>
                  <a:gd name="connsiteY8" fmla="*/ 114856 h 17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087" h="179620">
                    <a:moveTo>
                      <a:pt x="110533" y="114856"/>
                    </a:moveTo>
                    <a:cubicBezTo>
                      <a:pt x="195905" y="140962"/>
                      <a:pt x="475305" y="173417"/>
                      <a:pt x="529633" y="178356"/>
                    </a:cubicBezTo>
                    <a:cubicBezTo>
                      <a:pt x="583961" y="183295"/>
                      <a:pt x="371588" y="174122"/>
                      <a:pt x="436499" y="144489"/>
                    </a:cubicBezTo>
                    <a:cubicBezTo>
                      <a:pt x="501410" y="114856"/>
                      <a:pt x="881705" y="8317"/>
                      <a:pt x="919099" y="556"/>
                    </a:cubicBezTo>
                    <a:cubicBezTo>
                      <a:pt x="956494" y="-7205"/>
                      <a:pt x="720133" y="68290"/>
                      <a:pt x="660866" y="97923"/>
                    </a:cubicBezTo>
                    <a:cubicBezTo>
                      <a:pt x="601599" y="127556"/>
                      <a:pt x="605127" y="175534"/>
                      <a:pt x="563499" y="178356"/>
                    </a:cubicBezTo>
                    <a:cubicBezTo>
                      <a:pt x="521871" y="181178"/>
                      <a:pt x="502116" y="140961"/>
                      <a:pt x="411099" y="114856"/>
                    </a:cubicBezTo>
                    <a:cubicBezTo>
                      <a:pt x="320082" y="88751"/>
                      <a:pt x="64671" y="21723"/>
                      <a:pt x="17399" y="21723"/>
                    </a:cubicBezTo>
                    <a:cubicBezTo>
                      <a:pt x="-29873" y="21723"/>
                      <a:pt x="25161" y="88750"/>
                      <a:pt x="110533" y="11485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9188117B-7B84-41CD-9D68-9AF4D32B8CF0}"/>
                  </a:ext>
                </a:extLst>
              </p:cNvPr>
              <p:cNvSpPr/>
              <p:nvPr/>
            </p:nvSpPr>
            <p:spPr>
              <a:xfrm>
                <a:off x="3227970" y="3400824"/>
                <a:ext cx="354065" cy="483634"/>
              </a:xfrm>
              <a:custGeom>
                <a:avLst/>
                <a:gdLst>
                  <a:gd name="connsiteX0" fmla="*/ 123243 w 354065"/>
                  <a:gd name="connsiteY0" fmla="*/ 48814 h 483634"/>
                  <a:gd name="connsiteX1" fmla="*/ 334380 w 354065"/>
                  <a:gd name="connsiteY1" fmla="*/ 321864 h 483634"/>
                  <a:gd name="connsiteX2" fmla="*/ 293105 w 354065"/>
                  <a:gd name="connsiteY2" fmla="*/ 232964 h 483634"/>
                  <a:gd name="connsiteX3" fmla="*/ 345493 w 354065"/>
                  <a:gd name="connsiteY3" fmla="*/ 363139 h 483634"/>
                  <a:gd name="connsiteX4" fmla="*/ 347080 w 354065"/>
                  <a:gd name="connsiteY4" fmla="*/ 412351 h 483634"/>
                  <a:gd name="connsiteX5" fmla="*/ 277230 w 354065"/>
                  <a:gd name="connsiteY5" fmla="*/ 458389 h 483634"/>
                  <a:gd name="connsiteX6" fmla="*/ 337555 w 354065"/>
                  <a:gd name="connsiteY6" fmla="*/ 458389 h 483634"/>
                  <a:gd name="connsiteX7" fmla="*/ 343905 w 354065"/>
                  <a:gd name="connsiteY7" fmla="*/ 480614 h 483634"/>
                  <a:gd name="connsiteX8" fmla="*/ 318505 w 354065"/>
                  <a:gd name="connsiteY8" fmla="*/ 382189 h 483634"/>
                  <a:gd name="connsiteX9" fmla="*/ 232780 w 354065"/>
                  <a:gd name="connsiteY9" fmla="*/ 277414 h 483634"/>
                  <a:gd name="connsiteX10" fmla="*/ 283580 w 354065"/>
                  <a:gd name="connsiteY10" fmla="*/ 347264 h 483634"/>
                  <a:gd name="connsiteX11" fmla="*/ 180393 w 354065"/>
                  <a:gd name="connsiteY11" fmla="*/ 198039 h 483634"/>
                  <a:gd name="connsiteX12" fmla="*/ 34343 w 354065"/>
                  <a:gd name="connsiteY12" fmla="*/ 26589 h 483634"/>
                  <a:gd name="connsiteX13" fmla="*/ 12118 w 354065"/>
                  <a:gd name="connsiteY13" fmla="*/ 13889 h 483634"/>
                  <a:gd name="connsiteX14" fmla="*/ 191505 w 354065"/>
                  <a:gd name="connsiteY14" fmla="*/ 158351 h 483634"/>
                  <a:gd name="connsiteX15" fmla="*/ 123243 w 354065"/>
                  <a:gd name="connsiteY15" fmla="*/ 48814 h 48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4065" h="483634">
                    <a:moveTo>
                      <a:pt x="123243" y="48814"/>
                    </a:moveTo>
                    <a:cubicBezTo>
                      <a:pt x="147055" y="76066"/>
                      <a:pt x="306070" y="291172"/>
                      <a:pt x="334380" y="321864"/>
                    </a:cubicBezTo>
                    <a:cubicBezTo>
                      <a:pt x="362690" y="352556"/>
                      <a:pt x="291253" y="226085"/>
                      <a:pt x="293105" y="232964"/>
                    </a:cubicBezTo>
                    <a:cubicBezTo>
                      <a:pt x="294957" y="239843"/>
                      <a:pt x="336497" y="333241"/>
                      <a:pt x="345493" y="363139"/>
                    </a:cubicBezTo>
                    <a:cubicBezTo>
                      <a:pt x="354489" y="393037"/>
                      <a:pt x="358457" y="396476"/>
                      <a:pt x="347080" y="412351"/>
                    </a:cubicBezTo>
                    <a:cubicBezTo>
                      <a:pt x="335703" y="428226"/>
                      <a:pt x="278817" y="450716"/>
                      <a:pt x="277230" y="458389"/>
                    </a:cubicBezTo>
                    <a:cubicBezTo>
                      <a:pt x="275643" y="466062"/>
                      <a:pt x="326443" y="454685"/>
                      <a:pt x="337555" y="458389"/>
                    </a:cubicBezTo>
                    <a:cubicBezTo>
                      <a:pt x="348667" y="462093"/>
                      <a:pt x="347080" y="493314"/>
                      <a:pt x="343905" y="480614"/>
                    </a:cubicBezTo>
                    <a:cubicBezTo>
                      <a:pt x="340730" y="467914"/>
                      <a:pt x="337026" y="416056"/>
                      <a:pt x="318505" y="382189"/>
                    </a:cubicBezTo>
                    <a:cubicBezTo>
                      <a:pt x="299984" y="348322"/>
                      <a:pt x="238601" y="283235"/>
                      <a:pt x="232780" y="277414"/>
                    </a:cubicBezTo>
                    <a:cubicBezTo>
                      <a:pt x="226959" y="271593"/>
                      <a:pt x="292311" y="360493"/>
                      <a:pt x="283580" y="347264"/>
                    </a:cubicBezTo>
                    <a:cubicBezTo>
                      <a:pt x="274849" y="334035"/>
                      <a:pt x="221932" y="251485"/>
                      <a:pt x="180393" y="198039"/>
                    </a:cubicBezTo>
                    <a:cubicBezTo>
                      <a:pt x="138854" y="144593"/>
                      <a:pt x="62389" y="57281"/>
                      <a:pt x="34343" y="26589"/>
                    </a:cubicBezTo>
                    <a:cubicBezTo>
                      <a:pt x="6297" y="-4103"/>
                      <a:pt x="-14076" y="-8071"/>
                      <a:pt x="12118" y="13889"/>
                    </a:cubicBezTo>
                    <a:cubicBezTo>
                      <a:pt x="38312" y="35849"/>
                      <a:pt x="173249" y="149620"/>
                      <a:pt x="191505" y="158351"/>
                    </a:cubicBezTo>
                    <a:cubicBezTo>
                      <a:pt x="209761" y="167082"/>
                      <a:pt x="99431" y="21562"/>
                      <a:pt x="123243" y="4881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ED8317DD-32DC-469A-855D-DCFD29BDF76D}"/>
                  </a:ext>
                </a:extLst>
              </p:cNvPr>
              <p:cNvSpPr/>
              <p:nvPr/>
            </p:nvSpPr>
            <p:spPr>
              <a:xfrm>
                <a:off x="3207801" y="3389036"/>
                <a:ext cx="350632" cy="428255"/>
              </a:xfrm>
              <a:custGeom>
                <a:avLst/>
                <a:gdLst>
                  <a:gd name="connsiteX0" fmla="*/ 127537 w 350632"/>
                  <a:gd name="connsiteY0" fmla="*/ 39964 h 428255"/>
                  <a:gd name="connsiteX1" fmla="*/ 289462 w 350632"/>
                  <a:gd name="connsiteY1" fmla="*/ 252689 h 428255"/>
                  <a:gd name="connsiteX2" fmla="*/ 300574 w 350632"/>
                  <a:gd name="connsiteY2" fmla="*/ 327302 h 428255"/>
                  <a:gd name="connsiteX3" fmla="*/ 349787 w 350632"/>
                  <a:gd name="connsiteY3" fmla="*/ 427314 h 428255"/>
                  <a:gd name="connsiteX4" fmla="*/ 254537 w 350632"/>
                  <a:gd name="connsiteY4" fmla="*/ 263802 h 428255"/>
                  <a:gd name="connsiteX5" fmla="*/ 140237 w 350632"/>
                  <a:gd name="connsiteY5" fmla="*/ 117752 h 428255"/>
                  <a:gd name="connsiteX6" fmla="*/ 537 w 350632"/>
                  <a:gd name="connsiteY6" fmla="*/ 277 h 428255"/>
                  <a:gd name="connsiteX7" fmla="*/ 194212 w 350632"/>
                  <a:gd name="connsiteY7" fmla="*/ 151089 h 428255"/>
                  <a:gd name="connsiteX8" fmla="*/ 127537 w 350632"/>
                  <a:gd name="connsiteY8" fmla="*/ 39964 h 4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632" h="428255">
                    <a:moveTo>
                      <a:pt x="127537" y="39964"/>
                    </a:moveTo>
                    <a:cubicBezTo>
                      <a:pt x="143412" y="56897"/>
                      <a:pt x="260623" y="204799"/>
                      <a:pt x="289462" y="252689"/>
                    </a:cubicBezTo>
                    <a:cubicBezTo>
                      <a:pt x="318301" y="300579"/>
                      <a:pt x="290520" y="298198"/>
                      <a:pt x="300574" y="327302"/>
                    </a:cubicBezTo>
                    <a:cubicBezTo>
                      <a:pt x="310628" y="356406"/>
                      <a:pt x="357460" y="437897"/>
                      <a:pt x="349787" y="427314"/>
                    </a:cubicBezTo>
                    <a:cubicBezTo>
                      <a:pt x="342114" y="416731"/>
                      <a:pt x="289462" y="315396"/>
                      <a:pt x="254537" y="263802"/>
                    </a:cubicBezTo>
                    <a:cubicBezTo>
                      <a:pt x="219612" y="212208"/>
                      <a:pt x="182570" y="161673"/>
                      <a:pt x="140237" y="117752"/>
                    </a:cubicBezTo>
                    <a:cubicBezTo>
                      <a:pt x="97904" y="73831"/>
                      <a:pt x="-8459" y="-5279"/>
                      <a:pt x="537" y="277"/>
                    </a:cubicBezTo>
                    <a:cubicBezTo>
                      <a:pt x="9533" y="5833"/>
                      <a:pt x="170135" y="140770"/>
                      <a:pt x="194212" y="151089"/>
                    </a:cubicBezTo>
                    <a:cubicBezTo>
                      <a:pt x="218289" y="161408"/>
                      <a:pt x="111662" y="23031"/>
                      <a:pt x="127537" y="3996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77B5B892-AAF2-4A2B-8574-4EE0AE85D34A}"/>
                  </a:ext>
                </a:extLst>
              </p:cNvPr>
              <p:cNvSpPr/>
              <p:nvPr/>
            </p:nvSpPr>
            <p:spPr>
              <a:xfrm>
                <a:off x="3213100" y="3333568"/>
                <a:ext cx="409728" cy="279699"/>
              </a:xfrm>
              <a:custGeom>
                <a:avLst/>
                <a:gdLst>
                  <a:gd name="connsiteX0" fmla="*/ 279400 w 409728"/>
                  <a:gd name="connsiteY0" fmla="*/ 35107 h 279699"/>
                  <a:gd name="connsiteX1" fmla="*/ 396875 w 409728"/>
                  <a:gd name="connsiteY1" fmla="*/ 235132 h 279699"/>
                  <a:gd name="connsiteX2" fmla="*/ 304800 w 409728"/>
                  <a:gd name="connsiteY2" fmla="*/ 133532 h 279699"/>
                  <a:gd name="connsiteX3" fmla="*/ 409575 w 409728"/>
                  <a:gd name="connsiteY3" fmla="*/ 279582 h 279699"/>
                  <a:gd name="connsiteX4" fmla="*/ 276225 w 409728"/>
                  <a:gd name="connsiteY4" fmla="*/ 155757 h 279699"/>
                  <a:gd name="connsiteX5" fmla="*/ 50800 w 409728"/>
                  <a:gd name="connsiteY5" fmla="*/ 22407 h 279699"/>
                  <a:gd name="connsiteX6" fmla="*/ 0 w 409728"/>
                  <a:gd name="connsiteY6" fmla="*/ 182 h 279699"/>
                  <a:gd name="connsiteX7" fmla="*/ 269875 w 409728"/>
                  <a:gd name="connsiteY7" fmla="*/ 114482 h 279699"/>
                  <a:gd name="connsiteX8" fmla="*/ 279400 w 409728"/>
                  <a:gd name="connsiteY8" fmla="*/ 35107 h 27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728" h="279699">
                    <a:moveTo>
                      <a:pt x="279400" y="35107"/>
                    </a:moveTo>
                    <a:cubicBezTo>
                      <a:pt x="300567" y="55215"/>
                      <a:pt x="392642" y="218728"/>
                      <a:pt x="396875" y="235132"/>
                    </a:cubicBezTo>
                    <a:cubicBezTo>
                      <a:pt x="401108" y="251536"/>
                      <a:pt x="302683" y="126124"/>
                      <a:pt x="304800" y="133532"/>
                    </a:cubicBezTo>
                    <a:cubicBezTo>
                      <a:pt x="306917" y="140940"/>
                      <a:pt x="414337" y="275878"/>
                      <a:pt x="409575" y="279582"/>
                    </a:cubicBezTo>
                    <a:cubicBezTo>
                      <a:pt x="404813" y="283286"/>
                      <a:pt x="336021" y="198619"/>
                      <a:pt x="276225" y="155757"/>
                    </a:cubicBezTo>
                    <a:cubicBezTo>
                      <a:pt x="216429" y="112895"/>
                      <a:pt x="96837" y="48336"/>
                      <a:pt x="50800" y="22407"/>
                    </a:cubicBezTo>
                    <a:cubicBezTo>
                      <a:pt x="4762" y="-3522"/>
                      <a:pt x="0" y="182"/>
                      <a:pt x="0" y="182"/>
                    </a:cubicBezTo>
                    <a:cubicBezTo>
                      <a:pt x="36512" y="15528"/>
                      <a:pt x="223837" y="104428"/>
                      <a:pt x="269875" y="114482"/>
                    </a:cubicBezTo>
                    <a:cubicBezTo>
                      <a:pt x="315913" y="124536"/>
                      <a:pt x="258233" y="14999"/>
                      <a:pt x="279400" y="3510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787040B6-7520-46F5-B9F4-382B4EB2C2C2}"/>
                  </a:ext>
                </a:extLst>
              </p:cNvPr>
              <p:cNvSpPr/>
              <p:nvPr/>
            </p:nvSpPr>
            <p:spPr>
              <a:xfrm>
                <a:off x="3455671" y="3527543"/>
                <a:ext cx="238461" cy="1113640"/>
              </a:xfrm>
              <a:custGeom>
                <a:avLst/>
                <a:gdLst>
                  <a:gd name="connsiteX0" fmla="*/ 132079 w 238461"/>
                  <a:gd name="connsiteY0" fmla="*/ 7290 h 1113640"/>
                  <a:gd name="connsiteX1" fmla="*/ 157479 w 238461"/>
                  <a:gd name="connsiteY1" fmla="*/ 53857 h 1113640"/>
                  <a:gd name="connsiteX2" fmla="*/ 229446 w 238461"/>
                  <a:gd name="connsiteY2" fmla="*/ 240124 h 1113640"/>
                  <a:gd name="connsiteX3" fmla="*/ 229446 w 238461"/>
                  <a:gd name="connsiteY3" fmla="*/ 206257 h 1113640"/>
                  <a:gd name="connsiteX4" fmla="*/ 233679 w 238461"/>
                  <a:gd name="connsiteY4" fmla="*/ 303624 h 1113640"/>
                  <a:gd name="connsiteX5" fmla="*/ 193462 w 238461"/>
                  <a:gd name="connsiteY5" fmla="*/ 502590 h 1113640"/>
                  <a:gd name="connsiteX6" fmla="*/ 233679 w 238461"/>
                  <a:gd name="connsiteY6" fmla="*/ 362890 h 1113640"/>
                  <a:gd name="connsiteX7" fmla="*/ 60112 w 238461"/>
                  <a:gd name="connsiteY7" fmla="*/ 837024 h 1113640"/>
                  <a:gd name="connsiteX8" fmla="*/ 106679 w 238461"/>
                  <a:gd name="connsiteY8" fmla="*/ 595724 h 1113640"/>
                  <a:gd name="connsiteX9" fmla="*/ 11429 w 238461"/>
                  <a:gd name="connsiteY9" fmla="*/ 1082557 h 1113640"/>
                  <a:gd name="connsiteX10" fmla="*/ 22012 w 238461"/>
                  <a:gd name="connsiteY10" fmla="*/ 987307 h 1113640"/>
                  <a:gd name="connsiteX11" fmla="*/ 193462 w 238461"/>
                  <a:gd name="connsiteY11" fmla="*/ 360774 h 1113640"/>
                  <a:gd name="connsiteX12" fmla="*/ 132079 w 238461"/>
                  <a:gd name="connsiteY12" fmla="*/ 559740 h 1113640"/>
                  <a:gd name="connsiteX13" fmla="*/ 168062 w 238461"/>
                  <a:gd name="connsiteY13" fmla="*/ 350190 h 1113640"/>
                  <a:gd name="connsiteX14" fmla="*/ 168062 w 238461"/>
                  <a:gd name="connsiteY14" fmla="*/ 257057 h 1113640"/>
                  <a:gd name="connsiteX15" fmla="*/ 157479 w 238461"/>
                  <a:gd name="connsiteY15" fmla="*/ 182974 h 1113640"/>
                  <a:gd name="connsiteX16" fmla="*/ 132079 w 238461"/>
                  <a:gd name="connsiteY16" fmla="*/ 7290 h 1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461" h="1113640">
                    <a:moveTo>
                      <a:pt x="132079" y="7290"/>
                    </a:moveTo>
                    <a:cubicBezTo>
                      <a:pt x="132079" y="-14229"/>
                      <a:pt x="141251" y="15051"/>
                      <a:pt x="157479" y="53857"/>
                    </a:cubicBezTo>
                    <a:cubicBezTo>
                      <a:pt x="173707" y="92663"/>
                      <a:pt x="217451" y="214724"/>
                      <a:pt x="229446" y="240124"/>
                    </a:cubicBezTo>
                    <a:cubicBezTo>
                      <a:pt x="241441" y="265524"/>
                      <a:pt x="228741" y="195674"/>
                      <a:pt x="229446" y="206257"/>
                    </a:cubicBezTo>
                    <a:cubicBezTo>
                      <a:pt x="230151" y="216840"/>
                      <a:pt x="239676" y="254235"/>
                      <a:pt x="233679" y="303624"/>
                    </a:cubicBezTo>
                    <a:cubicBezTo>
                      <a:pt x="227682" y="353013"/>
                      <a:pt x="193462" y="492712"/>
                      <a:pt x="193462" y="502590"/>
                    </a:cubicBezTo>
                    <a:cubicBezTo>
                      <a:pt x="193462" y="512468"/>
                      <a:pt x="255904" y="307151"/>
                      <a:pt x="233679" y="362890"/>
                    </a:cubicBezTo>
                    <a:cubicBezTo>
                      <a:pt x="211454" y="418629"/>
                      <a:pt x="81279" y="798218"/>
                      <a:pt x="60112" y="837024"/>
                    </a:cubicBezTo>
                    <a:cubicBezTo>
                      <a:pt x="38945" y="875830"/>
                      <a:pt x="114793" y="554802"/>
                      <a:pt x="106679" y="595724"/>
                    </a:cubicBezTo>
                    <a:cubicBezTo>
                      <a:pt x="98565" y="636646"/>
                      <a:pt x="25540" y="1017293"/>
                      <a:pt x="11429" y="1082557"/>
                    </a:cubicBezTo>
                    <a:cubicBezTo>
                      <a:pt x="-2682" y="1147821"/>
                      <a:pt x="-8327" y="1107604"/>
                      <a:pt x="22012" y="987307"/>
                    </a:cubicBezTo>
                    <a:cubicBezTo>
                      <a:pt x="52351" y="867010"/>
                      <a:pt x="175118" y="432035"/>
                      <a:pt x="193462" y="360774"/>
                    </a:cubicBezTo>
                    <a:cubicBezTo>
                      <a:pt x="211806" y="289513"/>
                      <a:pt x="136312" y="561504"/>
                      <a:pt x="132079" y="559740"/>
                    </a:cubicBezTo>
                    <a:cubicBezTo>
                      <a:pt x="127846" y="557976"/>
                      <a:pt x="162065" y="400637"/>
                      <a:pt x="168062" y="350190"/>
                    </a:cubicBezTo>
                    <a:cubicBezTo>
                      <a:pt x="174059" y="299743"/>
                      <a:pt x="169826" y="284926"/>
                      <a:pt x="168062" y="257057"/>
                    </a:cubicBezTo>
                    <a:cubicBezTo>
                      <a:pt x="166298" y="229188"/>
                      <a:pt x="164182" y="223543"/>
                      <a:pt x="157479" y="182974"/>
                    </a:cubicBezTo>
                    <a:cubicBezTo>
                      <a:pt x="150776" y="142405"/>
                      <a:pt x="132079" y="28809"/>
                      <a:pt x="132079" y="729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9D679491-FD6D-4A44-9769-E891860F3EDA}"/>
                  </a:ext>
                </a:extLst>
              </p:cNvPr>
              <p:cNvSpPr/>
              <p:nvPr/>
            </p:nvSpPr>
            <p:spPr>
              <a:xfrm>
                <a:off x="3433985" y="3572454"/>
                <a:ext cx="255374" cy="1199609"/>
              </a:xfrm>
              <a:custGeom>
                <a:avLst/>
                <a:gdLst>
                  <a:gd name="connsiteX0" fmla="*/ 253248 w 255374"/>
                  <a:gd name="connsiteY0" fmla="*/ 239663 h 1199609"/>
                  <a:gd name="connsiteX1" fmla="*/ 109315 w 255374"/>
                  <a:gd name="connsiteY1" fmla="*/ 881013 h 1199609"/>
                  <a:gd name="connsiteX2" fmla="*/ 132598 w 255374"/>
                  <a:gd name="connsiteY2" fmla="*/ 756129 h 1199609"/>
                  <a:gd name="connsiteX3" fmla="*/ 58515 w 255374"/>
                  <a:gd name="connsiteY3" fmla="*/ 1037646 h 1199609"/>
                  <a:gd name="connsiteX4" fmla="*/ 115665 w 255374"/>
                  <a:gd name="connsiteY4" fmla="*/ 1115963 h 1199609"/>
                  <a:gd name="connsiteX5" fmla="*/ 227848 w 255374"/>
                  <a:gd name="connsiteY5" fmla="*/ 1198513 h 1199609"/>
                  <a:gd name="connsiteX6" fmla="*/ 119898 w 255374"/>
                  <a:gd name="connsiteY6" fmla="*/ 1158296 h 1199609"/>
                  <a:gd name="connsiteX7" fmla="*/ 3482 w 255374"/>
                  <a:gd name="connsiteY7" fmla="*/ 1086329 h 1199609"/>
                  <a:gd name="connsiteX8" fmla="*/ 69098 w 255374"/>
                  <a:gd name="connsiteY8" fmla="*/ 1075746 h 1199609"/>
                  <a:gd name="connsiteX9" fmla="*/ 1365 w 255374"/>
                  <a:gd name="connsiteY9" fmla="*/ 984729 h 1199609"/>
                  <a:gd name="connsiteX10" fmla="*/ 145298 w 255374"/>
                  <a:gd name="connsiteY10" fmla="*/ 546579 h 1199609"/>
                  <a:gd name="connsiteX11" fmla="*/ 24648 w 255374"/>
                  <a:gd name="connsiteY11" fmla="*/ 944513 h 1199609"/>
                  <a:gd name="connsiteX12" fmla="*/ 143182 w 255374"/>
                  <a:gd name="connsiteY12" fmla="*/ 510596 h 1199609"/>
                  <a:gd name="connsiteX13" fmla="*/ 223615 w 255374"/>
                  <a:gd name="connsiteY13" fmla="*/ 178279 h 1199609"/>
                  <a:gd name="connsiteX14" fmla="*/ 210915 w 255374"/>
                  <a:gd name="connsiteY14" fmla="*/ 2596 h 1199609"/>
                  <a:gd name="connsiteX15" fmla="*/ 232082 w 255374"/>
                  <a:gd name="connsiteY15" fmla="*/ 97846 h 1199609"/>
                  <a:gd name="connsiteX16" fmla="*/ 198215 w 255374"/>
                  <a:gd name="connsiteY16" fmla="*/ 417463 h 1199609"/>
                  <a:gd name="connsiteX17" fmla="*/ 253248 w 255374"/>
                  <a:gd name="connsiteY17" fmla="*/ 239663 h 1199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5374" h="1199609">
                    <a:moveTo>
                      <a:pt x="253248" y="239663"/>
                    </a:moveTo>
                    <a:cubicBezTo>
                      <a:pt x="238431" y="316921"/>
                      <a:pt x="129423" y="794935"/>
                      <a:pt x="109315" y="881013"/>
                    </a:cubicBezTo>
                    <a:cubicBezTo>
                      <a:pt x="89207" y="967091"/>
                      <a:pt x="141065" y="730023"/>
                      <a:pt x="132598" y="756129"/>
                    </a:cubicBezTo>
                    <a:cubicBezTo>
                      <a:pt x="124131" y="782235"/>
                      <a:pt x="61337" y="977674"/>
                      <a:pt x="58515" y="1037646"/>
                    </a:cubicBezTo>
                    <a:cubicBezTo>
                      <a:pt x="55693" y="1097618"/>
                      <a:pt x="87443" y="1089152"/>
                      <a:pt x="115665" y="1115963"/>
                    </a:cubicBezTo>
                    <a:cubicBezTo>
                      <a:pt x="143887" y="1142774"/>
                      <a:pt x="227143" y="1191458"/>
                      <a:pt x="227848" y="1198513"/>
                    </a:cubicBezTo>
                    <a:cubicBezTo>
                      <a:pt x="228553" y="1205568"/>
                      <a:pt x="157292" y="1176993"/>
                      <a:pt x="119898" y="1158296"/>
                    </a:cubicBezTo>
                    <a:cubicBezTo>
                      <a:pt x="82504" y="1139599"/>
                      <a:pt x="11949" y="1100087"/>
                      <a:pt x="3482" y="1086329"/>
                    </a:cubicBezTo>
                    <a:cubicBezTo>
                      <a:pt x="-4985" y="1072571"/>
                      <a:pt x="69451" y="1092679"/>
                      <a:pt x="69098" y="1075746"/>
                    </a:cubicBezTo>
                    <a:cubicBezTo>
                      <a:pt x="68745" y="1058813"/>
                      <a:pt x="-11335" y="1072924"/>
                      <a:pt x="1365" y="984729"/>
                    </a:cubicBezTo>
                    <a:cubicBezTo>
                      <a:pt x="14065" y="896535"/>
                      <a:pt x="141418" y="553282"/>
                      <a:pt x="145298" y="546579"/>
                    </a:cubicBezTo>
                    <a:cubicBezTo>
                      <a:pt x="149178" y="539876"/>
                      <a:pt x="25001" y="950510"/>
                      <a:pt x="24648" y="944513"/>
                    </a:cubicBezTo>
                    <a:cubicBezTo>
                      <a:pt x="24295" y="938516"/>
                      <a:pt x="110021" y="638302"/>
                      <a:pt x="143182" y="510596"/>
                    </a:cubicBezTo>
                    <a:cubicBezTo>
                      <a:pt x="176343" y="382890"/>
                      <a:pt x="212326" y="262946"/>
                      <a:pt x="223615" y="178279"/>
                    </a:cubicBezTo>
                    <a:cubicBezTo>
                      <a:pt x="234904" y="93612"/>
                      <a:pt x="209504" y="16001"/>
                      <a:pt x="210915" y="2596"/>
                    </a:cubicBezTo>
                    <a:cubicBezTo>
                      <a:pt x="212326" y="-10809"/>
                      <a:pt x="234199" y="28702"/>
                      <a:pt x="232082" y="97846"/>
                    </a:cubicBezTo>
                    <a:cubicBezTo>
                      <a:pt x="229965" y="166990"/>
                      <a:pt x="195746" y="393827"/>
                      <a:pt x="198215" y="417463"/>
                    </a:cubicBezTo>
                    <a:cubicBezTo>
                      <a:pt x="200684" y="441099"/>
                      <a:pt x="268065" y="162405"/>
                      <a:pt x="253248" y="23966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1D949BCE-A4BF-4EF7-885E-879D8C96362A}"/>
                  </a:ext>
                </a:extLst>
              </p:cNvPr>
              <p:cNvSpPr/>
              <p:nvPr/>
            </p:nvSpPr>
            <p:spPr>
              <a:xfrm>
                <a:off x="3430212" y="4141863"/>
                <a:ext cx="240981" cy="646038"/>
              </a:xfrm>
              <a:custGeom>
                <a:avLst/>
                <a:gdLst>
                  <a:gd name="connsiteX0" fmla="*/ 92451 w 240981"/>
                  <a:gd name="connsiteY0" fmla="*/ 236462 h 646038"/>
                  <a:gd name="connsiteX1" fmla="*/ 28951 w 240981"/>
                  <a:gd name="connsiteY1" fmla="*/ 461887 h 646038"/>
                  <a:gd name="connsiteX2" fmla="*/ 76576 w 240981"/>
                  <a:gd name="connsiteY2" fmla="*/ 520625 h 646038"/>
                  <a:gd name="connsiteX3" fmla="*/ 59113 w 240981"/>
                  <a:gd name="connsiteY3" fmla="*/ 514275 h 646038"/>
                  <a:gd name="connsiteX4" fmla="*/ 240088 w 240981"/>
                  <a:gd name="connsiteY4" fmla="*/ 631750 h 646038"/>
                  <a:gd name="connsiteX5" fmla="*/ 127376 w 240981"/>
                  <a:gd name="connsiteY5" fmla="*/ 587300 h 646038"/>
                  <a:gd name="connsiteX6" fmla="*/ 98801 w 240981"/>
                  <a:gd name="connsiteY6" fmla="*/ 590475 h 646038"/>
                  <a:gd name="connsiteX7" fmla="*/ 208338 w 240981"/>
                  <a:gd name="connsiteY7" fmla="*/ 646037 h 646038"/>
                  <a:gd name="connsiteX8" fmla="*/ 103563 w 240981"/>
                  <a:gd name="connsiteY8" fmla="*/ 592062 h 646038"/>
                  <a:gd name="connsiteX9" fmla="*/ 3551 w 240981"/>
                  <a:gd name="connsiteY9" fmla="*/ 511100 h 646038"/>
                  <a:gd name="connsiteX10" fmla="*/ 33713 w 240981"/>
                  <a:gd name="connsiteY10" fmla="*/ 396800 h 646038"/>
                  <a:gd name="connsiteX11" fmla="*/ 141663 w 240981"/>
                  <a:gd name="connsiteY11" fmla="*/ 22150 h 646038"/>
                  <a:gd name="connsiteX12" fmla="*/ 141663 w 240981"/>
                  <a:gd name="connsiteY12" fmla="*/ 79300 h 646038"/>
                  <a:gd name="connsiteX13" fmla="*/ 51176 w 240981"/>
                  <a:gd name="connsiteY13" fmla="*/ 376162 h 646038"/>
                  <a:gd name="connsiteX14" fmla="*/ 92451 w 240981"/>
                  <a:gd name="connsiteY14" fmla="*/ 236462 h 64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0981" h="646038">
                    <a:moveTo>
                      <a:pt x="92451" y="236462"/>
                    </a:moveTo>
                    <a:cubicBezTo>
                      <a:pt x="88747" y="250749"/>
                      <a:pt x="31597" y="414527"/>
                      <a:pt x="28951" y="461887"/>
                    </a:cubicBezTo>
                    <a:cubicBezTo>
                      <a:pt x="26305" y="509247"/>
                      <a:pt x="71549" y="511894"/>
                      <a:pt x="76576" y="520625"/>
                    </a:cubicBezTo>
                    <a:cubicBezTo>
                      <a:pt x="81603" y="529356"/>
                      <a:pt x="31861" y="495754"/>
                      <a:pt x="59113" y="514275"/>
                    </a:cubicBezTo>
                    <a:cubicBezTo>
                      <a:pt x="86365" y="532796"/>
                      <a:pt x="228711" y="619579"/>
                      <a:pt x="240088" y="631750"/>
                    </a:cubicBezTo>
                    <a:cubicBezTo>
                      <a:pt x="251465" y="643921"/>
                      <a:pt x="150924" y="594179"/>
                      <a:pt x="127376" y="587300"/>
                    </a:cubicBezTo>
                    <a:cubicBezTo>
                      <a:pt x="103828" y="580421"/>
                      <a:pt x="85307" y="580686"/>
                      <a:pt x="98801" y="590475"/>
                    </a:cubicBezTo>
                    <a:cubicBezTo>
                      <a:pt x="112295" y="600264"/>
                      <a:pt x="207544" y="645773"/>
                      <a:pt x="208338" y="646037"/>
                    </a:cubicBezTo>
                    <a:cubicBezTo>
                      <a:pt x="209132" y="646302"/>
                      <a:pt x="137694" y="614551"/>
                      <a:pt x="103563" y="592062"/>
                    </a:cubicBezTo>
                    <a:cubicBezTo>
                      <a:pt x="69432" y="569573"/>
                      <a:pt x="15193" y="543644"/>
                      <a:pt x="3551" y="511100"/>
                    </a:cubicBezTo>
                    <a:cubicBezTo>
                      <a:pt x="-8091" y="478556"/>
                      <a:pt x="10694" y="478292"/>
                      <a:pt x="33713" y="396800"/>
                    </a:cubicBezTo>
                    <a:cubicBezTo>
                      <a:pt x="56732" y="315308"/>
                      <a:pt x="123671" y="75067"/>
                      <a:pt x="141663" y="22150"/>
                    </a:cubicBezTo>
                    <a:cubicBezTo>
                      <a:pt x="159655" y="-30767"/>
                      <a:pt x="156744" y="20298"/>
                      <a:pt x="141663" y="79300"/>
                    </a:cubicBezTo>
                    <a:cubicBezTo>
                      <a:pt x="126582" y="138302"/>
                      <a:pt x="58849" y="349174"/>
                      <a:pt x="51176" y="376162"/>
                    </a:cubicBezTo>
                    <a:cubicBezTo>
                      <a:pt x="43503" y="403150"/>
                      <a:pt x="96155" y="222175"/>
                      <a:pt x="92451" y="23646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AFE31FC3-5D16-4FA9-A77A-C867D43CB6FC}"/>
                  </a:ext>
                </a:extLst>
              </p:cNvPr>
              <p:cNvSpPr/>
              <p:nvPr/>
            </p:nvSpPr>
            <p:spPr>
              <a:xfrm>
                <a:off x="3389079" y="4019972"/>
                <a:ext cx="345509" cy="763534"/>
              </a:xfrm>
              <a:custGeom>
                <a:avLst/>
                <a:gdLst>
                  <a:gd name="connsiteX0" fmla="*/ 124059 w 345509"/>
                  <a:gd name="connsiteY0" fmla="*/ 277391 h 763534"/>
                  <a:gd name="connsiteX1" fmla="*/ 49446 w 345509"/>
                  <a:gd name="connsiteY1" fmla="*/ 537741 h 763534"/>
                  <a:gd name="connsiteX2" fmla="*/ 58971 w 345509"/>
                  <a:gd name="connsiteY2" fmla="*/ 505991 h 763534"/>
                  <a:gd name="connsiteX3" fmla="*/ 36746 w 345509"/>
                  <a:gd name="connsiteY3" fmla="*/ 596478 h 763534"/>
                  <a:gd name="connsiteX4" fmla="*/ 234 w 345509"/>
                  <a:gd name="connsiteY4" fmla="*/ 559966 h 763534"/>
                  <a:gd name="connsiteX5" fmla="*/ 55796 w 345509"/>
                  <a:gd name="connsiteY5" fmla="*/ 620291 h 763534"/>
                  <a:gd name="connsiteX6" fmla="*/ 82784 w 345509"/>
                  <a:gd name="connsiteY6" fmla="*/ 666328 h 763534"/>
                  <a:gd name="connsiteX7" fmla="*/ 60559 w 345509"/>
                  <a:gd name="connsiteY7" fmla="*/ 644103 h 763534"/>
                  <a:gd name="connsiteX8" fmla="*/ 149459 w 345509"/>
                  <a:gd name="connsiteY8" fmla="*/ 721891 h 763534"/>
                  <a:gd name="connsiteX9" fmla="*/ 54209 w 345509"/>
                  <a:gd name="connsiteY9" fmla="*/ 674266 h 763534"/>
                  <a:gd name="connsiteX10" fmla="*/ 344721 w 345509"/>
                  <a:gd name="connsiteY10" fmla="*/ 763166 h 763534"/>
                  <a:gd name="connsiteX11" fmla="*/ 138346 w 345509"/>
                  <a:gd name="connsiteY11" fmla="*/ 702841 h 763534"/>
                  <a:gd name="connsiteX12" fmla="*/ 84371 w 345509"/>
                  <a:gd name="connsiteY12" fmla="*/ 628228 h 763534"/>
                  <a:gd name="connsiteX13" fmla="*/ 103421 w 345509"/>
                  <a:gd name="connsiteY13" fmla="*/ 547266 h 763534"/>
                  <a:gd name="connsiteX14" fmla="*/ 224071 w 345509"/>
                  <a:gd name="connsiteY14" fmla="*/ 1166 h 763534"/>
                  <a:gd name="connsiteX15" fmla="*/ 114534 w 345509"/>
                  <a:gd name="connsiteY15" fmla="*/ 399628 h 763534"/>
                  <a:gd name="connsiteX16" fmla="*/ 124059 w 345509"/>
                  <a:gd name="connsiteY16" fmla="*/ 277391 h 763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5509" h="763534">
                    <a:moveTo>
                      <a:pt x="124059" y="277391"/>
                    </a:moveTo>
                    <a:cubicBezTo>
                      <a:pt x="113211" y="300410"/>
                      <a:pt x="60294" y="499641"/>
                      <a:pt x="49446" y="537741"/>
                    </a:cubicBezTo>
                    <a:cubicBezTo>
                      <a:pt x="38598" y="575841"/>
                      <a:pt x="61088" y="496202"/>
                      <a:pt x="58971" y="505991"/>
                    </a:cubicBezTo>
                    <a:cubicBezTo>
                      <a:pt x="56854" y="515780"/>
                      <a:pt x="46535" y="587482"/>
                      <a:pt x="36746" y="596478"/>
                    </a:cubicBezTo>
                    <a:cubicBezTo>
                      <a:pt x="26957" y="605474"/>
                      <a:pt x="-2941" y="555997"/>
                      <a:pt x="234" y="559966"/>
                    </a:cubicBezTo>
                    <a:cubicBezTo>
                      <a:pt x="3409" y="563935"/>
                      <a:pt x="42038" y="602564"/>
                      <a:pt x="55796" y="620291"/>
                    </a:cubicBezTo>
                    <a:cubicBezTo>
                      <a:pt x="69554" y="638018"/>
                      <a:pt x="81990" y="662359"/>
                      <a:pt x="82784" y="666328"/>
                    </a:cubicBezTo>
                    <a:cubicBezTo>
                      <a:pt x="83578" y="670297"/>
                      <a:pt x="49447" y="634843"/>
                      <a:pt x="60559" y="644103"/>
                    </a:cubicBezTo>
                    <a:cubicBezTo>
                      <a:pt x="71671" y="653363"/>
                      <a:pt x="150517" y="716864"/>
                      <a:pt x="149459" y="721891"/>
                    </a:cubicBezTo>
                    <a:cubicBezTo>
                      <a:pt x="148401" y="726918"/>
                      <a:pt x="21665" y="667387"/>
                      <a:pt x="54209" y="674266"/>
                    </a:cubicBezTo>
                    <a:cubicBezTo>
                      <a:pt x="86753" y="681145"/>
                      <a:pt x="330698" y="758403"/>
                      <a:pt x="344721" y="763166"/>
                    </a:cubicBezTo>
                    <a:cubicBezTo>
                      <a:pt x="358744" y="767929"/>
                      <a:pt x="181738" y="725331"/>
                      <a:pt x="138346" y="702841"/>
                    </a:cubicBezTo>
                    <a:cubicBezTo>
                      <a:pt x="94954" y="680351"/>
                      <a:pt x="90192" y="654157"/>
                      <a:pt x="84371" y="628228"/>
                    </a:cubicBezTo>
                    <a:cubicBezTo>
                      <a:pt x="78550" y="602299"/>
                      <a:pt x="80138" y="651776"/>
                      <a:pt x="103421" y="547266"/>
                    </a:cubicBezTo>
                    <a:cubicBezTo>
                      <a:pt x="126704" y="442756"/>
                      <a:pt x="222219" y="25772"/>
                      <a:pt x="224071" y="1166"/>
                    </a:cubicBezTo>
                    <a:cubicBezTo>
                      <a:pt x="225923" y="-23440"/>
                      <a:pt x="132526" y="348828"/>
                      <a:pt x="114534" y="399628"/>
                    </a:cubicBezTo>
                    <a:cubicBezTo>
                      <a:pt x="96542" y="450428"/>
                      <a:pt x="134907" y="254372"/>
                      <a:pt x="124059" y="27739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7837DD4F-D174-4B3F-9DF9-A5B8C1F699DD}"/>
                  </a:ext>
                </a:extLst>
              </p:cNvPr>
              <p:cNvSpPr/>
              <p:nvPr/>
            </p:nvSpPr>
            <p:spPr>
              <a:xfrm>
                <a:off x="3605868" y="4711667"/>
                <a:ext cx="402950" cy="55445"/>
              </a:xfrm>
              <a:custGeom>
                <a:avLst/>
                <a:gdLst>
                  <a:gd name="connsiteX0" fmla="*/ 932 w 402950"/>
                  <a:gd name="connsiteY0" fmla="*/ 54008 h 55445"/>
                  <a:gd name="connsiteX1" fmla="*/ 232707 w 402950"/>
                  <a:gd name="connsiteY1" fmla="*/ 6383 h 55445"/>
                  <a:gd name="connsiteX2" fmla="*/ 62845 w 402950"/>
                  <a:gd name="connsiteY2" fmla="*/ 27021 h 55445"/>
                  <a:gd name="connsiteX3" fmla="*/ 293032 w 402950"/>
                  <a:gd name="connsiteY3" fmla="*/ 9558 h 55445"/>
                  <a:gd name="connsiteX4" fmla="*/ 402570 w 402950"/>
                  <a:gd name="connsiteY4" fmla="*/ 1621 h 55445"/>
                  <a:gd name="connsiteX5" fmla="*/ 329545 w 402950"/>
                  <a:gd name="connsiteY5" fmla="*/ 41308 h 55445"/>
                  <a:gd name="connsiteX6" fmla="*/ 340657 w 402950"/>
                  <a:gd name="connsiteY6" fmla="*/ 39721 h 55445"/>
                  <a:gd name="connsiteX7" fmla="*/ 158095 w 402950"/>
                  <a:gd name="connsiteY7" fmla="*/ 42896 h 55445"/>
                  <a:gd name="connsiteX8" fmla="*/ 932 w 402950"/>
                  <a:gd name="connsiteY8" fmla="*/ 54008 h 5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950" h="55445">
                    <a:moveTo>
                      <a:pt x="932" y="54008"/>
                    </a:moveTo>
                    <a:cubicBezTo>
                      <a:pt x="13367" y="47922"/>
                      <a:pt x="222388" y="10881"/>
                      <a:pt x="232707" y="6383"/>
                    </a:cubicBezTo>
                    <a:cubicBezTo>
                      <a:pt x="243026" y="1885"/>
                      <a:pt x="52791" y="26492"/>
                      <a:pt x="62845" y="27021"/>
                    </a:cubicBezTo>
                    <a:cubicBezTo>
                      <a:pt x="72899" y="27550"/>
                      <a:pt x="236411" y="13791"/>
                      <a:pt x="293032" y="9558"/>
                    </a:cubicBezTo>
                    <a:cubicBezTo>
                      <a:pt x="349653" y="5325"/>
                      <a:pt x="396485" y="-3671"/>
                      <a:pt x="402570" y="1621"/>
                    </a:cubicBezTo>
                    <a:cubicBezTo>
                      <a:pt x="408655" y="6913"/>
                      <a:pt x="339864" y="34958"/>
                      <a:pt x="329545" y="41308"/>
                    </a:cubicBezTo>
                    <a:cubicBezTo>
                      <a:pt x="319226" y="47658"/>
                      <a:pt x="369232" y="39456"/>
                      <a:pt x="340657" y="39721"/>
                    </a:cubicBezTo>
                    <a:lnTo>
                      <a:pt x="158095" y="42896"/>
                    </a:lnTo>
                    <a:cubicBezTo>
                      <a:pt x="103591" y="45013"/>
                      <a:pt x="-11503" y="60094"/>
                      <a:pt x="932" y="5400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4E783F16-1406-4FD9-BCC7-F7AAD8A8AEAF}"/>
                  </a:ext>
                </a:extLst>
              </p:cNvPr>
              <p:cNvSpPr/>
              <p:nvPr/>
            </p:nvSpPr>
            <p:spPr>
              <a:xfrm>
                <a:off x="3625401" y="4688468"/>
                <a:ext cx="391467" cy="72900"/>
              </a:xfrm>
              <a:custGeom>
                <a:avLst/>
                <a:gdLst>
                  <a:gd name="connsiteX0" fmla="*/ 9974 w 391467"/>
                  <a:gd name="connsiteY0" fmla="*/ 51807 h 72900"/>
                  <a:gd name="connsiteX1" fmla="*/ 381449 w 391467"/>
                  <a:gd name="connsiteY1" fmla="*/ 1007 h 72900"/>
                  <a:gd name="connsiteX2" fmla="*/ 294137 w 391467"/>
                  <a:gd name="connsiteY2" fmla="*/ 18470 h 72900"/>
                  <a:gd name="connsiteX3" fmla="*/ 389387 w 391467"/>
                  <a:gd name="connsiteY3" fmla="*/ 24820 h 72900"/>
                  <a:gd name="connsiteX4" fmla="*/ 314774 w 391467"/>
                  <a:gd name="connsiteY4" fmla="*/ 56570 h 72900"/>
                  <a:gd name="connsiteX5" fmla="*/ 200474 w 391467"/>
                  <a:gd name="connsiteY5" fmla="*/ 72445 h 72900"/>
                  <a:gd name="connsiteX6" fmla="*/ 243337 w 391467"/>
                  <a:gd name="connsiteY6" fmla="*/ 67682 h 72900"/>
                  <a:gd name="connsiteX7" fmla="*/ 232224 w 391467"/>
                  <a:gd name="connsiteY7" fmla="*/ 58157 h 72900"/>
                  <a:gd name="connsiteX8" fmla="*/ 116337 w 391467"/>
                  <a:gd name="connsiteY8" fmla="*/ 58157 h 72900"/>
                  <a:gd name="connsiteX9" fmla="*/ 9974 w 391467"/>
                  <a:gd name="connsiteY9" fmla="*/ 51807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1467" h="72900">
                    <a:moveTo>
                      <a:pt x="9974" y="51807"/>
                    </a:moveTo>
                    <a:cubicBezTo>
                      <a:pt x="54159" y="42282"/>
                      <a:pt x="334089" y="6563"/>
                      <a:pt x="381449" y="1007"/>
                    </a:cubicBezTo>
                    <a:cubicBezTo>
                      <a:pt x="428809" y="-4549"/>
                      <a:pt x="292814" y="14501"/>
                      <a:pt x="294137" y="18470"/>
                    </a:cubicBezTo>
                    <a:cubicBezTo>
                      <a:pt x="295460" y="22439"/>
                      <a:pt x="385948" y="18470"/>
                      <a:pt x="389387" y="24820"/>
                    </a:cubicBezTo>
                    <a:cubicBezTo>
                      <a:pt x="392826" y="31170"/>
                      <a:pt x="346259" y="48633"/>
                      <a:pt x="314774" y="56570"/>
                    </a:cubicBezTo>
                    <a:cubicBezTo>
                      <a:pt x="283289" y="64507"/>
                      <a:pt x="212380" y="70593"/>
                      <a:pt x="200474" y="72445"/>
                    </a:cubicBezTo>
                    <a:cubicBezTo>
                      <a:pt x="188568" y="74297"/>
                      <a:pt x="238045" y="70063"/>
                      <a:pt x="243337" y="67682"/>
                    </a:cubicBezTo>
                    <a:cubicBezTo>
                      <a:pt x="248629" y="65301"/>
                      <a:pt x="253391" y="59744"/>
                      <a:pt x="232224" y="58157"/>
                    </a:cubicBezTo>
                    <a:cubicBezTo>
                      <a:pt x="211057" y="56570"/>
                      <a:pt x="152056" y="58686"/>
                      <a:pt x="116337" y="58157"/>
                    </a:cubicBezTo>
                    <a:cubicBezTo>
                      <a:pt x="80618" y="57628"/>
                      <a:pt x="-34211" y="61332"/>
                      <a:pt x="9974" y="5180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3BF998F8-E6D8-4EB8-AE04-067608F1DBA1}"/>
                  </a:ext>
                </a:extLst>
              </p:cNvPr>
              <p:cNvSpPr/>
              <p:nvPr/>
            </p:nvSpPr>
            <p:spPr>
              <a:xfrm>
                <a:off x="3877521" y="4304472"/>
                <a:ext cx="236602" cy="475053"/>
              </a:xfrm>
              <a:custGeom>
                <a:avLst/>
                <a:gdLst>
                  <a:gd name="connsiteX0" fmla="*/ 189654 w 236602"/>
                  <a:gd name="connsiteY0" fmla="*/ 129416 h 475053"/>
                  <a:gd name="connsiteX1" fmla="*/ 207117 w 236602"/>
                  <a:gd name="connsiteY1" fmla="*/ 283403 h 475053"/>
                  <a:gd name="connsiteX2" fmla="*/ 230929 w 236602"/>
                  <a:gd name="connsiteY2" fmla="*/ 348491 h 475053"/>
                  <a:gd name="connsiteX3" fmla="*/ 226167 w 236602"/>
                  <a:gd name="connsiteY3" fmla="*/ 362778 h 475053"/>
                  <a:gd name="connsiteX4" fmla="*/ 122979 w 236602"/>
                  <a:gd name="connsiteY4" fmla="*/ 440566 h 475053"/>
                  <a:gd name="connsiteX5" fmla="*/ 742 w 236602"/>
                  <a:gd name="connsiteY5" fmla="*/ 473903 h 475053"/>
                  <a:gd name="connsiteX6" fmla="*/ 183304 w 236602"/>
                  <a:gd name="connsiteY6" fmla="*/ 402466 h 475053"/>
                  <a:gd name="connsiteX7" fmla="*/ 188067 w 236602"/>
                  <a:gd name="connsiteY7" fmla="*/ 369128 h 475053"/>
                  <a:gd name="connsiteX8" fmla="*/ 72179 w 236602"/>
                  <a:gd name="connsiteY8" fmla="*/ 250066 h 475053"/>
                  <a:gd name="connsiteX9" fmla="*/ 30904 w 236602"/>
                  <a:gd name="connsiteY9" fmla="*/ 219903 h 475053"/>
                  <a:gd name="connsiteX10" fmla="*/ 192829 w 236602"/>
                  <a:gd name="connsiteY10" fmla="*/ 315153 h 475053"/>
                  <a:gd name="connsiteX11" fmla="*/ 167429 w 236602"/>
                  <a:gd name="connsiteY11" fmla="*/ 265941 h 475053"/>
                  <a:gd name="connsiteX12" fmla="*/ 162667 w 236602"/>
                  <a:gd name="connsiteY12" fmla="*/ 8766 h 475053"/>
                  <a:gd name="connsiteX13" fmla="*/ 162667 w 236602"/>
                  <a:gd name="connsiteY13" fmla="*/ 78616 h 475053"/>
                  <a:gd name="connsiteX14" fmla="*/ 176954 w 236602"/>
                  <a:gd name="connsiteY14" fmla="*/ 261178 h 475053"/>
                  <a:gd name="connsiteX15" fmla="*/ 189654 w 236602"/>
                  <a:gd name="connsiteY15" fmla="*/ 129416 h 47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6602" h="475053">
                    <a:moveTo>
                      <a:pt x="189654" y="129416"/>
                    </a:moveTo>
                    <a:cubicBezTo>
                      <a:pt x="194681" y="133120"/>
                      <a:pt x="200238" y="246891"/>
                      <a:pt x="207117" y="283403"/>
                    </a:cubicBezTo>
                    <a:cubicBezTo>
                      <a:pt x="213996" y="319915"/>
                      <a:pt x="227754" y="335262"/>
                      <a:pt x="230929" y="348491"/>
                    </a:cubicBezTo>
                    <a:cubicBezTo>
                      <a:pt x="234104" y="361720"/>
                      <a:pt x="244159" y="347432"/>
                      <a:pt x="226167" y="362778"/>
                    </a:cubicBezTo>
                    <a:cubicBezTo>
                      <a:pt x="208175" y="378124"/>
                      <a:pt x="160550" y="422045"/>
                      <a:pt x="122979" y="440566"/>
                    </a:cubicBezTo>
                    <a:cubicBezTo>
                      <a:pt x="85408" y="459087"/>
                      <a:pt x="-9312" y="480253"/>
                      <a:pt x="742" y="473903"/>
                    </a:cubicBezTo>
                    <a:cubicBezTo>
                      <a:pt x="10796" y="467553"/>
                      <a:pt x="152083" y="419928"/>
                      <a:pt x="183304" y="402466"/>
                    </a:cubicBezTo>
                    <a:cubicBezTo>
                      <a:pt x="214525" y="385004"/>
                      <a:pt x="206588" y="394528"/>
                      <a:pt x="188067" y="369128"/>
                    </a:cubicBezTo>
                    <a:cubicBezTo>
                      <a:pt x="169546" y="343728"/>
                      <a:pt x="98373" y="274937"/>
                      <a:pt x="72179" y="250066"/>
                    </a:cubicBezTo>
                    <a:cubicBezTo>
                      <a:pt x="45985" y="225195"/>
                      <a:pt x="10796" y="209055"/>
                      <a:pt x="30904" y="219903"/>
                    </a:cubicBezTo>
                    <a:cubicBezTo>
                      <a:pt x="51012" y="230751"/>
                      <a:pt x="170075" y="307480"/>
                      <a:pt x="192829" y="315153"/>
                    </a:cubicBezTo>
                    <a:cubicBezTo>
                      <a:pt x="215583" y="322826"/>
                      <a:pt x="172456" y="317005"/>
                      <a:pt x="167429" y="265941"/>
                    </a:cubicBezTo>
                    <a:cubicBezTo>
                      <a:pt x="162402" y="214877"/>
                      <a:pt x="163461" y="39987"/>
                      <a:pt x="162667" y="8766"/>
                    </a:cubicBezTo>
                    <a:cubicBezTo>
                      <a:pt x="161873" y="-22455"/>
                      <a:pt x="160286" y="36547"/>
                      <a:pt x="162667" y="78616"/>
                    </a:cubicBezTo>
                    <a:cubicBezTo>
                      <a:pt x="165048" y="120685"/>
                      <a:pt x="172721" y="247420"/>
                      <a:pt x="176954" y="261178"/>
                    </a:cubicBezTo>
                    <a:cubicBezTo>
                      <a:pt x="181187" y="274936"/>
                      <a:pt x="184627" y="125712"/>
                      <a:pt x="189654" y="12941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94F0AB0F-F378-4565-BF0C-DDBD632A2901}"/>
                  </a:ext>
                </a:extLst>
              </p:cNvPr>
              <p:cNvSpPr/>
              <p:nvPr/>
            </p:nvSpPr>
            <p:spPr>
              <a:xfrm>
                <a:off x="3861594" y="4316145"/>
                <a:ext cx="259696" cy="476712"/>
              </a:xfrm>
              <a:custGeom>
                <a:avLst/>
                <a:gdLst>
                  <a:gd name="connsiteX0" fmla="*/ 215106 w 259696"/>
                  <a:gd name="connsiteY0" fmla="*/ 268 h 476712"/>
                  <a:gd name="connsiteX1" fmla="*/ 227806 w 259696"/>
                  <a:gd name="connsiteY1" fmla="*/ 205055 h 476712"/>
                  <a:gd name="connsiteX2" fmla="*/ 259556 w 259696"/>
                  <a:gd name="connsiteY2" fmla="*/ 320943 h 476712"/>
                  <a:gd name="connsiteX3" fmla="*/ 226219 w 259696"/>
                  <a:gd name="connsiteY3" fmla="*/ 363805 h 476712"/>
                  <a:gd name="connsiteX4" fmla="*/ 27781 w 259696"/>
                  <a:gd name="connsiteY4" fmla="*/ 476518 h 476712"/>
                  <a:gd name="connsiteX5" fmla="*/ 148431 w 259696"/>
                  <a:gd name="connsiteY5" fmla="*/ 390793 h 476712"/>
                  <a:gd name="connsiteX6" fmla="*/ 794 w 259696"/>
                  <a:gd name="connsiteY6" fmla="*/ 384443 h 476712"/>
                  <a:gd name="connsiteX7" fmla="*/ 227806 w 259696"/>
                  <a:gd name="connsiteY7" fmla="*/ 344755 h 476712"/>
                  <a:gd name="connsiteX8" fmla="*/ 172244 w 259696"/>
                  <a:gd name="connsiteY8" fmla="*/ 295543 h 476712"/>
                  <a:gd name="connsiteX9" fmla="*/ 153194 w 259696"/>
                  <a:gd name="connsiteY9" fmla="*/ 224105 h 476712"/>
                  <a:gd name="connsiteX10" fmla="*/ 210344 w 259696"/>
                  <a:gd name="connsiteY10" fmla="*/ 284430 h 476712"/>
                  <a:gd name="connsiteX11" fmla="*/ 208756 w 259696"/>
                  <a:gd name="connsiteY11" fmla="*/ 201880 h 476712"/>
                  <a:gd name="connsiteX12" fmla="*/ 208756 w 259696"/>
                  <a:gd name="connsiteY12" fmla="*/ 176480 h 476712"/>
                  <a:gd name="connsiteX13" fmla="*/ 234156 w 259696"/>
                  <a:gd name="connsiteY13" fmla="*/ 251093 h 476712"/>
                  <a:gd name="connsiteX14" fmla="*/ 215106 w 259696"/>
                  <a:gd name="connsiteY14" fmla="*/ 268 h 47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9696" h="476712">
                    <a:moveTo>
                      <a:pt x="215106" y="268"/>
                    </a:moveTo>
                    <a:cubicBezTo>
                      <a:pt x="214048" y="-7405"/>
                      <a:pt x="220398" y="151609"/>
                      <a:pt x="227806" y="205055"/>
                    </a:cubicBezTo>
                    <a:cubicBezTo>
                      <a:pt x="235214" y="258501"/>
                      <a:pt x="259821" y="294485"/>
                      <a:pt x="259556" y="320943"/>
                    </a:cubicBezTo>
                    <a:cubicBezTo>
                      <a:pt x="259292" y="347401"/>
                      <a:pt x="264848" y="337876"/>
                      <a:pt x="226219" y="363805"/>
                    </a:cubicBezTo>
                    <a:cubicBezTo>
                      <a:pt x="187590" y="389734"/>
                      <a:pt x="40746" y="472020"/>
                      <a:pt x="27781" y="476518"/>
                    </a:cubicBezTo>
                    <a:cubicBezTo>
                      <a:pt x="14816" y="481016"/>
                      <a:pt x="152929" y="406139"/>
                      <a:pt x="148431" y="390793"/>
                    </a:cubicBezTo>
                    <a:cubicBezTo>
                      <a:pt x="143933" y="375447"/>
                      <a:pt x="-12435" y="392116"/>
                      <a:pt x="794" y="384443"/>
                    </a:cubicBezTo>
                    <a:cubicBezTo>
                      <a:pt x="14023" y="376770"/>
                      <a:pt x="199231" y="359572"/>
                      <a:pt x="227806" y="344755"/>
                    </a:cubicBezTo>
                    <a:cubicBezTo>
                      <a:pt x="256381" y="329938"/>
                      <a:pt x="184679" y="315651"/>
                      <a:pt x="172244" y="295543"/>
                    </a:cubicBezTo>
                    <a:cubicBezTo>
                      <a:pt x="159809" y="275435"/>
                      <a:pt x="146844" y="225957"/>
                      <a:pt x="153194" y="224105"/>
                    </a:cubicBezTo>
                    <a:cubicBezTo>
                      <a:pt x="159544" y="222253"/>
                      <a:pt x="201084" y="288134"/>
                      <a:pt x="210344" y="284430"/>
                    </a:cubicBezTo>
                    <a:cubicBezTo>
                      <a:pt x="219604" y="280726"/>
                      <a:pt x="209021" y="219872"/>
                      <a:pt x="208756" y="201880"/>
                    </a:cubicBezTo>
                    <a:cubicBezTo>
                      <a:pt x="208491" y="183888"/>
                      <a:pt x="204523" y="168278"/>
                      <a:pt x="208756" y="176480"/>
                    </a:cubicBezTo>
                    <a:cubicBezTo>
                      <a:pt x="212989" y="184682"/>
                      <a:pt x="233891" y="277816"/>
                      <a:pt x="234156" y="251093"/>
                    </a:cubicBezTo>
                    <a:cubicBezTo>
                      <a:pt x="234421" y="224370"/>
                      <a:pt x="216164" y="7941"/>
                      <a:pt x="215106" y="26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477A4C3F-BF94-4EC1-A7AF-A33504D3D79E}"/>
                  </a:ext>
                </a:extLst>
              </p:cNvPr>
              <p:cNvSpPr/>
              <p:nvPr/>
            </p:nvSpPr>
            <p:spPr>
              <a:xfrm>
                <a:off x="2971718" y="3677853"/>
                <a:ext cx="618425" cy="265840"/>
              </a:xfrm>
              <a:custGeom>
                <a:avLst/>
                <a:gdLst>
                  <a:gd name="connsiteX0" fmla="*/ 74695 w 618425"/>
                  <a:gd name="connsiteY0" fmla="*/ 73410 h 265840"/>
                  <a:gd name="connsiteX1" fmla="*/ 349332 w 618425"/>
                  <a:gd name="connsiteY1" fmla="*/ 173422 h 265840"/>
                  <a:gd name="connsiteX2" fmla="*/ 223920 w 618425"/>
                  <a:gd name="connsiteY2" fmla="*/ 170247 h 265840"/>
                  <a:gd name="connsiteX3" fmla="*/ 558882 w 618425"/>
                  <a:gd name="connsiteY3" fmla="*/ 127385 h 265840"/>
                  <a:gd name="connsiteX4" fmla="*/ 435057 w 618425"/>
                  <a:gd name="connsiteY4" fmla="*/ 181360 h 265840"/>
                  <a:gd name="connsiteX5" fmla="*/ 617620 w 618425"/>
                  <a:gd name="connsiteY5" fmla="*/ 151197 h 265840"/>
                  <a:gd name="connsiteX6" fmla="*/ 347745 w 618425"/>
                  <a:gd name="connsiteY6" fmla="*/ 228985 h 265840"/>
                  <a:gd name="connsiteX7" fmla="*/ 171532 w 618425"/>
                  <a:gd name="connsiteY7" fmla="*/ 265497 h 265840"/>
                  <a:gd name="connsiteX8" fmla="*/ 336632 w 618425"/>
                  <a:gd name="connsiteY8" fmla="*/ 246447 h 265840"/>
                  <a:gd name="connsiteX9" fmla="*/ 154070 w 618425"/>
                  <a:gd name="connsiteY9" fmla="*/ 232160 h 265840"/>
                  <a:gd name="connsiteX10" fmla="*/ 82 w 618425"/>
                  <a:gd name="connsiteY10" fmla="*/ 385 h 265840"/>
                  <a:gd name="connsiteX11" fmla="*/ 131845 w 618425"/>
                  <a:gd name="connsiteY11" fmla="*/ 175010 h 265840"/>
                  <a:gd name="connsiteX12" fmla="*/ 74695 w 618425"/>
                  <a:gd name="connsiteY12" fmla="*/ 73410 h 2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8425" h="265840">
                    <a:moveTo>
                      <a:pt x="74695" y="73410"/>
                    </a:moveTo>
                    <a:cubicBezTo>
                      <a:pt x="110943" y="73145"/>
                      <a:pt x="324461" y="157283"/>
                      <a:pt x="349332" y="173422"/>
                    </a:cubicBezTo>
                    <a:cubicBezTo>
                      <a:pt x="374203" y="189561"/>
                      <a:pt x="188995" y="177920"/>
                      <a:pt x="223920" y="170247"/>
                    </a:cubicBezTo>
                    <a:cubicBezTo>
                      <a:pt x="258845" y="162574"/>
                      <a:pt x="523693" y="125533"/>
                      <a:pt x="558882" y="127385"/>
                    </a:cubicBezTo>
                    <a:cubicBezTo>
                      <a:pt x="594071" y="129237"/>
                      <a:pt x="425267" y="177391"/>
                      <a:pt x="435057" y="181360"/>
                    </a:cubicBezTo>
                    <a:cubicBezTo>
                      <a:pt x="444847" y="185329"/>
                      <a:pt x="632172" y="143259"/>
                      <a:pt x="617620" y="151197"/>
                    </a:cubicBezTo>
                    <a:cubicBezTo>
                      <a:pt x="603068" y="159135"/>
                      <a:pt x="422093" y="209935"/>
                      <a:pt x="347745" y="228985"/>
                    </a:cubicBezTo>
                    <a:cubicBezTo>
                      <a:pt x="273397" y="248035"/>
                      <a:pt x="173384" y="262587"/>
                      <a:pt x="171532" y="265497"/>
                    </a:cubicBezTo>
                    <a:cubicBezTo>
                      <a:pt x="169680" y="268407"/>
                      <a:pt x="339542" y="252003"/>
                      <a:pt x="336632" y="246447"/>
                    </a:cubicBezTo>
                    <a:cubicBezTo>
                      <a:pt x="333722" y="240891"/>
                      <a:pt x="210162" y="273170"/>
                      <a:pt x="154070" y="232160"/>
                    </a:cubicBezTo>
                    <a:cubicBezTo>
                      <a:pt x="97978" y="191150"/>
                      <a:pt x="3786" y="9910"/>
                      <a:pt x="82" y="385"/>
                    </a:cubicBezTo>
                    <a:cubicBezTo>
                      <a:pt x="-3622" y="-9140"/>
                      <a:pt x="118616" y="160723"/>
                      <a:pt x="131845" y="175010"/>
                    </a:cubicBezTo>
                    <a:cubicBezTo>
                      <a:pt x="145074" y="189298"/>
                      <a:pt x="38447" y="73675"/>
                      <a:pt x="74695" y="7341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B14E1EEB-FB3E-4487-A4D5-F9E05BD82667}"/>
                  </a:ext>
                </a:extLst>
              </p:cNvPr>
              <p:cNvSpPr/>
              <p:nvPr/>
            </p:nvSpPr>
            <p:spPr>
              <a:xfrm>
                <a:off x="3957437" y="3657409"/>
                <a:ext cx="936659" cy="338030"/>
              </a:xfrm>
              <a:custGeom>
                <a:avLst/>
                <a:gdLst>
                  <a:gd name="connsiteX0" fmla="*/ 83280 w 936659"/>
                  <a:gd name="connsiteY0" fmla="*/ 247841 h 338030"/>
                  <a:gd name="connsiteX1" fmla="*/ 449463 w 936659"/>
                  <a:gd name="connsiteY1" fmla="*/ 330391 h 338030"/>
                  <a:gd name="connsiteX2" fmla="*/ 174296 w 936659"/>
                  <a:gd name="connsiteY2" fmla="*/ 324041 h 338030"/>
                  <a:gd name="connsiteX3" fmla="*/ 608213 w 936659"/>
                  <a:gd name="connsiteY3" fmla="*/ 326158 h 338030"/>
                  <a:gd name="connsiteX4" fmla="*/ 934180 w 936659"/>
                  <a:gd name="connsiteY4" fmla="*/ 154708 h 338030"/>
                  <a:gd name="connsiteX5" fmla="*/ 750030 w 936659"/>
                  <a:gd name="connsiteY5" fmla="*/ 252074 h 338030"/>
                  <a:gd name="connsiteX6" fmla="*/ 597630 w 936659"/>
                  <a:gd name="connsiteY6" fmla="*/ 313458 h 338030"/>
                  <a:gd name="connsiteX7" fmla="*/ 745796 w 936659"/>
                  <a:gd name="connsiteY7" fmla="*/ 256308 h 338030"/>
                  <a:gd name="connsiteX8" fmla="*/ 428296 w 936659"/>
                  <a:gd name="connsiteY8" fmla="*/ 277474 h 338030"/>
                  <a:gd name="connsiteX9" fmla="*/ 180646 w 936659"/>
                  <a:gd name="connsiteY9" fmla="*/ 256308 h 338030"/>
                  <a:gd name="connsiteX10" fmla="*/ 180646 w 936659"/>
                  <a:gd name="connsiteY10" fmla="*/ 131424 h 338030"/>
                  <a:gd name="connsiteX11" fmla="*/ 239913 w 936659"/>
                  <a:gd name="connsiteY11" fmla="*/ 191 h 338030"/>
                  <a:gd name="connsiteX12" fmla="*/ 117146 w 936659"/>
                  <a:gd name="connsiteY12" fmla="*/ 108141 h 338030"/>
                  <a:gd name="connsiteX13" fmla="*/ 730 w 936659"/>
                  <a:gd name="connsiteY13" fmla="*/ 336741 h 338030"/>
                  <a:gd name="connsiteX14" fmla="*/ 174296 w 936659"/>
                  <a:gd name="connsiteY14" fmla="*/ 108141 h 338030"/>
                  <a:gd name="connsiteX15" fmla="*/ 83280 w 936659"/>
                  <a:gd name="connsiteY15" fmla="*/ 247841 h 338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36659" h="338030">
                    <a:moveTo>
                      <a:pt x="83280" y="247841"/>
                    </a:moveTo>
                    <a:cubicBezTo>
                      <a:pt x="129141" y="284883"/>
                      <a:pt x="434294" y="317691"/>
                      <a:pt x="449463" y="330391"/>
                    </a:cubicBezTo>
                    <a:cubicBezTo>
                      <a:pt x="464632" y="343091"/>
                      <a:pt x="147838" y="324747"/>
                      <a:pt x="174296" y="324041"/>
                    </a:cubicBezTo>
                    <a:cubicBezTo>
                      <a:pt x="200754" y="323336"/>
                      <a:pt x="481566" y="354380"/>
                      <a:pt x="608213" y="326158"/>
                    </a:cubicBezTo>
                    <a:cubicBezTo>
                      <a:pt x="734860" y="297936"/>
                      <a:pt x="934180" y="154708"/>
                      <a:pt x="934180" y="154708"/>
                    </a:cubicBezTo>
                    <a:cubicBezTo>
                      <a:pt x="957816" y="142361"/>
                      <a:pt x="806121" y="225616"/>
                      <a:pt x="750030" y="252074"/>
                    </a:cubicBezTo>
                    <a:cubicBezTo>
                      <a:pt x="693939" y="278532"/>
                      <a:pt x="598336" y="312752"/>
                      <a:pt x="597630" y="313458"/>
                    </a:cubicBezTo>
                    <a:cubicBezTo>
                      <a:pt x="596924" y="314164"/>
                      <a:pt x="774018" y="262305"/>
                      <a:pt x="745796" y="256308"/>
                    </a:cubicBezTo>
                    <a:cubicBezTo>
                      <a:pt x="717574" y="250311"/>
                      <a:pt x="522488" y="277474"/>
                      <a:pt x="428296" y="277474"/>
                    </a:cubicBezTo>
                    <a:cubicBezTo>
                      <a:pt x="334104" y="277474"/>
                      <a:pt x="221921" y="280650"/>
                      <a:pt x="180646" y="256308"/>
                    </a:cubicBezTo>
                    <a:cubicBezTo>
                      <a:pt x="139371" y="231966"/>
                      <a:pt x="170768" y="174110"/>
                      <a:pt x="180646" y="131424"/>
                    </a:cubicBezTo>
                    <a:cubicBezTo>
                      <a:pt x="190524" y="88738"/>
                      <a:pt x="250496" y="4071"/>
                      <a:pt x="239913" y="191"/>
                    </a:cubicBezTo>
                    <a:cubicBezTo>
                      <a:pt x="229330" y="-3689"/>
                      <a:pt x="157010" y="52049"/>
                      <a:pt x="117146" y="108141"/>
                    </a:cubicBezTo>
                    <a:cubicBezTo>
                      <a:pt x="77282" y="164233"/>
                      <a:pt x="-8795" y="336741"/>
                      <a:pt x="730" y="336741"/>
                    </a:cubicBezTo>
                    <a:cubicBezTo>
                      <a:pt x="10255" y="336741"/>
                      <a:pt x="159127" y="123663"/>
                      <a:pt x="174296" y="108141"/>
                    </a:cubicBezTo>
                    <a:cubicBezTo>
                      <a:pt x="189465" y="92619"/>
                      <a:pt x="37419" y="210799"/>
                      <a:pt x="83280" y="24784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B1FF8CB5-5DAE-414E-A6B8-C78CC1AA27E5}"/>
                  </a:ext>
                </a:extLst>
              </p:cNvPr>
              <p:cNvSpPr/>
              <p:nvPr/>
            </p:nvSpPr>
            <p:spPr>
              <a:xfrm>
                <a:off x="4755994" y="3873287"/>
                <a:ext cx="460910" cy="749537"/>
              </a:xfrm>
              <a:custGeom>
                <a:avLst/>
                <a:gdLst>
                  <a:gd name="connsiteX0" fmla="*/ 459473 w 460910"/>
                  <a:gd name="connsiteY0" fmla="*/ 213 h 749537"/>
                  <a:gd name="connsiteX1" fmla="*/ 158906 w 460910"/>
                  <a:gd name="connsiteY1" fmla="*/ 313480 h 749537"/>
                  <a:gd name="connsiteX2" fmla="*/ 315539 w 460910"/>
                  <a:gd name="connsiteY2" fmla="*/ 203413 h 749537"/>
                  <a:gd name="connsiteX3" fmla="*/ 14973 w 460910"/>
                  <a:gd name="connsiteY3" fmla="*/ 381213 h 749537"/>
                  <a:gd name="connsiteX4" fmla="*/ 197006 w 460910"/>
                  <a:gd name="connsiteY4" fmla="*/ 343113 h 749537"/>
                  <a:gd name="connsiteX5" fmla="*/ 201239 w 460910"/>
                  <a:gd name="connsiteY5" fmla="*/ 415080 h 749537"/>
                  <a:gd name="connsiteX6" fmla="*/ 175839 w 460910"/>
                  <a:gd name="connsiteY6" fmla="*/ 423546 h 749537"/>
                  <a:gd name="connsiteX7" fmla="*/ 247806 w 460910"/>
                  <a:gd name="connsiteY7" fmla="*/ 444713 h 749537"/>
                  <a:gd name="connsiteX8" fmla="*/ 383273 w 460910"/>
                  <a:gd name="connsiteY8" fmla="*/ 440480 h 749537"/>
                  <a:gd name="connsiteX9" fmla="*/ 14973 w 460910"/>
                  <a:gd name="connsiteY9" fmla="*/ 749513 h 749537"/>
                  <a:gd name="connsiteX10" fmla="*/ 273206 w 460910"/>
                  <a:gd name="connsiteY10" fmla="*/ 457413 h 749537"/>
                  <a:gd name="connsiteX11" fmla="*/ 218173 w 460910"/>
                  <a:gd name="connsiteY11" fmla="*/ 432013 h 749537"/>
                  <a:gd name="connsiteX12" fmla="*/ 150439 w 460910"/>
                  <a:gd name="connsiteY12" fmla="*/ 343113 h 749537"/>
                  <a:gd name="connsiteX13" fmla="*/ 10739 w 460910"/>
                  <a:gd name="connsiteY13" fmla="*/ 368513 h 749537"/>
                  <a:gd name="connsiteX14" fmla="*/ 459473 w 460910"/>
                  <a:gd name="connsiteY14" fmla="*/ 213 h 74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0910" h="749537">
                    <a:moveTo>
                      <a:pt x="459473" y="213"/>
                    </a:moveTo>
                    <a:cubicBezTo>
                      <a:pt x="484168" y="-8959"/>
                      <a:pt x="182895" y="279613"/>
                      <a:pt x="158906" y="313480"/>
                    </a:cubicBezTo>
                    <a:cubicBezTo>
                      <a:pt x="134917" y="347347"/>
                      <a:pt x="339528" y="192124"/>
                      <a:pt x="315539" y="203413"/>
                    </a:cubicBezTo>
                    <a:cubicBezTo>
                      <a:pt x="291550" y="214702"/>
                      <a:pt x="34728" y="357930"/>
                      <a:pt x="14973" y="381213"/>
                    </a:cubicBezTo>
                    <a:cubicBezTo>
                      <a:pt x="-4783" y="404496"/>
                      <a:pt x="165962" y="337469"/>
                      <a:pt x="197006" y="343113"/>
                    </a:cubicBezTo>
                    <a:cubicBezTo>
                      <a:pt x="228050" y="348758"/>
                      <a:pt x="204767" y="401675"/>
                      <a:pt x="201239" y="415080"/>
                    </a:cubicBezTo>
                    <a:cubicBezTo>
                      <a:pt x="197711" y="428485"/>
                      <a:pt x="168078" y="418607"/>
                      <a:pt x="175839" y="423546"/>
                    </a:cubicBezTo>
                    <a:cubicBezTo>
                      <a:pt x="183600" y="428485"/>
                      <a:pt x="213234" y="441891"/>
                      <a:pt x="247806" y="444713"/>
                    </a:cubicBezTo>
                    <a:cubicBezTo>
                      <a:pt x="282378" y="447535"/>
                      <a:pt x="422078" y="389680"/>
                      <a:pt x="383273" y="440480"/>
                    </a:cubicBezTo>
                    <a:cubicBezTo>
                      <a:pt x="344468" y="491280"/>
                      <a:pt x="33317" y="746691"/>
                      <a:pt x="14973" y="749513"/>
                    </a:cubicBezTo>
                    <a:cubicBezTo>
                      <a:pt x="-3372" y="752335"/>
                      <a:pt x="239339" y="510330"/>
                      <a:pt x="273206" y="457413"/>
                    </a:cubicBezTo>
                    <a:cubicBezTo>
                      <a:pt x="307073" y="404496"/>
                      <a:pt x="238634" y="451063"/>
                      <a:pt x="218173" y="432013"/>
                    </a:cubicBezTo>
                    <a:cubicBezTo>
                      <a:pt x="197712" y="412963"/>
                      <a:pt x="185011" y="353696"/>
                      <a:pt x="150439" y="343113"/>
                    </a:cubicBezTo>
                    <a:cubicBezTo>
                      <a:pt x="115867" y="332530"/>
                      <a:pt x="-42178" y="418608"/>
                      <a:pt x="10739" y="368513"/>
                    </a:cubicBezTo>
                    <a:cubicBezTo>
                      <a:pt x="63656" y="318418"/>
                      <a:pt x="434778" y="9385"/>
                      <a:pt x="459473" y="21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A703FE5A-D2F4-44D5-AB8B-4F8957B5B36A}"/>
                  </a:ext>
                </a:extLst>
              </p:cNvPr>
              <p:cNvSpPr/>
              <p:nvPr/>
            </p:nvSpPr>
            <p:spPr>
              <a:xfrm>
                <a:off x="3481918" y="4785970"/>
                <a:ext cx="420479" cy="182355"/>
              </a:xfrm>
              <a:custGeom>
                <a:avLst/>
                <a:gdLst>
                  <a:gd name="connsiteX0" fmla="*/ 204257 w 420479"/>
                  <a:gd name="connsiteY0" fmla="*/ 343 h 182355"/>
                  <a:gd name="connsiteX1" fmla="*/ 23282 w 420479"/>
                  <a:gd name="connsiteY1" fmla="*/ 140043 h 182355"/>
                  <a:gd name="connsiteX2" fmla="*/ 121707 w 420479"/>
                  <a:gd name="connsiteY2" fmla="*/ 73368 h 182355"/>
                  <a:gd name="connsiteX3" fmla="*/ 1057 w 420479"/>
                  <a:gd name="connsiteY3" fmla="*/ 162268 h 182355"/>
                  <a:gd name="connsiteX4" fmla="*/ 61382 w 420479"/>
                  <a:gd name="connsiteY4" fmla="*/ 138455 h 182355"/>
                  <a:gd name="connsiteX5" fmla="*/ 34395 w 420479"/>
                  <a:gd name="connsiteY5" fmla="*/ 162268 h 182355"/>
                  <a:gd name="connsiteX6" fmla="*/ 124882 w 420479"/>
                  <a:gd name="connsiteY6" fmla="*/ 146393 h 182355"/>
                  <a:gd name="connsiteX7" fmla="*/ 183620 w 420479"/>
                  <a:gd name="connsiteY7" fmla="*/ 147980 h 182355"/>
                  <a:gd name="connsiteX8" fmla="*/ 416982 w 420479"/>
                  <a:gd name="connsiteY8" fmla="*/ 178143 h 182355"/>
                  <a:gd name="connsiteX9" fmla="*/ 328082 w 420479"/>
                  <a:gd name="connsiteY9" fmla="*/ 178143 h 182355"/>
                  <a:gd name="connsiteX10" fmla="*/ 386820 w 420479"/>
                  <a:gd name="connsiteY10" fmla="*/ 179730 h 182355"/>
                  <a:gd name="connsiteX11" fmla="*/ 86782 w 420479"/>
                  <a:gd name="connsiteY11" fmla="*/ 138455 h 182355"/>
                  <a:gd name="connsiteX12" fmla="*/ 126470 w 420479"/>
                  <a:gd name="connsiteY12" fmla="*/ 122580 h 182355"/>
                  <a:gd name="connsiteX13" fmla="*/ 99482 w 420479"/>
                  <a:gd name="connsiteY13" fmla="*/ 117818 h 182355"/>
                  <a:gd name="connsiteX14" fmla="*/ 64557 w 420479"/>
                  <a:gd name="connsiteY14" fmla="*/ 119405 h 182355"/>
                  <a:gd name="connsiteX15" fmla="*/ 170920 w 420479"/>
                  <a:gd name="connsiteY15" fmla="*/ 74955 h 182355"/>
                  <a:gd name="connsiteX16" fmla="*/ 193145 w 420479"/>
                  <a:gd name="connsiteY16" fmla="*/ 63843 h 182355"/>
                  <a:gd name="connsiteX17" fmla="*/ 183620 w 420479"/>
                  <a:gd name="connsiteY17" fmla="*/ 98768 h 182355"/>
                  <a:gd name="connsiteX18" fmla="*/ 204257 w 420479"/>
                  <a:gd name="connsiteY18" fmla="*/ 343 h 182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479" h="182355">
                    <a:moveTo>
                      <a:pt x="204257" y="343"/>
                    </a:moveTo>
                    <a:cubicBezTo>
                      <a:pt x="177534" y="7222"/>
                      <a:pt x="37040" y="127872"/>
                      <a:pt x="23282" y="140043"/>
                    </a:cubicBezTo>
                    <a:cubicBezTo>
                      <a:pt x="9524" y="152214"/>
                      <a:pt x="125411" y="69664"/>
                      <a:pt x="121707" y="73368"/>
                    </a:cubicBezTo>
                    <a:cubicBezTo>
                      <a:pt x="118003" y="77072"/>
                      <a:pt x="11111" y="151420"/>
                      <a:pt x="1057" y="162268"/>
                    </a:cubicBezTo>
                    <a:cubicBezTo>
                      <a:pt x="-8997" y="173116"/>
                      <a:pt x="55826" y="138455"/>
                      <a:pt x="61382" y="138455"/>
                    </a:cubicBezTo>
                    <a:cubicBezTo>
                      <a:pt x="66938" y="138455"/>
                      <a:pt x="23812" y="160945"/>
                      <a:pt x="34395" y="162268"/>
                    </a:cubicBezTo>
                    <a:cubicBezTo>
                      <a:pt x="44978" y="163591"/>
                      <a:pt x="100011" y="148774"/>
                      <a:pt x="124882" y="146393"/>
                    </a:cubicBezTo>
                    <a:cubicBezTo>
                      <a:pt x="149753" y="144012"/>
                      <a:pt x="134937" y="142688"/>
                      <a:pt x="183620" y="147980"/>
                    </a:cubicBezTo>
                    <a:cubicBezTo>
                      <a:pt x="232303" y="153272"/>
                      <a:pt x="392905" y="173116"/>
                      <a:pt x="416982" y="178143"/>
                    </a:cubicBezTo>
                    <a:cubicBezTo>
                      <a:pt x="441059" y="183170"/>
                      <a:pt x="333109" y="177879"/>
                      <a:pt x="328082" y="178143"/>
                    </a:cubicBezTo>
                    <a:cubicBezTo>
                      <a:pt x="323055" y="178408"/>
                      <a:pt x="427037" y="186345"/>
                      <a:pt x="386820" y="179730"/>
                    </a:cubicBezTo>
                    <a:cubicBezTo>
                      <a:pt x="346603" y="173115"/>
                      <a:pt x="130174" y="147980"/>
                      <a:pt x="86782" y="138455"/>
                    </a:cubicBezTo>
                    <a:cubicBezTo>
                      <a:pt x="43390" y="128930"/>
                      <a:pt x="124353" y="126020"/>
                      <a:pt x="126470" y="122580"/>
                    </a:cubicBezTo>
                    <a:cubicBezTo>
                      <a:pt x="128587" y="119141"/>
                      <a:pt x="109801" y="118347"/>
                      <a:pt x="99482" y="117818"/>
                    </a:cubicBezTo>
                    <a:cubicBezTo>
                      <a:pt x="89163" y="117289"/>
                      <a:pt x="52651" y="126549"/>
                      <a:pt x="64557" y="119405"/>
                    </a:cubicBezTo>
                    <a:cubicBezTo>
                      <a:pt x="76463" y="112261"/>
                      <a:pt x="149489" y="84215"/>
                      <a:pt x="170920" y="74955"/>
                    </a:cubicBezTo>
                    <a:cubicBezTo>
                      <a:pt x="192351" y="65695"/>
                      <a:pt x="191028" y="59874"/>
                      <a:pt x="193145" y="63843"/>
                    </a:cubicBezTo>
                    <a:cubicBezTo>
                      <a:pt x="195262" y="67812"/>
                      <a:pt x="182033" y="105383"/>
                      <a:pt x="183620" y="98768"/>
                    </a:cubicBezTo>
                    <a:cubicBezTo>
                      <a:pt x="185207" y="92153"/>
                      <a:pt x="230980" y="-6536"/>
                      <a:pt x="204257" y="34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EFC6B4DD-EFB1-42BB-927B-ACD6ABB26077}"/>
                  </a:ext>
                </a:extLst>
              </p:cNvPr>
              <p:cNvSpPr/>
              <p:nvPr/>
            </p:nvSpPr>
            <p:spPr>
              <a:xfrm>
                <a:off x="3735344" y="4759049"/>
                <a:ext cx="353359" cy="235285"/>
              </a:xfrm>
              <a:custGeom>
                <a:avLst/>
                <a:gdLst>
                  <a:gd name="connsiteX0" fmla="*/ 60369 w 353359"/>
                  <a:gd name="connsiteY0" fmla="*/ 276 h 235285"/>
                  <a:gd name="connsiteX1" fmla="*/ 131806 w 353359"/>
                  <a:gd name="connsiteY1" fmla="*/ 139976 h 235285"/>
                  <a:gd name="connsiteX2" fmla="*/ 138156 w 353359"/>
                  <a:gd name="connsiteY2" fmla="*/ 141564 h 235285"/>
                  <a:gd name="connsiteX3" fmla="*/ 136569 w 353359"/>
                  <a:gd name="connsiteY3" fmla="*/ 160614 h 235285"/>
                  <a:gd name="connsiteX4" fmla="*/ 44 w 353359"/>
                  <a:gd name="connsiteY4" fmla="*/ 211414 h 235285"/>
                  <a:gd name="connsiteX5" fmla="*/ 152444 w 353359"/>
                  <a:gd name="connsiteY5" fmla="*/ 211414 h 235285"/>
                  <a:gd name="connsiteX6" fmla="*/ 352469 w 353359"/>
                  <a:gd name="connsiteY6" fmla="*/ 235226 h 235285"/>
                  <a:gd name="connsiteX7" fmla="*/ 68306 w 353359"/>
                  <a:gd name="connsiteY7" fmla="*/ 203476 h 235285"/>
                  <a:gd name="connsiteX8" fmla="*/ 81006 w 353359"/>
                  <a:gd name="connsiteY8" fmla="*/ 195539 h 235285"/>
                  <a:gd name="connsiteX9" fmla="*/ 169906 w 353359"/>
                  <a:gd name="connsiteY9" fmla="*/ 152676 h 235285"/>
                  <a:gd name="connsiteX10" fmla="*/ 142919 w 353359"/>
                  <a:gd name="connsiteY10" fmla="*/ 105051 h 235285"/>
                  <a:gd name="connsiteX11" fmla="*/ 60369 w 353359"/>
                  <a:gd name="connsiteY11" fmla="*/ 276 h 23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359" h="235285">
                    <a:moveTo>
                      <a:pt x="60369" y="276"/>
                    </a:moveTo>
                    <a:cubicBezTo>
                      <a:pt x="58517" y="6097"/>
                      <a:pt x="118842" y="116428"/>
                      <a:pt x="131806" y="139976"/>
                    </a:cubicBezTo>
                    <a:cubicBezTo>
                      <a:pt x="144770" y="163524"/>
                      <a:pt x="137362" y="138124"/>
                      <a:pt x="138156" y="141564"/>
                    </a:cubicBezTo>
                    <a:cubicBezTo>
                      <a:pt x="138950" y="145004"/>
                      <a:pt x="159588" y="148972"/>
                      <a:pt x="136569" y="160614"/>
                    </a:cubicBezTo>
                    <a:cubicBezTo>
                      <a:pt x="113550" y="172256"/>
                      <a:pt x="-2602" y="202947"/>
                      <a:pt x="44" y="211414"/>
                    </a:cubicBezTo>
                    <a:cubicBezTo>
                      <a:pt x="2690" y="219881"/>
                      <a:pt x="93707" y="207445"/>
                      <a:pt x="152444" y="211414"/>
                    </a:cubicBezTo>
                    <a:cubicBezTo>
                      <a:pt x="211182" y="215383"/>
                      <a:pt x="366492" y="236549"/>
                      <a:pt x="352469" y="235226"/>
                    </a:cubicBezTo>
                    <a:cubicBezTo>
                      <a:pt x="338446" y="233903"/>
                      <a:pt x="113550" y="210090"/>
                      <a:pt x="68306" y="203476"/>
                    </a:cubicBezTo>
                    <a:cubicBezTo>
                      <a:pt x="23062" y="196862"/>
                      <a:pt x="64073" y="204006"/>
                      <a:pt x="81006" y="195539"/>
                    </a:cubicBezTo>
                    <a:cubicBezTo>
                      <a:pt x="97939" y="187072"/>
                      <a:pt x="159587" y="167757"/>
                      <a:pt x="169906" y="152676"/>
                    </a:cubicBezTo>
                    <a:cubicBezTo>
                      <a:pt x="180225" y="137595"/>
                      <a:pt x="158000" y="127805"/>
                      <a:pt x="142919" y="105051"/>
                    </a:cubicBezTo>
                    <a:cubicBezTo>
                      <a:pt x="127838" y="82297"/>
                      <a:pt x="62221" y="-5545"/>
                      <a:pt x="60369" y="27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6E485025-621C-4BBA-8A26-961C37CE277C}"/>
                  </a:ext>
                </a:extLst>
              </p:cNvPr>
              <p:cNvSpPr/>
              <p:nvPr/>
            </p:nvSpPr>
            <p:spPr>
              <a:xfrm>
                <a:off x="3384212" y="4841723"/>
                <a:ext cx="561282" cy="519275"/>
              </a:xfrm>
              <a:custGeom>
                <a:avLst/>
                <a:gdLst>
                  <a:gd name="connsiteX0" fmla="*/ 133688 w 561282"/>
                  <a:gd name="connsiteY0" fmla="*/ 214465 h 519275"/>
                  <a:gd name="connsiteX1" fmla="*/ 259101 w 561282"/>
                  <a:gd name="connsiteY1" fmla="*/ 431952 h 519275"/>
                  <a:gd name="connsiteX2" fmla="*/ 238463 w 561282"/>
                  <a:gd name="connsiteY2" fmla="*/ 376390 h 519275"/>
                  <a:gd name="connsiteX3" fmla="*/ 348001 w 561282"/>
                  <a:gd name="connsiteY3" fmla="*/ 474815 h 519275"/>
                  <a:gd name="connsiteX4" fmla="*/ 354351 w 561282"/>
                  <a:gd name="connsiteY4" fmla="*/ 465290 h 519275"/>
                  <a:gd name="connsiteX5" fmla="*/ 560726 w 561282"/>
                  <a:gd name="connsiteY5" fmla="*/ 493865 h 519275"/>
                  <a:gd name="connsiteX6" fmla="*/ 282913 w 561282"/>
                  <a:gd name="connsiteY6" fmla="*/ 481165 h 519275"/>
                  <a:gd name="connsiteX7" fmla="*/ 535326 w 561282"/>
                  <a:gd name="connsiteY7" fmla="*/ 519265 h 519275"/>
                  <a:gd name="connsiteX8" fmla="*/ 273388 w 561282"/>
                  <a:gd name="connsiteY8" fmla="*/ 482752 h 519275"/>
                  <a:gd name="connsiteX9" fmla="*/ 165438 w 561282"/>
                  <a:gd name="connsiteY9" fmla="*/ 327177 h 519275"/>
                  <a:gd name="connsiteX10" fmla="*/ 1926 w 561282"/>
                  <a:gd name="connsiteY10" fmla="*/ 6502 h 519275"/>
                  <a:gd name="connsiteX11" fmla="*/ 84476 w 561282"/>
                  <a:gd name="connsiteY11" fmla="*/ 138265 h 519275"/>
                  <a:gd name="connsiteX12" fmla="*/ 214651 w 561282"/>
                  <a:gd name="connsiteY12" fmla="*/ 451002 h 519275"/>
                  <a:gd name="connsiteX13" fmla="*/ 133688 w 561282"/>
                  <a:gd name="connsiteY13" fmla="*/ 214465 h 5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1282" h="519275">
                    <a:moveTo>
                      <a:pt x="133688" y="214465"/>
                    </a:moveTo>
                    <a:cubicBezTo>
                      <a:pt x="141096" y="211290"/>
                      <a:pt x="241638" y="404964"/>
                      <a:pt x="259101" y="431952"/>
                    </a:cubicBezTo>
                    <a:cubicBezTo>
                      <a:pt x="276564" y="458940"/>
                      <a:pt x="223646" y="369246"/>
                      <a:pt x="238463" y="376390"/>
                    </a:cubicBezTo>
                    <a:cubicBezTo>
                      <a:pt x="253280" y="383534"/>
                      <a:pt x="328686" y="459998"/>
                      <a:pt x="348001" y="474815"/>
                    </a:cubicBezTo>
                    <a:cubicBezTo>
                      <a:pt x="367316" y="489632"/>
                      <a:pt x="318897" y="462115"/>
                      <a:pt x="354351" y="465290"/>
                    </a:cubicBezTo>
                    <a:cubicBezTo>
                      <a:pt x="389805" y="468465"/>
                      <a:pt x="572632" y="491219"/>
                      <a:pt x="560726" y="493865"/>
                    </a:cubicBezTo>
                    <a:cubicBezTo>
                      <a:pt x="548820" y="496511"/>
                      <a:pt x="287146" y="476932"/>
                      <a:pt x="282913" y="481165"/>
                    </a:cubicBezTo>
                    <a:cubicBezTo>
                      <a:pt x="278680" y="485398"/>
                      <a:pt x="536913" y="519001"/>
                      <a:pt x="535326" y="519265"/>
                    </a:cubicBezTo>
                    <a:cubicBezTo>
                      <a:pt x="533739" y="519529"/>
                      <a:pt x="335036" y="514767"/>
                      <a:pt x="273388" y="482752"/>
                    </a:cubicBezTo>
                    <a:cubicBezTo>
                      <a:pt x="211740" y="450737"/>
                      <a:pt x="210682" y="406552"/>
                      <a:pt x="165438" y="327177"/>
                    </a:cubicBezTo>
                    <a:cubicBezTo>
                      <a:pt x="120194" y="247802"/>
                      <a:pt x="15420" y="37987"/>
                      <a:pt x="1926" y="6502"/>
                    </a:cubicBezTo>
                    <a:cubicBezTo>
                      <a:pt x="-11568" y="-24983"/>
                      <a:pt x="49022" y="64182"/>
                      <a:pt x="84476" y="138265"/>
                    </a:cubicBezTo>
                    <a:cubicBezTo>
                      <a:pt x="119930" y="212348"/>
                      <a:pt x="203274" y="433275"/>
                      <a:pt x="214651" y="451002"/>
                    </a:cubicBezTo>
                    <a:cubicBezTo>
                      <a:pt x="226028" y="468729"/>
                      <a:pt x="126280" y="217640"/>
                      <a:pt x="133688" y="21446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B3D3A58C-0E52-40B9-80B4-9D519EEF2E80}"/>
                  </a:ext>
                </a:extLst>
              </p:cNvPr>
              <p:cNvSpPr/>
              <p:nvPr/>
            </p:nvSpPr>
            <p:spPr>
              <a:xfrm>
                <a:off x="3372444" y="4835738"/>
                <a:ext cx="897999" cy="522234"/>
              </a:xfrm>
              <a:custGeom>
                <a:avLst/>
                <a:gdLst>
                  <a:gd name="connsiteX0" fmla="*/ 120056 w 897999"/>
                  <a:gd name="connsiteY0" fmla="*/ 144250 h 522234"/>
                  <a:gd name="connsiteX1" fmla="*/ 191494 w 897999"/>
                  <a:gd name="connsiteY1" fmla="*/ 309350 h 522234"/>
                  <a:gd name="connsiteX2" fmla="*/ 207369 w 897999"/>
                  <a:gd name="connsiteY2" fmla="*/ 341100 h 522234"/>
                  <a:gd name="connsiteX3" fmla="*/ 324844 w 897999"/>
                  <a:gd name="connsiteY3" fmla="*/ 458575 h 522234"/>
                  <a:gd name="connsiteX4" fmla="*/ 324844 w 897999"/>
                  <a:gd name="connsiteY4" fmla="*/ 461750 h 522234"/>
                  <a:gd name="connsiteX5" fmla="*/ 496294 w 897999"/>
                  <a:gd name="connsiteY5" fmla="*/ 517312 h 522234"/>
                  <a:gd name="connsiteX6" fmla="*/ 656631 w 897999"/>
                  <a:gd name="connsiteY6" fmla="*/ 461750 h 522234"/>
                  <a:gd name="connsiteX7" fmla="*/ 440731 w 897999"/>
                  <a:gd name="connsiteY7" fmla="*/ 493500 h 522234"/>
                  <a:gd name="connsiteX8" fmla="*/ 813794 w 897999"/>
                  <a:gd name="connsiteY8" fmla="*/ 391900 h 522234"/>
                  <a:gd name="connsiteX9" fmla="*/ 891581 w 897999"/>
                  <a:gd name="connsiteY9" fmla="*/ 356975 h 522234"/>
                  <a:gd name="connsiteX10" fmla="*/ 701081 w 897999"/>
                  <a:gd name="connsiteY10" fmla="*/ 461750 h 522234"/>
                  <a:gd name="connsiteX11" fmla="*/ 467719 w 897999"/>
                  <a:gd name="connsiteY11" fmla="*/ 522075 h 522234"/>
                  <a:gd name="connsiteX12" fmla="*/ 348656 w 897999"/>
                  <a:gd name="connsiteY12" fmla="*/ 477625 h 522234"/>
                  <a:gd name="connsiteX13" fmla="*/ 248644 w 897999"/>
                  <a:gd name="connsiteY13" fmla="*/ 425237 h 522234"/>
                  <a:gd name="connsiteX14" fmla="*/ 4169 w 897999"/>
                  <a:gd name="connsiteY14" fmla="*/ 9312 h 522234"/>
                  <a:gd name="connsiteX15" fmla="*/ 120056 w 897999"/>
                  <a:gd name="connsiteY15" fmla="*/ 144250 h 52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7999" h="522234">
                    <a:moveTo>
                      <a:pt x="120056" y="144250"/>
                    </a:moveTo>
                    <a:cubicBezTo>
                      <a:pt x="151277" y="194256"/>
                      <a:pt x="176942" y="276542"/>
                      <a:pt x="191494" y="309350"/>
                    </a:cubicBezTo>
                    <a:cubicBezTo>
                      <a:pt x="206046" y="342158"/>
                      <a:pt x="185144" y="316229"/>
                      <a:pt x="207369" y="341100"/>
                    </a:cubicBezTo>
                    <a:cubicBezTo>
                      <a:pt x="229594" y="365971"/>
                      <a:pt x="305265" y="438467"/>
                      <a:pt x="324844" y="458575"/>
                    </a:cubicBezTo>
                    <a:cubicBezTo>
                      <a:pt x="344423" y="478683"/>
                      <a:pt x="296269" y="451961"/>
                      <a:pt x="324844" y="461750"/>
                    </a:cubicBezTo>
                    <a:cubicBezTo>
                      <a:pt x="353419" y="471539"/>
                      <a:pt x="440996" y="517312"/>
                      <a:pt x="496294" y="517312"/>
                    </a:cubicBezTo>
                    <a:cubicBezTo>
                      <a:pt x="551592" y="517312"/>
                      <a:pt x="665892" y="465719"/>
                      <a:pt x="656631" y="461750"/>
                    </a:cubicBezTo>
                    <a:cubicBezTo>
                      <a:pt x="647371" y="457781"/>
                      <a:pt x="414537" y="505142"/>
                      <a:pt x="440731" y="493500"/>
                    </a:cubicBezTo>
                    <a:cubicBezTo>
                      <a:pt x="466925" y="481858"/>
                      <a:pt x="738652" y="414654"/>
                      <a:pt x="813794" y="391900"/>
                    </a:cubicBezTo>
                    <a:cubicBezTo>
                      <a:pt x="888936" y="369146"/>
                      <a:pt x="910366" y="345333"/>
                      <a:pt x="891581" y="356975"/>
                    </a:cubicBezTo>
                    <a:cubicBezTo>
                      <a:pt x="872796" y="368617"/>
                      <a:pt x="771725" y="434233"/>
                      <a:pt x="701081" y="461750"/>
                    </a:cubicBezTo>
                    <a:cubicBezTo>
                      <a:pt x="630437" y="489267"/>
                      <a:pt x="526456" y="519429"/>
                      <a:pt x="467719" y="522075"/>
                    </a:cubicBezTo>
                    <a:cubicBezTo>
                      <a:pt x="408982" y="524721"/>
                      <a:pt x="385169" y="493765"/>
                      <a:pt x="348656" y="477625"/>
                    </a:cubicBezTo>
                    <a:cubicBezTo>
                      <a:pt x="312143" y="461485"/>
                      <a:pt x="306058" y="503289"/>
                      <a:pt x="248644" y="425237"/>
                    </a:cubicBezTo>
                    <a:cubicBezTo>
                      <a:pt x="191230" y="347185"/>
                      <a:pt x="31156" y="54291"/>
                      <a:pt x="4169" y="9312"/>
                    </a:cubicBezTo>
                    <a:cubicBezTo>
                      <a:pt x="-22818" y="-35667"/>
                      <a:pt x="88835" y="94244"/>
                      <a:pt x="120056" y="14425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CDDC63BE-8057-46E0-9716-A70992ED966B}"/>
                  </a:ext>
                </a:extLst>
              </p:cNvPr>
              <p:cNvSpPr/>
              <p:nvPr/>
            </p:nvSpPr>
            <p:spPr>
              <a:xfrm>
                <a:off x="3563005" y="5122333"/>
                <a:ext cx="1472545" cy="544308"/>
              </a:xfrm>
              <a:custGeom>
                <a:avLst/>
                <a:gdLst>
                  <a:gd name="connsiteX0" fmla="*/ 141162 w 1572247"/>
                  <a:gd name="connsiteY0" fmla="*/ 586787 h 805402"/>
                  <a:gd name="connsiteX1" fmla="*/ 196195 w 1572247"/>
                  <a:gd name="connsiteY1" fmla="*/ 618537 h 805402"/>
                  <a:gd name="connsiteX2" fmla="*/ 507345 w 1572247"/>
                  <a:gd name="connsiteY2" fmla="*/ 722254 h 805402"/>
                  <a:gd name="connsiteX3" fmla="*/ 242762 w 1572247"/>
                  <a:gd name="connsiteY3" fmla="*/ 720137 h 805402"/>
                  <a:gd name="connsiteX4" fmla="*/ 579312 w 1572247"/>
                  <a:gd name="connsiteY4" fmla="*/ 743420 h 805402"/>
                  <a:gd name="connsiteX5" fmla="*/ 867178 w 1572247"/>
                  <a:gd name="connsiteY5" fmla="*/ 584670 h 805402"/>
                  <a:gd name="connsiteX6" fmla="*/ 776162 w 1572247"/>
                  <a:gd name="connsiteY6" fmla="*/ 601604 h 805402"/>
                  <a:gd name="connsiteX7" fmla="*/ 1555095 w 1572247"/>
                  <a:gd name="connsiteY7" fmla="*/ 4704 h 805402"/>
                  <a:gd name="connsiteX8" fmla="*/ 1313795 w 1572247"/>
                  <a:gd name="connsiteY8" fmla="*/ 330670 h 805402"/>
                  <a:gd name="connsiteX9" fmla="*/ 1301095 w 1572247"/>
                  <a:gd name="connsiteY9" fmla="*/ 474604 h 805402"/>
                  <a:gd name="connsiteX10" fmla="*/ 1455612 w 1572247"/>
                  <a:gd name="connsiteY10" fmla="*/ 262937 h 805402"/>
                  <a:gd name="connsiteX11" fmla="*/ 981478 w 1572247"/>
                  <a:gd name="connsiteY11" fmla="*/ 682037 h 805402"/>
                  <a:gd name="connsiteX12" fmla="*/ 708428 w 1572247"/>
                  <a:gd name="connsiteY12" fmla="*/ 800570 h 805402"/>
                  <a:gd name="connsiteX13" fmla="*/ 405745 w 1572247"/>
                  <a:gd name="connsiteY13" fmla="*/ 775170 h 805402"/>
                  <a:gd name="connsiteX14" fmla="*/ 329545 w 1572247"/>
                  <a:gd name="connsiteY14" fmla="*/ 802687 h 805402"/>
                  <a:gd name="connsiteX15" fmla="*/ 230062 w 1572247"/>
                  <a:gd name="connsiteY15" fmla="*/ 694737 h 805402"/>
                  <a:gd name="connsiteX16" fmla="*/ 1462 w 1572247"/>
                  <a:gd name="connsiteY16" fmla="*/ 408987 h 805402"/>
                  <a:gd name="connsiteX17" fmla="*/ 141162 w 1572247"/>
                  <a:gd name="connsiteY17" fmla="*/ 586787 h 80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2247" h="805402">
                    <a:moveTo>
                      <a:pt x="141162" y="586787"/>
                    </a:moveTo>
                    <a:cubicBezTo>
                      <a:pt x="173618" y="621712"/>
                      <a:pt x="135164" y="595959"/>
                      <a:pt x="196195" y="618537"/>
                    </a:cubicBezTo>
                    <a:cubicBezTo>
                      <a:pt x="257226" y="641115"/>
                      <a:pt x="499584" y="705321"/>
                      <a:pt x="507345" y="722254"/>
                    </a:cubicBezTo>
                    <a:cubicBezTo>
                      <a:pt x="515106" y="739187"/>
                      <a:pt x="230768" y="716609"/>
                      <a:pt x="242762" y="720137"/>
                    </a:cubicBezTo>
                    <a:cubicBezTo>
                      <a:pt x="254756" y="723665"/>
                      <a:pt x="475243" y="765998"/>
                      <a:pt x="579312" y="743420"/>
                    </a:cubicBezTo>
                    <a:cubicBezTo>
                      <a:pt x="683381" y="720842"/>
                      <a:pt x="834370" y="608306"/>
                      <a:pt x="867178" y="584670"/>
                    </a:cubicBezTo>
                    <a:cubicBezTo>
                      <a:pt x="899986" y="561034"/>
                      <a:pt x="661509" y="698265"/>
                      <a:pt x="776162" y="601604"/>
                    </a:cubicBezTo>
                    <a:cubicBezTo>
                      <a:pt x="890815" y="504943"/>
                      <a:pt x="1465490" y="49860"/>
                      <a:pt x="1555095" y="4704"/>
                    </a:cubicBezTo>
                    <a:cubicBezTo>
                      <a:pt x="1644700" y="-40452"/>
                      <a:pt x="1356128" y="252353"/>
                      <a:pt x="1313795" y="330670"/>
                    </a:cubicBezTo>
                    <a:cubicBezTo>
                      <a:pt x="1271462" y="408987"/>
                      <a:pt x="1277459" y="485893"/>
                      <a:pt x="1301095" y="474604"/>
                    </a:cubicBezTo>
                    <a:cubicBezTo>
                      <a:pt x="1324731" y="463315"/>
                      <a:pt x="1508882" y="228365"/>
                      <a:pt x="1455612" y="262937"/>
                    </a:cubicBezTo>
                    <a:cubicBezTo>
                      <a:pt x="1402343" y="297509"/>
                      <a:pt x="1106009" y="592432"/>
                      <a:pt x="981478" y="682037"/>
                    </a:cubicBezTo>
                    <a:cubicBezTo>
                      <a:pt x="856947" y="771642"/>
                      <a:pt x="804383" y="785048"/>
                      <a:pt x="708428" y="800570"/>
                    </a:cubicBezTo>
                    <a:cubicBezTo>
                      <a:pt x="612473" y="816092"/>
                      <a:pt x="468892" y="774817"/>
                      <a:pt x="405745" y="775170"/>
                    </a:cubicBezTo>
                    <a:cubicBezTo>
                      <a:pt x="342598" y="775523"/>
                      <a:pt x="358826" y="816093"/>
                      <a:pt x="329545" y="802687"/>
                    </a:cubicBezTo>
                    <a:cubicBezTo>
                      <a:pt x="300264" y="789281"/>
                      <a:pt x="284742" y="760354"/>
                      <a:pt x="230062" y="694737"/>
                    </a:cubicBezTo>
                    <a:cubicBezTo>
                      <a:pt x="175382" y="629120"/>
                      <a:pt x="17690" y="426626"/>
                      <a:pt x="1462" y="408987"/>
                    </a:cubicBezTo>
                    <a:cubicBezTo>
                      <a:pt x="-14766" y="391348"/>
                      <a:pt x="108706" y="551862"/>
                      <a:pt x="141162" y="58678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582DEF7C-13C5-4C84-B9EC-C58B38D7A2F4}"/>
                  </a:ext>
                </a:extLst>
              </p:cNvPr>
              <p:cNvSpPr/>
              <p:nvPr/>
            </p:nvSpPr>
            <p:spPr>
              <a:xfrm>
                <a:off x="4073327" y="3592119"/>
                <a:ext cx="659639" cy="255983"/>
              </a:xfrm>
              <a:custGeom>
                <a:avLst/>
                <a:gdLst>
                  <a:gd name="connsiteX0" fmla="*/ 5490 w 659639"/>
                  <a:gd name="connsiteY0" fmla="*/ 255981 h 255983"/>
                  <a:gd name="connsiteX1" fmla="*/ 312406 w 659639"/>
                  <a:gd name="connsiteY1" fmla="*/ 73948 h 255983"/>
                  <a:gd name="connsiteX2" fmla="*/ 193873 w 659639"/>
                  <a:gd name="connsiteY2" fmla="*/ 103581 h 255983"/>
                  <a:gd name="connsiteX3" fmla="*/ 405540 w 659639"/>
                  <a:gd name="connsiteY3" fmla="*/ 97231 h 255983"/>
                  <a:gd name="connsiteX4" fmla="*/ 536773 w 659639"/>
                  <a:gd name="connsiteY4" fmla="*/ 150148 h 255983"/>
                  <a:gd name="connsiteX5" fmla="*/ 511373 w 659639"/>
                  <a:gd name="connsiteY5" fmla="*/ 131098 h 255983"/>
                  <a:gd name="connsiteX6" fmla="*/ 659540 w 659639"/>
                  <a:gd name="connsiteY6" fmla="*/ 213648 h 255983"/>
                  <a:gd name="connsiteX7" fmla="*/ 485973 w 659639"/>
                  <a:gd name="connsiteY7" fmla="*/ 84531 h 255983"/>
                  <a:gd name="connsiteX8" fmla="*/ 352623 w 659639"/>
                  <a:gd name="connsiteY8" fmla="*/ 54898 h 255983"/>
                  <a:gd name="connsiteX9" fmla="*/ 215040 w 659639"/>
                  <a:gd name="connsiteY9" fmla="*/ 65481 h 255983"/>
                  <a:gd name="connsiteX10" fmla="*/ 312406 w 659639"/>
                  <a:gd name="connsiteY10" fmla="*/ 6214 h 255983"/>
                  <a:gd name="connsiteX11" fmla="*/ 208690 w 659639"/>
                  <a:gd name="connsiteY11" fmla="*/ 21031 h 255983"/>
                  <a:gd name="connsiteX12" fmla="*/ 225623 w 659639"/>
                  <a:gd name="connsiteY12" fmla="*/ 1981 h 255983"/>
                  <a:gd name="connsiteX13" fmla="*/ 124023 w 659639"/>
                  <a:gd name="connsiteY13" fmla="*/ 78181 h 255983"/>
                  <a:gd name="connsiteX14" fmla="*/ 5490 w 659639"/>
                  <a:gd name="connsiteY14" fmla="*/ 255981 h 25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9639" h="255983">
                    <a:moveTo>
                      <a:pt x="5490" y="255981"/>
                    </a:moveTo>
                    <a:cubicBezTo>
                      <a:pt x="36887" y="255276"/>
                      <a:pt x="281009" y="99348"/>
                      <a:pt x="312406" y="73948"/>
                    </a:cubicBezTo>
                    <a:cubicBezTo>
                      <a:pt x="343803" y="48548"/>
                      <a:pt x="178351" y="99700"/>
                      <a:pt x="193873" y="103581"/>
                    </a:cubicBezTo>
                    <a:cubicBezTo>
                      <a:pt x="209395" y="107461"/>
                      <a:pt x="348390" y="89470"/>
                      <a:pt x="405540" y="97231"/>
                    </a:cubicBezTo>
                    <a:cubicBezTo>
                      <a:pt x="462690" y="104992"/>
                      <a:pt x="519134" y="144503"/>
                      <a:pt x="536773" y="150148"/>
                    </a:cubicBezTo>
                    <a:cubicBezTo>
                      <a:pt x="554412" y="155792"/>
                      <a:pt x="490912" y="120515"/>
                      <a:pt x="511373" y="131098"/>
                    </a:cubicBezTo>
                    <a:cubicBezTo>
                      <a:pt x="531834" y="141681"/>
                      <a:pt x="663773" y="221409"/>
                      <a:pt x="659540" y="213648"/>
                    </a:cubicBezTo>
                    <a:cubicBezTo>
                      <a:pt x="655307" y="205887"/>
                      <a:pt x="537126" y="110989"/>
                      <a:pt x="485973" y="84531"/>
                    </a:cubicBezTo>
                    <a:cubicBezTo>
                      <a:pt x="434820" y="58073"/>
                      <a:pt x="397778" y="58073"/>
                      <a:pt x="352623" y="54898"/>
                    </a:cubicBezTo>
                    <a:cubicBezTo>
                      <a:pt x="307468" y="51723"/>
                      <a:pt x="221743" y="73595"/>
                      <a:pt x="215040" y="65481"/>
                    </a:cubicBezTo>
                    <a:cubicBezTo>
                      <a:pt x="208337" y="57367"/>
                      <a:pt x="313464" y="13622"/>
                      <a:pt x="312406" y="6214"/>
                    </a:cubicBezTo>
                    <a:cubicBezTo>
                      <a:pt x="311348" y="-1194"/>
                      <a:pt x="223154" y="21736"/>
                      <a:pt x="208690" y="21031"/>
                    </a:cubicBezTo>
                    <a:cubicBezTo>
                      <a:pt x="194226" y="20326"/>
                      <a:pt x="239734" y="-7544"/>
                      <a:pt x="225623" y="1981"/>
                    </a:cubicBezTo>
                    <a:cubicBezTo>
                      <a:pt x="211512" y="11506"/>
                      <a:pt x="162123" y="37611"/>
                      <a:pt x="124023" y="78181"/>
                    </a:cubicBezTo>
                    <a:cubicBezTo>
                      <a:pt x="85923" y="118750"/>
                      <a:pt x="-25907" y="256686"/>
                      <a:pt x="5490" y="25598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BDE4B16E-90C9-473D-8A4D-E42EB5A810E4}"/>
                  </a:ext>
                </a:extLst>
              </p:cNvPr>
              <p:cNvSpPr/>
              <p:nvPr/>
            </p:nvSpPr>
            <p:spPr>
              <a:xfrm>
                <a:off x="3041497" y="3529971"/>
                <a:ext cx="316538" cy="349350"/>
              </a:xfrm>
              <a:custGeom>
                <a:avLst/>
                <a:gdLst>
                  <a:gd name="connsiteX0" fmla="*/ 314478 w 316538"/>
                  <a:gd name="connsiteY0" fmla="*/ 91117 h 349350"/>
                  <a:gd name="connsiteX1" fmla="*/ 114453 w 316538"/>
                  <a:gd name="connsiteY1" fmla="*/ 48254 h 349350"/>
                  <a:gd name="connsiteX2" fmla="*/ 31903 w 316538"/>
                  <a:gd name="connsiteY2" fmla="*/ 102229 h 349350"/>
                  <a:gd name="connsiteX3" fmla="*/ 112866 w 316538"/>
                  <a:gd name="connsiteY3" fmla="*/ 48254 h 349350"/>
                  <a:gd name="connsiteX4" fmla="*/ 82703 w 316538"/>
                  <a:gd name="connsiteY4" fmla="*/ 132392 h 349350"/>
                  <a:gd name="connsiteX5" fmla="*/ 76353 w 316538"/>
                  <a:gd name="connsiteY5" fmla="*/ 195892 h 349350"/>
                  <a:gd name="connsiteX6" fmla="*/ 46191 w 316538"/>
                  <a:gd name="connsiteY6" fmla="*/ 137154 h 349350"/>
                  <a:gd name="connsiteX7" fmla="*/ 82703 w 316538"/>
                  <a:gd name="connsiteY7" fmla="*/ 332417 h 349350"/>
                  <a:gd name="connsiteX8" fmla="*/ 82703 w 316538"/>
                  <a:gd name="connsiteY8" fmla="*/ 337179 h 349350"/>
                  <a:gd name="connsiteX9" fmla="*/ 33491 w 316538"/>
                  <a:gd name="connsiteY9" fmla="*/ 314954 h 349350"/>
                  <a:gd name="connsiteX10" fmla="*/ 17616 w 316538"/>
                  <a:gd name="connsiteY10" fmla="*/ 322892 h 349350"/>
                  <a:gd name="connsiteX11" fmla="*/ 14441 w 316538"/>
                  <a:gd name="connsiteY11" fmla="*/ 254629 h 349350"/>
                  <a:gd name="connsiteX12" fmla="*/ 153 w 316538"/>
                  <a:gd name="connsiteY12" fmla="*/ 238754 h 349350"/>
                  <a:gd name="connsiteX13" fmla="*/ 6503 w 316538"/>
                  <a:gd name="connsiteY13" fmla="*/ 214942 h 349350"/>
                  <a:gd name="connsiteX14" fmla="*/ 153 w 316538"/>
                  <a:gd name="connsiteY14" fmla="*/ 184779 h 349350"/>
                  <a:gd name="connsiteX15" fmla="*/ 6503 w 316538"/>
                  <a:gd name="connsiteY15" fmla="*/ 97467 h 349350"/>
                  <a:gd name="connsiteX16" fmla="*/ 27141 w 316538"/>
                  <a:gd name="connsiteY16" fmla="*/ 72067 h 349350"/>
                  <a:gd name="connsiteX17" fmla="*/ 52541 w 316538"/>
                  <a:gd name="connsiteY17" fmla="*/ 97467 h 349350"/>
                  <a:gd name="connsiteX18" fmla="*/ 65241 w 316538"/>
                  <a:gd name="connsiteY18" fmla="*/ 43492 h 349350"/>
                  <a:gd name="connsiteX19" fmla="*/ 87466 w 316538"/>
                  <a:gd name="connsiteY19" fmla="*/ 40317 h 349350"/>
                  <a:gd name="connsiteX20" fmla="*/ 57303 w 316538"/>
                  <a:gd name="connsiteY20" fmla="*/ 21267 h 349350"/>
                  <a:gd name="connsiteX21" fmla="*/ 168428 w 316538"/>
                  <a:gd name="connsiteY21" fmla="*/ 629 h 349350"/>
                  <a:gd name="connsiteX22" fmla="*/ 216053 w 316538"/>
                  <a:gd name="connsiteY22" fmla="*/ 46667 h 349350"/>
                  <a:gd name="connsiteX23" fmla="*/ 314478 w 316538"/>
                  <a:gd name="connsiteY23" fmla="*/ 91117 h 34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16538" h="349350">
                    <a:moveTo>
                      <a:pt x="314478" y="91117"/>
                    </a:moveTo>
                    <a:cubicBezTo>
                      <a:pt x="297545" y="91382"/>
                      <a:pt x="161549" y="46402"/>
                      <a:pt x="114453" y="48254"/>
                    </a:cubicBezTo>
                    <a:cubicBezTo>
                      <a:pt x="67357" y="50106"/>
                      <a:pt x="32167" y="102229"/>
                      <a:pt x="31903" y="102229"/>
                    </a:cubicBezTo>
                    <a:cubicBezTo>
                      <a:pt x="31639" y="102229"/>
                      <a:pt x="104399" y="43227"/>
                      <a:pt x="112866" y="48254"/>
                    </a:cubicBezTo>
                    <a:cubicBezTo>
                      <a:pt x="121333" y="53281"/>
                      <a:pt x="88788" y="107786"/>
                      <a:pt x="82703" y="132392"/>
                    </a:cubicBezTo>
                    <a:cubicBezTo>
                      <a:pt x="76618" y="156998"/>
                      <a:pt x="82438" y="195098"/>
                      <a:pt x="76353" y="195892"/>
                    </a:cubicBezTo>
                    <a:cubicBezTo>
                      <a:pt x="70268" y="196686"/>
                      <a:pt x="45133" y="114400"/>
                      <a:pt x="46191" y="137154"/>
                    </a:cubicBezTo>
                    <a:cubicBezTo>
                      <a:pt x="47249" y="159908"/>
                      <a:pt x="76618" y="299079"/>
                      <a:pt x="82703" y="332417"/>
                    </a:cubicBezTo>
                    <a:cubicBezTo>
                      <a:pt x="88788" y="365755"/>
                      <a:pt x="90905" y="340090"/>
                      <a:pt x="82703" y="337179"/>
                    </a:cubicBezTo>
                    <a:cubicBezTo>
                      <a:pt x="74501" y="334269"/>
                      <a:pt x="44339" y="317335"/>
                      <a:pt x="33491" y="314954"/>
                    </a:cubicBezTo>
                    <a:cubicBezTo>
                      <a:pt x="22643" y="312573"/>
                      <a:pt x="20791" y="332946"/>
                      <a:pt x="17616" y="322892"/>
                    </a:cubicBezTo>
                    <a:cubicBezTo>
                      <a:pt x="14441" y="312838"/>
                      <a:pt x="17351" y="268652"/>
                      <a:pt x="14441" y="254629"/>
                    </a:cubicBezTo>
                    <a:cubicBezTo>
                      <a:pt x="11530" y="240606"/>
                      <a:pt x="1476" y="245369"/>
                      <a:pt x="153" y="238754"/>
                    </a:cubicBezTo>
                    <a:cubicBezTo>
                      <a:pt x="-1170" y="232139"/>
                      <a:pt x="6503" y="223938"/>
                      <a:pt x="6503" y="214942"/>
                    </a:cubicBezTo>
                    <a:cubicBezTo>
                      <a:pt x="6503" y="205946"/>
                      <a:pt x="153" y="204358"/>
                      <a:pt x="153" y="184779"/>
                    </a:cubicBezTo>
                    <a:cubicBezTo>
                      <a:pt x="153" y="165200"/>
                      <a:pt x="2005" y="116252"/>
                      <a:pt x="6503" y="97467"/>
                    </a:cubicBezTo>
                    <a:cubicBezTo>
                      <a:pt x="11001" y="78682"/>
                      <a:pt x="19468" y="72067"/>
                      <a:pt x="27141" y="72067"/>
                    </a:cubicBezTo>
                    <a:cubicBezTo>
                      <a:pt x="34814" y="72067"/>
                      <a:pt x="46191" y="102229"/>
                      <a:pt x="52541" y="97467"/>
                    </a:cubicBezTo>
                    <a:cubicBezTo>
                      <a:pt x="58891" y="92705"/>
                      <a:pt x="59420" y="53017"/>
                      <a:pt x="65241" y="43492"/>
                    </a:cubicBezTo>
                    <a:cubicBezTo>
                      <a:pt x="71062" y="33967"/>
                      <a:pt x="88789" y="44021"/>
                      <a:pt x="87466" y="40317"/>
                    </a:cubicBezTo>
                    <a:cubicBezTo>
                      <a:pt x="86143" y="36613"/>
                      <a:pt x="43809" y="27882"/>
                      <a:pt x="57303" y="21267"/>
                    </a:cubicBezTo>
                    <a:cubicBezTo>
                      <a:pt x="70797" y="14652"/>
                      <a:pt x="141970" y="-3604"/>
                      <a:pt x="168428" y="629"/>
                    </a:cubicBezTo>
                    <a:cubicBezTo>
                      <a:pt x="194886" y="4862"/>
                      <a:pt x="193034" y="33702"/>
                      <a:pt x="216053" y="46667"/>
                    </a:cubicBezTo>
                    <a:cubicBezTo>
                      <a:pt x="239072" y="59632"/>
                      <a:pt x="331411" y="90852"/>
                      <a:pt x="314478" y="9111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31B94A01-BB2B-4A99-86F4-225B12C4BB3C}"/>
                  </a:ext>
                </a:extLst>
              </p:cNvPr>
              <p:cNvSpPr/>
              <p:nvPr/>
            </p:nvSpPr>
            <p:spPr>
              <a:xfrm>
                <a:off x="2992967" y="3481663"/>
                <a:ext cx="347244" cy="173892"/>
              </a:xfrm>
              <a:custGeom>
                <a:avLst/>
                <a:gdLst>
                  <a:gd name="connsiteX0" fmla="*/ 67733 w 347244"/>
                  <a:gd name="connsiteY0" fmla="*/ 53170 h 173892"/>
                  <a:gd name="connsiteX1" fmla="*/ 120650 w 347244"/>
                  <a:gd name="connsiteY1" fmla="*/ 51054 h 173892"/>
                  <a:gd name="connsiteX2" fmla="*/ 332316 w 347244"/>
                  <a:gd name="connsiteY2" fmla="*/ 40470 h 173892"/>
                  <a:gd name="connsiteX3" fmla="*/ 241300 w 347244"/>
                  <a:gd name="connsiteY3" fmla="*/ 29887 h 173892"/>
                  <a:gd name="connsiteX4" fmla="*/ 347133 w 347244"/>
                  <a:gd name="connsiteY4" fmla="*/ 84920 h 173892"/>
                  <a:gd name="connsiteX5" fmla="*/ 260350 w 347244"/>
                  <a:gd name="connsiteY5" fmla="*/ 25654 h 173892"/>
                  <a:gd name="connsiteX6" fmla="*/ 201083 w 347244"/>
                  <a:gd name="connsiteY6" fmla="*/ 25654 h 173892"/>
                  <a:gd name="connsiteX7" fmla="*/ 0 w 347244"/>
                  <a:gd name="connsiteY7" fmla="*/ 173820 h 173892"/>
                  <a:gd name="connsiteX8" fmla="*/ 198966 w 347244"/>
                  <a:gd name="connsiteY8" fmla="*/ 4487 h 173892"/>
                  <a:gd name="connsiteX9" fmla="*/ 67733 w 347244"/>
                  <a:gd name="connsiteY9" fmla="*/ 53170 h 17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244" h="173892">
                    <a:moveTo>
                      <a:pt x="67733" y="53170"/>
                    </a:moveTo>
                    <a:cubicBezTo>
                      <a:pt x="54680" y="60931"/>
                      <a:pt x="120650" y="51054"/>
                      <a:pt x="120650" y="51054"/>
                    </a:cubicBezTo>
                    <a:cubicBezTo>
                      <a:pt x="164747" y="48937"/>
                      <a:pt x="312208" y="43998"/>
                      <a:pt x="332316" y="40470"/>
                    </a:cubicBezTo>
                    <a:cubicBezTo>
                      <a:pt x="352424" y="36942"/>
                      <a:pt x="238831" y="22479"/>
                      <a:pt x="241300" y="29887"/>
                    </a:cubicBezTo>
                    <a:cubicBezTo>
                      <a:pt x="243769" y="37295"/>
                      <a:pt x="343958" y="85625"/>
                      <a:pt x="347133" y="84920"/>
                    </a:cubicBezTo>
                    <a:cubicBezTo>
                      <a:pt x="350308" y="84215"/>
                      <a:pt x="284692" y="35532"/>
                      <a:pt x="260350" y="25654"/>
                    </a:cubicBezTo>
                    <a:cubicBezTo>
                      <a:pt x="236008" y="15776"/>
                      <a:pt x="244475" y="960"/>
                      <a:pt x="201083" y="25654"/>
                    </a:cubicBezTo>
                    <a:cubicBezTo>
                      <a:pt x="157691" y="50348"/>
                      <a:pt x="353" y="177348"/>
                      <a:pt x="0" y="173820"/>
                    </a:cubicBezTo>
                    <a:cubicBezTo>
                      <a:pt x="-353" y="170292"/>
                      <a:pt x="184149" y="26006"/>
                      <a:pt x="198966" y="4487"/>
                    </a:cubicBezTo>
                    <a:cubicBezTo>
                      <a:pt x="213783" y="-17032"/>
                      <a:pt x="80786" y="45409"/>
                      <a:pt x="67733" y="5317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954FCE3E-4518-421C-B6C7-B597D5A5C553}"/>
                  </a:ext>
                </a:extLst>
              </p:cNvPr>
              <p:cNvSpPr/>
              <p:nvPr/>
            </p:nvSpPr>
            <p:spPr>
              <a:xfrm>
                <a:off x="2997088" y="3449564"/>
                <a:ext cx="349507" cy="161833"/>
              </a:xfrm>
              <a:custGeom>
                <a:avLst/>
                <a:gdLst>
                  <a:gd name="connsiteX0" fmla="*/ 349362 w 349507"/>
                  <a:gd name="connsiteY0" fmla="*/ 64103 h 161833"/>
                  <a:gd name="connsiteX1" fmla="*/ 148279 w 349507"/>
                  <a:gd name="connsiteY1" fmla="*/ 42936 h 161833"/>
                  <a:gd name="connsiteX2" fmla="*/ 50912 w 349507"/>
                  <a:gd name="connsiteY2" fmla="*/ 100086 h 161833"/>
                  <a:gd name="connsiteX3" fmla="*/ 112 w 349507"/>
                  <a:gd name="connsiteY3" fmla="*/ 161469 h 161833"/>
                  <a:gd name="connsiteX4" fmla="*/ 63612 w 349507"/>
                  <a:gd name="connsiteY4" fmla="*/ 70453 h 161833"/>
                  <a:gd name="connsiteX5" fmla="*/ 103829 w 349507"/>
                  <a:gd name="connsiteY5" fmla="*/ 603 h 161833"/>
                  <a:gd name="connsiteX6" fmla="*/ 110179 w 349507"/>
                  <a:gd name="connsiteY6" fmla="*/ 36586 h 161833"/>
                  <a:gd name="connsiteX7" fmla="*/ 180029 w 349507"/>
                  <a:gd name="connsiteY7" fmla="*/ 36586 h 161833"/>
                  <a:gd name="connsiteX8" fmla="*/ 349362 w 349507"/>
                  <a:gd name="connsiteY8" fmla="*/ 64103 h 16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507" h="161833">
                    <a:moveTo>
                      <a:pt x="349362" y="64103"/>
                    </a:moveTo>
                    <a:cubicBezTo>
                      <a:pt x="344071" y="65161"/>
                      <a:pt x="198021" y="36939"/>
                      <a:pt x="148279" y="42936"/>
                    </a:cubicBezTo>
                    <a:cubicBezTo>
                      <a:pt x="98537" y="48933"/>
                      <a:pt x="75606" y="80331"/>
                      <a:pt x="50912" y="100086"/>
                    </a:cubicBezTo>
                    <a:cubicBezTo>
                      <a:pt x="26218" y="119841"/>
                      <a:pt x="-2005" y="166408"/>
                      <a:pt x="112" y="161469"/>
                    </a:cubicBezTo>
                    <a:cubicBezTo>
                      <a:pt x="2229" y="156530"/>
                      <a:pt x="46326" y="97264"/>
                      <a:pt x="63612" y="70453"/>
                    </a:cubicBezTo>
                    <a:cubicBezTo>
                      <a:pt x="80898" y="43642"/>
                      <a:pt x="96068" y="6247"/>
                      <a:pt x="103829" y="603"/>
                    </a:cubicBezTo>
                    <a:cubicBezTo>
                      <a:pt x="111590" y="-5042"/>
                      <a:pt x="97479" y="30589"/>
                      <a:pt x="110179" y="36586"/>
                    </a:cubicBezTo>
                    <a:cubicBezTo>
                      <a:pt x="122879" y="42583"/>
                      <a:pt x="146162" y="33411"/>
                      <a:pt x="180029" y="36586"/>
                    </a:cubicBezTo>
                    <a:cubicBezTo>
                      <a:pt x="213896" y="39761"/>
                      <a:pt x="354653" y="63045"/>
                      <a:pt x="349362" y="6410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D6DAB14C-D1E5-433A-B878-52C180BE61E6}"/>
                  </a:ext>
                </a:extLst>
              </p:cNvPr>
              <p:cNvSpPr/>
              <p:nvPr/>
            </p:nvSpPr>
            <p:spPr>
              <a:xfrm>
                <a:off x="4231246" y="4632665"/>
                <a:ext cx="506177" cy="345218"/>
              </a:xfrm>
              <a:custGeom>
                <a:avLst/>
                <a:gdLst>
                  <a:gd name="connsiteX0" fmla="*/ 394 w 506177"/>
                  <a:gd name="connsiteY0" fmla="*/ 295 h 345218"/>
                  <a:gd name="connsiteX1" fmla="*/ 203594 w 506177"/>
                  <a:gd name="connsiteY1" fmla="*/ 300015 h 345218"/>
                  <a:gd name="connsiteX2" fmla="*/ 96914 w 506177"/>
                  <a:gd name="connsiteY2" fmla="*/ 127295 h 345218"/>
                  <a:gd name="connsiteX3" fmla="*/ 198514 w 506177"/>
                  <a:gd name="connsiteY3" fmla="*/ 340655 h 345218"/>
                  <a:gd name="connsiteX4" fmla="*/ 213754 w 506177"/>
                  <a:gd name="connsiteY4" fmla="*/ 274615 h 345218"/>
                  <a:gd name="connsiteX5" fmla="*/ 254394 w 506177"/>
                  <a:gd name="connsiteY5" fmla="*/ 289855 h 345218"/>
                  <a:gd name="connsiteX6" fmla="*/ 315354 w 506177"/>
                  <a:gd name="connsiteY6" fmla="*/ 208575 h 345218"/>
                  <a:gd name="connsiteX7" fmla="*/ 355994 w 506177"/>
                  <a:gd name="connsiteY7" fmla="*/ 228895 h 345218"/>
                  <a:gd name="connsiteX8" fmla="*/ 503314 w 506177"/>
                  <a:gd name="connsiteY8" fmla="*/ 132375 h 345218"/>
                  <a:gd name="connsiteX9" fmla="*/ 208674 w 506177"/>
                  <a:gd name="connsiteY9" fmla="*/ 274615 h 345218"/>
                  <a:gd name="connsiteX10" fmla="*/ 152794 w 506177"/>
                  <a:gd name="connsiteY10" fmla="*/ 244135 h 345218"/>
                  <a:gd name="connsiteX11" fmla="*/ 394 w 506177"/>
                  <a:gd name="connsiteY11" fmla="*/ 295 h 34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6177" h="345218">
                    <a:moveTo>
                      <a:pt x="394" y="295"/>
                    </a:moveTo>
                    <a:cubicBezTo>
                      <a:pt x="8861" y="9608"/>
                      <a:pt x="187507" y="278848"/>
                      <a:pt x="203594" y="300015"/>
                    </a:cubicBezTo>
                    <a:cubicBezTo>
                      <a:pt x="219681" y="321182"/>
                      <a:pt x="97761" y="120522"/>
                      <a:pt x="96914" y="127295"/>
                    </a:cubicBezTo>
                    <a:cubicBezTo>
                      <a:pt x="96067" y="134068"/>
                      <a:pt x="179041" y="316102"/>
                      <a:pt x="198514" y="340655"/>
                    </a:cubicBezTo>
                    <a:cubicBezTo>
                      <a:pt x="217987" y="365208"/>
                      <a:pt x="204441" y="283082"/>
                      <a:pt x="213754" y="274615"/>
                    </a:cubicBezTo>
                    <a:cubicBezTo>
                      <a:pt x="223067" y="266148"/>
                      <a:pt x="237461" y="300862"/>
                      <a:pt x="254394" y="289855"/>
                    </a:cubicBezTo>
                    <a:cubicBezTo>
                      <a:pt x="271327" y="278848"/>
                      <a:pt x="298421" y="218735"/>
                      <a:pt x="315354" y="208575"/>
                    </a:cubicBezTo>
                    <a:cubicBezTo>
                      <a:pt x="332287" y="198415"/>
                      <a:pt x="324667" y="241595"/>
                      <a:pt x="355994" y="228895"/>
                    </a:cubicBezTo>
                    <a:cubicBezTo>
                      <a:pt x="387321" y="216195"/>
                      <a:pt x="527867" y="124755"/>
                      <a:pt x="503314" y="132375"/>
                    </a:cubicBezTo>
                    <a:cubicBezTo>
                      <a:pt x="478761" y="139995"/>
                      <a:pt x="267094" y="255988"/>
                      <a:pt x="208674" y="274615"/>
                    </a:cubicBezTo>
                    <a:cubicBezTo>
                      <a:pt x="150254" y="293242"/>
                      <a:pt x="183274" y="283928"/>
                      <a:pt x="152794" y="244135"/>
                    </a:cubicBezTo>
                    <a:cubicBezTo>
                      <a:pt x="122314" y="204342"/>
                      <a:pt x="-8073" y="-9018"/>
                      <a:pt x="394" y="29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6CA70E65-358F-4A55-908F-1B3F36B2A93C}"/>
                  </a:ext>
                </a:extLst>
              </p:cNvPr>
              <p:cNvSpPr/>
              <p:nvPr/>
            </p:nvSpPr>
            <p:spPr>
              <a:xfrm>
                <a:off x="4181793" y="4578940"/>
                <a:ext cx="244894" cy="441160"/>
              </a:xfrm>
              <a:custGeom>
                <a:avLst/>
                <a:gdLst>
                  <a:gd name="connsiteX0" fmla="*/ 4127 w 244894"/>
                  <a:gd name="connsiteY0" fmla="*/ 13380 h 441160"/>
                  <a:gd name="connsiteX1" fmla="*/ 65087 w 244894"/>
                  <a:gd name="connsiteY1" fmla="*/ 74340 h 441160"/>
                  <a:gd name="connsiteX2" fmla="*/ 242887 w 244894"/>
                  <a:gd name="connsiteY2" fmla="*/ 363900 h 441160"/>
                  <a:gd name="connsiteX3" fmla="*/ 161607 w 244894"/>
                  <a:gd name="connsiteY3" fmla="*/ 435020 h 441160"/>
                  <a:gd name="connsiteX4" fmla="*/ 171767 w 244894"/>
                  <a:gd name="connsiteY4" fmla="*/ 429940 h 441160"/>
                  <a:gd name="connsiteX5" fmla="*/ 222567 w 244894"/>
                  <a:gd name="connsiteY5" fmla="*/ 368980 h 441160"/>
                  <a:gd name="connsiteX6" fmla="*/ 166687 w 244894"/>
                  <a:gd name="connsiteY6" fmla="*/ 282620 h 441160"/>
                  <a:gd name="connsiteX7" fmla="*/ 4127 w 244894"/>
                  <a:gd name="connsiteY7" fmla="*/ 13380 h 44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4894" h="441160">
                    <a:moveTo>
                      <a:pt x="4127" y="13380"/>
                    </a:moveTo>
                    <a:cubicBezTo>
                      <a:pt x="-12806" y="-21333"/>
                      <a:pt x="25294" y="15920"/>
                      <a:pt x="65087" y="74340"/>
                    </a:cubicBezTo>
                    <a:cubicBezTo>
                      <a:pt x="104880" y="132760"/>
                      <a:pt x="226800" y="303787"/>
                      <a:pt x="242887" y="363900"/>
                    </a:cubicBezTo>
                    <a:cubicBezTo>
                      <a:pt x="258974" y="424013"/>
                      <a:pt x="173460" y="424013"/>
                      <a:pt x="161607" y="435020"/>
                    </a:cubicBezTo>
                    <a:cubicBezTo>
                      <a:pt x="149754" y="446027"/>
                      <a:pt x="161607" y="440947"/>
                      <a:pt x="171767" y="429940"/>
                    </a:cubicBezTo>
                    <a:cubicBezTo>
                      <a:pt x="181927" y="418933"/>
                      <a:pt x="223414" y="393533"/>
                      <a:pt x="222567" y="368980"/>
                    </a:cubicBezTo>
                    <a:cubicBezTo>
                      <a:pt x="221720" y="344427"/>
                      <a:pt x="205634" y="338500"/>
                      <a:pt x="166687" y="282620"/>
                    </a:cubicBezTo>
                    <a:cubicBezTo>
                      <a:pt x="127740" y="226740"/>
                      <a:pt x="21060" y="48093"/>
                      <a:pt x="4127" y="1338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03C78DE4-12AF-48B1-8F56-7E70A0A703E5}"/>
                  </a:ext>
                </a:extLst>
              </p:cNvPr>
              <p:cNvSpPr/>
              <p:nvPr/>
            </p:nvSpPr>
            <p:spPr>
              <a:xfrm>
                <a:off x="3319783" y="4584521"/>
                <a:ext cx="191315" cy="495819"/>
              </a:xfrm>
              <a:custGeom>
                <a:avLst/>
                <a:gdLst>
                  <a:gd name="connsiteX0" fmla="*/ 143084 w 191315"/>
                  <a:gd name="connsiteY0" fmla="*/ 120829 h 495819"/>
                  <a:gd name="connsiteX1" fmla="*/ 136734 w 191315"/>
                  <a:gd name="connsiteY1" fmla="*/ 281696 h 495819"/>
                  <a:gd name="connsiteX2" fmla="*/ 104984 w 191315"/>
                  <a:gd name="connsiteY2" fmla="*/ 216079 h 495819"/>
                  <a:gd name="connsiteX3" fmla="*/ 189650 w 191315"/>
                  <a:gd name="connsiteY3" fmla="*/ 487012 h 495819"/>
                  <a:gd name="connsiteX4" fmla="*/ 149434 w 191315"/>
                  <a:gd name="connsiteY4" fmla="*/ 393879 h 495819"/>
                  <a:gd name="connsiteX5" fmla="*/ 11850 w 191315"/>
                  <a:gd name="connsiteY5" fmla="*/ 42512 h 495819"/>
                  <a:gd name="connsiteX6" fmla="*/ 11850 w 191315"/>
                  <a:gd name="connsiteY6" fmla="*/ 12879 h 495819"/>
                  <a:gd name="connsiteX7" fmla="*/ 52067 w 191315"/>
                  <a:gd name="connsiteY7" fmla="*/ 103896 h 495819"/>
                  <a:gd name="connsiteX8" fmla="*/ 126150 w 191315"/>
                  <a:gd name="connsiteY8" fmla="*/ 266879 h 495819"/>
                  <a:gd name="connsiteX9" fmla="*/ 143084 w 191315"/>
                  <a:gd name="connsiteY9" fmla="*/ 120829 h 49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315" h="495819">
                    <a:moveTo>
                      <a:pt x="143084" y="120829"/>
                    </a:moveTo>
                    <a:cubicBezTo>
                      <a:pt x="144848" y="123299"/>
                      <a:pt x="143084" y="265821"/>
                      <a:pt x="136734" y="281696"/>
                    </a:cubicBezTo>
                    <a:cubicBezTo>
                      <a:pt x="130384" y="297571"/>
                      <a:pt x="96165" y="181860"/>
                      <a:pt x="104984" y="216079"/>
                    </a:cubicBezTo>
                    <a:cubicBezTo>
                      <a:pt x="113803" y="250298"/>
                      <a:pt x="182242" y="457379"/>
                      <a:pt x="189650" y="487012"/>
                    </a:cubicBezTo>
                    <a:cubicBezTo>
                      <a:pt x="197058" y="516645"/>
                      <a:pt x="179067" y="467962"/>
                      <a:pt x="149434" y="393879"/>
                    </a:cubicBezTo>
                    <a:cubicBezTo>
                      <a:pt x="119801" y="319796"/>
                      <a:pt x="34781" y="106012"/>
                      <a:pt x="11850" y="42512"/>
                    </a:cubicBezTo>
                    <a:cubicBezTo>
                      <a:pt x="-11081" y="-20988"/>
                      <a:pt x="5147" y="2648"/>
                      <a:pt x="11850" y="12879"/>
                    </a:cubicBezTo>
                    <a:cubicBezTo>
                      <a:pt x="18553" y="23110"/>
                      <a:pt x="33017" y="61563"/>
                      <a:pt x="52067" y="103896"/>
                    </a:cubicBezTo>
                    <a:cubicBezTo>
                      <a:pt x="71117" y="146229"/>
                      <a:pt x="110275" y="259118"/>
                      <a:pt x="126150" y="266879"/>
                    </a:cubicBezTo>
                    <a:cubicBezTo>
                      <a:pt x="142025" y="274640"/>
                      <a:pt x="141320" y="118359"/>
                      <a:pt x="143084" y="120829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D60157F1-28AD-468C-8D97-3E532E185B97}"/>
                  </a:ext>
                </a:extLst>
              </p:cNvPr>
              <p:cNvSpPr/>
              <p:nvPr/>
            </p:nvSpPr>
            <p:spPr>
              <a:xfrm>
                <a:off x="4681591" y="5114713"/>
                <a:ext cx="385709" cy="2231486"/>
              </a:xfrm>
              <a:custGeom>
                <a:avLst/>
                <a:gdLst>
                  <a:gd name="connsiteX0" fmla="*/ 385709 w 385709"/>
                  <a:gd name="connsiteY0" fmla="*/ 3387 h 2231486"/>
                  <a:gd name="connsiteX1" fmla="*/ 161342 w 385709"/>
                  <a:gd name="connsiteY1" fmla="*/ 807720 h 2231486"/>
                  <a:gd name="connsiteX2" fmla="*/ 220609 w 385709"/>
                  <a:gd name="connsiteY2" fmla="*/ 481754 h 2231486"/>
                  <a:gd name="connsiteX3" fmla="*/ 127476 w 385709"/>
                  <a:gd name="connsiteY3" fmla="*/ 1260687 h 2231486"/>
                  <a:gd name="connsiteX4" fmla="*/ 127476 w 385709"/>
                  <a:gd name="connsiteY4" fmla="*/ 1104054 h 2231486"/>
                  <a:gd name="connsiteX5" fmla="*/ 4709 w 385709"/>
                  <a:gd name="connsiteY5" fmla="*/ 2204720 h 2231486"/>
                  <a:gd name="connsiteX6" fmla="*/ 38576 w 385709"/>
                  <a:gd name="connsiteY6" fmla="*/ 1781387 h 2231486"/>
                  <a:gd name="connsiteX7" fmla="*/ 161342 w 385709"/>
                  <a:gd name="connsiteY7" fmla="*/ 570654 h 2231486"/>
                  <a:gd name="connsiteX8" fmla="*/ 385709 w 385709"/>
                  <a:gd name="connsiteY8" fmla="*/ 3387 h 223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09" h="2231486">
                    <a:moveTo>
                      <a:pt x="385709" y="3387"/>
                    </a:moveTo>
                    <a:cubicBezTo>
                      <a:pt x="385709" y="42898"/>
                      <a:pt x="188859" y="727992"/>
                      <a:pt x="161342" y="807720"/>
                    </a:cubicBezTo>
                    <a:cubicBezTo>
                      <a:pt x="133825" y="887448"/>
                      <a:pt x="226253" y="406260"/>
                      <a:pt x="220609" y="481754"/>
                    </a:cubicBezTo>
                    <a:cubicBezTo>
                      <a:pt x="214965" y="557249"/>
                      <a:pt x="142998" y="1156970"/>
                      <a:pt x="127476" y="1260687"/>
                    </a:cubicBezTo>
                    <a:cubicBezTo>
                      <a:pt x="111954" y="1364404"/>
                      <a:pt x="147937" y="946715"/>
                      <a:pt x="127476" y="1104054"/>
                    </a:cubicBezTo>
                    <a:cubicBezTo>
                      <a:pt x="107015" y="1261393"/>
                      <a:pt x="19526" y="2091831"/>
                      <a:pt x="4709" y="2204720"/>
                    </a:cubicBezTo>
                    <a:cubicBezTo>
                      <a:pt x="-10108" y="2317609"/>
                      <a:pt x="12471" y="2053731"/>
                      <a:pt x="38576" y="1781387"/>
                    </a:cubicBezTo>
                    <a:cubicBezTo>
                      <a:pt x="64681" y="1509043"/>
                      <a:pt x="102781" y="864165"/>
                      <a:pt x="161342" y="570654"/>
                    </a:cubicBezTo>
                    <a:cubicBezTo>
                      <a:pt x="219903" y="277143"/>
                      <a:pt x="385709" y="-36124"/>
                      <a:pt x="385709" y="33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CA0E3C8D-37BF-4E5D-A63E-9408C59A3E69}"/>
                  </a:ext>
                </a:extLst>
              </p:cNvPr>
              <p:cNvSpPr/>
              <p:nvPr/>
            </p:nvSpPr>
            <p:spPr>
              <a:xfrm>
                <a:off x="4796779" y="5279275"/>
                <a:ext cx="537270" cy="2901835"/>
              </a:xfrm>
              <a:custGeom>
                <a:avLst/>
                <a:gdLst>
                  <a:gd name="connsiteX0" fmla="*/ 505471 w 537270"/>
                  <a:gd name="connsiteY0" fmla="*/ 118225 h 2901835"/>
                  <a:gd name="connsiteX1" fmla="*/ 264171 w 537270"/>
                  <a:gd name="connsiteY1" fmla="*/ 943725 h 2901835"/>
                  <a:gd name="connsiteX2" fmla="*/ 283221 w 537270"/>
                  <a:gd name="connsiteY2" fmla="*/ 842125 h 2901835"/>
                  <a:gd name="connsiteX3" fmla="*/ 245121 w 537270"/>
                  <a:gd name="connsiteY3" fmla="*/ 1451725 h 2901835"/>
                  <a:gd name="connsiteX4" fmla="*/ 346721 w 537270"/>
                  <a:gd name="connsiteY4" fmla="*/ 797675 h 2901835"/>
                  <a:gd name="connsiteX5" fmla="*/ 480071 w 537270"/>
                  <a:gd name="connsiteY5" fmla="*/ 499225 h 2901835"/>
                  <a:gd name="connsiteX6" fmla="*/ 321321 w 537270"/>
                  <a:gd name="connsiteY6" fmla="*/ 1058025 h 2901835"/>
                  <a:gd name="connsiteX7" fmla="*/ 295921 w 537270"/>
                  <a:gd name="connsiteY7" fmla="*/ 1470775 h 2901835"/>
                  <a:gd name="connsiteX8" fmla="*/ 473721 w 537270"/>
                  <a:gd name="connsiteY8" fmla="*/ 886575 h 2901835"/>
                  <a:gd name="connsiteX9" fmla="*/ 264171 w 537270"/>
                  <a:gd name="connsiteY9" fmla="*/ 1680325 h 2901835"/>
                  <a:gd name="connsiteX10" fmla="*/ 60971 w 537270"/>
                  <a:gd name="connsiteY10" fmla="*/ 2334375 h 2901835"/>
                  <a:gd name="connsiteX11" fmla="*/ 16521 w 537270"/>
                  <a:gd name="connsiteY11" fmla="*/ 2899525 h 2901835"/>
                  <a:gd name="connsiteX12" fmla="*/ 3821 w 537270"/>
                  <a:gd name="connsiteY12" fmla="*/ 2499475 h 2901835"/>
                  <a:gd name="connsiteX13" fmla="*/ 80021 w 537270"/>
                  <a:gd name="connsiteY13" fmla="*/ 1673975 h 2901835"/>
                  <a:gd name="connsiteX14" fmla="*/ 187971 w 537270"/>
                  <a:gd name="connsiteY14" fmla="*/ 1210425 h 2901835"/>
                  <a:gd name="connsiteX15" fmla="*/ 264171 w 537270"/>
                  <a:gd name="connsiteY15" fmla="*/ 499225 h 2901835"/>
                  <a:gd name="connsiteX16" fmla="*/ 511821 w 537270"/>
                  <a:gd name="connsiteY16" fmla="*/ 48375 h 2901835"/>
                  <a:gd name="connsiteX17" fmla="*/ 505471 w 537270"/>
                  <a:gd name="connsiteY17" fmla="*/ 118225 h 290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7270" h="2901835">
                    <a:moveTo>
                      <a:pt x="505471" y="118225"/>
                    </a:moveTo>
                    <a:cubicBezTo>
                      <a:pt x="464196" y="267450"/>
                      <a:pt x="301213" y="823075"/>
                      <a:pt x="264171" y="943725"/>
                    </a:cubicBezTo>
                    <a:cubicBezTo>
                      <a:pt x="227129" y="1064375"/>
                      <a:pt x="286396" y="757458"/>
                      <a:pt x="283221" y="842125"/>
                    </a:cubicBezTo>
                    <a:cubicBezTo>
                      <a:pt x="280046" y="926792"/>
                      <a:pt x="234538" y="1459133"/>
                      <a:pt x="245121" y="1451725"/>
                    </a:cubicBezTo>
                    <a:cubicBezTo>
                      <a:pt x="255704" y="1444317"/>
                      <a:pt x="307563" y="956425"/>
                      <a:pt x="346721" y="797675"/>
                    </a:cubicBezTo>
                    <a:cubicBezTo>
                      <a:pt x="385879" y="638925"/>
                      <a:pt x="484304" y="455833"/>
                      <a:pt x="480071" y="499225"/>
                    </a:cubicBezTo>
                    <a:cubicBezTo>
                      <a:pt x="475838" y="542617"/>
                      <a:pt x="352013" y="896100"/>
                      <a:pt x="321321" y="1058025"/>
                    </a:cubicBezTo>
                    <a:cubicBezTo>
                      <a:pt x="290629" y="1219950"/>
                      <a:pt x="270521" y="1499350"/>
                      <a:pt x="295921" y="1470775"/>
                    </a:cubicBezTo>
                    <a:cubicBezTo>
                      <a:pt x="321321" y="1442200"/>
                      <a:pt x="479013" y="851650"/>
                      <a:pt x="473721" y="886575"/>
                    </a:cubicBezTo>
                    <a:cubicBezTo>
                      <a:pt x="468429" y="921500"/>
                      <a:pt x="332963" y="1439025"/>
                      <a:pt x="264171" y="1680325"/>
                    </a:cubicBezTo>
                    <a:cubicBezTo>
                      <a:pt x="195379" y="1921625"/>
                      <a:pt x="102246" y="2131175"/>
                      <a:pt x="60971" y="2334375"/>
                    </a:cubicBezTo>
                    <a:cubicBezTo>
                      <a:pt x="19696" y="2537575"/>
                      <a:pt x="26046" y="2872008"/>
                      <a:pt x="16521" y="2899525"/>
                    </a:cubicBezTo>
                    <a:cubicBezTo>
                      <a:pt x="6996" y="2927042"/>
                      <a:pt x="-6762" y="2703733"/>
                      <a:pt x="3821" y="2499475"/>
                    </a:cubicBezTo>
                    <a:cubicBezTo>
                      <a:pt x="14404" y="2295217"/>
                      <a:pt x="49329" y="1888817"/>
                      <a:pt x="80021" y="1673975"/>
                    </a:cubicBezTo>
                    <a:cubicBezTo>
                      <a:pt x="110713" y="1459133"/>
                      <a:pt x="157279" y="1406217"/>
                      <a:pt x="187971" y="1210425"/>
                    </a:cubicBezTo>
                    <a:cubicBezTo>
                      <a:pt x="218663" y="1014633"/>
                      <a:pt x="210196" y="692900"/>
                      <a:pt x="264171" y="499225"/>
                    </a:cubicBezTo>
                    <a:cubicBezTo>
                      <a:pt x="318146" y="305550"/>
                      <a:pt x="476896" y="117167"/>
                      <a:pt x="511821" y="48375"/>
                    </a:cubicBezTo>
                    <a:cubicBezTo>
                      <a:pt x="546746" y="-20417"/>
                      <a:pt x="546746" y="-31000"/>
                      <a:pt x="505471" y="1182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E46A3EDC-6203-4841-9687-66FBECF006BF}"/>
                  </a:ext>
                </a:extLst>
              </p:cNvPr>
              <p:cNvSpPr/>
              <p:nvPr/>
            </p:nvSpPr>
            <p:spPr>
              <a:xfrm>
                <a:off x="5105390" y="4999118"/>
                <a:ext cx="1678774" cy="785157"/>
              </a:xfrm>
              <a:custGeom>
                <a:avLst/>
                <a:gdLst>
                  <a:gd name="connsiteX0" fmla="*/ 10 w 1678774"/>
                  <a:gd name="connsiteY0" fmla="*/ 449 h 785157"/>
                  <a:gd name="connsiteX1" fmla="*/ 186277 w 1678774"/>
                  <a:gd name="connsiteY1" fmla="*/ 347582 h 785157"/>
                  <a:gd name="connsiteX2" fmla="*/ 232843 w 1678774"/>
                  <a:gd name="connsiteY2" fmla="*/ 279849 h 785157"/>
                  <a:gd name="connsiteX3" fmla="*/ 723910 w 1678774"/>
                  <a:gd name="connsiteY3" fmla="*/ 178249 h 785157"/>
                  <a:gd name="connsiteX4" fmla="*/ 838210 w 1678774"/>
                  <a:gd name="connsiteY4" fmla="*/ 174015 h 785157"/>
                  <a:gd name="connsiteX5" fmla="*/ 1155710 w 1678774"/>
                  <a:gd name="connsiteY5" fmla="*/ 182482 h 785157"/>
                  <a:gd name="connsiteX6" fmla="*/ 1016010 w 1678774"/>
                  <a:gd name="connsiteY6" fmla="*/ 207882 h 785157"/>
                  <a:gd name="connsiteX7" fmla="*/ 1329277 w 1678774"/>
                  <a:gd name="connsiteY7" fmla="*/ 432249 h 785157"/>
                  <a:gd name="connsiteX8" fmla="*/ 1676410 w 1678774"/>
                  <a:gd name="connsiteY8" fmla="*/ 711649 h 785157"/>
                  <a:gd name="connsiteX9" fmla="*/ 1485910 w 1678774"/>
                  <a:gd name="connsiteY9" fmla="*/ 593115 h 785157"/>
                  <a:gd name="connsiteX10" fmla="*/ 1566343 w 1678774"/>
                  <a:gd name="connsiteY10" fmla="*/ 779382 h 785157"/>
                  <a:gd name="connsiteX11" fmla="*/ 1020243 w 1678774"/>
                  <a:gd name="connsiteY11" fmla="*/ 330649 h 785157"/>
                  <a:gd name="connsiteX12" fmla="*/ 440277 w 1678774"/>
                  <a:gd name="connsiteY12" fmla="*/ 301015 h 785157"/>
                  <a:gd name="connsiteX13" fmla="*/ 249777 w 1678774"/>
                  <a:gd name="connsiteY13" fmla="*/ 330649 h 785157"/>
                  <a:gd name="connsiteX14" fmla="*/ 177810 w 1678774"/>
                  <a:gd name="connsiteY14" fmla="*/ 275615 h 785157"/>
                  <a:gd name="connsiteX15" fmla="*/ 10 w 1678774"/>
                  <a:gd name="connsiteY15" fmla="*/ 449 h 785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78774" h="785157">
                    <a:moveTo>
                      <a:pt x="10" y="449"/>
                    </a:moveTo>
                    <a:cubicBezTo>
                      <a:pt x="1421" y="12443"/>
                      <a:pt x="147472" y="301015"/>
                      <a:pt x="186277" y="347582"/>
                    </a:cubicBezTo>
                    <a:cubicBezTo>
                      <a:pt x="225082" y="394149"/>
                      <a:pt x="143238" y="308071"/>
                      <a:pt x="232843" y="279849"/>
                    </a:cubicBezTo>
                    <a:cubicBezTo>
                      <a:pt x="322449" y="251627"/>
                      <a:pt x="623016" y="195888"/>
                      <a:pt x="723910" y="178249"/>
                    </a:cubicBezTo>
                    <a:cubicBezTo>
                      <a:pt x="824804" y="160610"/>
                      <a:pt x="766243" y="173310"/>
                      <a:pt x="838210" y="174015"/>
                    </a:cubicBezTo>
                    <a:cubicBezTo>
                      <a:pt x="910177" y="174721"/>
                      <a:pt x="1126077" y="176838"/>
                      <a:pt x="1155710" y="182482"/>
                    </a:cubicBezTo>
                    <a:cubicBezTo>
                      <a:pt x="1185343" y="188126"/>
                      <a:pt x="987082" y="166254"/>
                      <a:pt x="1016010" y="207882"/>
                    </a:cubicBezTo>
                    <a:cubicBezTo>
                      <a:pt x="1044938" y="249510"/>
                      <a:pt x="1219210" y="348288"/>
                      <a:pt x="1329277" y="432249"/>
                    </a:cubicBezTo>
                    <a:cubicBezTo>
                      <a:pt x="1439344" y="516210"/>
                      <a:pt x="1650304" y="684838"/>
                      <a:pt x="1676410" y="711649"/>
                    </a:cubicBezTo>
                    <a:cubicBezTo>
                      <a:pt x="1702516" y="738460"/>
                      <a:pt x="1504254" y="581826"/>
                      <a:pt x="1485910" y="593115"/>
                    </a:cubicBezTo>
                    <a:cubicBezTo>
                      <a:pt x="1467566" y="604404"/>
                      <a:pt x="1643954" y="823126"/>
                      <a:pt x="1566343" y="779382"/>
                    </a:cubicBezTo>
                    <a:cubicBezTo>
                      <a:pt x="1488732" y="735638"/>
                      <a:pt x="1207921" y="410377"/>
                      <a:pt x="1020243" y="330649"/>
                    </a:cubicBezTo>
                    <a:cubicBezTo>
                      <a:pt x="832565" y="250921"/>
                      <a:pt x="568688" y="301015"/>
                      <a:pt x="440277" y="301015"/>
                    </a:cubicBezTo>
                    <a:cubicBezTo>
                      <a:pt x="311866" y="301015"/>
                      <a:pt x="293521" y="334882"/>
                      <a:pt x="249777" y="330649"/>
                    </a:cubicBezTo>
                    <a:cubicBezTo>
                      <a:pt x="206033" y="326416"/>
                      <a:pt x="212382" y="331354"/>
                      <a:pt x="177810" y="275615"/>
                    </a:cubicBezTo>
                    <a:cubicBezTo>
                      <a:pt x="143238" y="219876"/>
                      <a:pt x="-1401" y="-11545"/>
                      <a:pt x="10" y="4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36E9FFCB-4413-4758-97DE-4BD367B7DCF9}"/>
                  </a:ext>
                </a:extLst>
              </p:cNvPr>
              <p:cNvSpPr/>
              <p:nvPr/>
            </p:nvSpPr>
            <p:spPr>
              <a:xfrm>
                <a:off x="5220372" y="4843012"/>
                <a:ext cx="379472" cy="421902"/>
              </a:xfrm>
              <a:custGeom>
                <a:avLst/>
                <a:gdLst>
                  <a:gd name="connsiteX0" fmla="*/ 1868 w 379472"/>
                  <a:gd name="connsiteY0" fmla="*/ 33788 h 421902"/>
                  <a:gd name="connsiteX1" fmla="*/ 189828 w 379472"/>
                  <a:gd name="connsiteY1" fmla="*/ 389388 h 421902"/>
                  <a:gd name="connsiteX2" fmla="*/ 174588 w 379472"/>
                  <a:gd name="connsiteY2" fmla="*/ 262388 h 421902"/>
                  <a:gd name="connsiteX3" fmla="*/ 377788 w 379472"/>
                  <a:gd name="connsiteY3" fmla="*/ 3308 h 421902"/>
                  <a:gd name="connsiteX4" fmla="*/ 266028 w 379472"/>
                  <a:gd name="connsiteY4" fmla="*/ 135388 h 421902"/>
                  <a:gd name="connsiteX5" fmla="*/ 169508 w 379472"/>
                  <a:gd name="connsiteY5" fmla="*/ 414788 h 421902"/>
                  <a:gd name="connsiteX6" fmla="*/ 98388 w 379472"/>
                  <a:gd name="connsiteY6" fmla="*/ 313188 h 421902"/>
                  <a:gd name="connsiteX7" fmla="*/ 1868 w 379472"/>
                  <a:gd name="connsiteY7" fmla="*/ 33788 h 421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9472" h="421902">
                    <a:moveTo>
                      <a:pt x="1868" y="33788"/>
                    </a:moveTo>
                    <a:cubicBezTo>
                      <a:pt x="17108" y="46488"/>
                      <a:pt x="161041" y="351288"/>
                      <a:pt x="189828" y="389388"/>
                    </a:cubicBezTo>
                    <a:cubicBezTo>
                      <a:pt x="218615" y="427488"/>
                      <a:pt x="143261" y="326735"/>
                      <a:pt x="174588" y="262388"/>
                    </a:cubicBezTo>
                    <a:cubicBezTo>
                      <a:pt x="205915" y="198041"/>
                      <a:pt x="362548" y="24475"/>
                      <a:pt x="377788" y="3308"/>
                    </a:cubicBezTo>
                    <a:cubicBezTo>
                      <a:pt x="393028" y="-17859"/>
                      <a:pt x="300741" y="66808"/>
                      <a:pt x="266028" y="135388"/>
                    </a:cubicBezTo>
                    <a:cubicBezTo>
                      <a:pt x="231315" y="203968"/>
                      <a:pt x="197448" y="385155"/>
                      <a:pt x="169508" y="414788"/>
                    </a:cubicBezTo>
                    <a:cubicBezTo>
                      <a:pt x="141568" y="444421"/>
                      <a:pt x="128021" y="375841"/>
                      <a:pt x="98388" y="313188"/>
                    </a:cubicBezTo>
                    <a:cubicBezTo>
                      <a:pt x="68755" y="250535"/>
                      <a:pt x="-13372" y="21088"/>
                      <a:pt x="1868" y="337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1E36DA89-FF68-4E12-9723-F13E266BBF79}"/>
                  </a:ext>
                </a:extLst>
              </p:cNvPr>
              <p:cNvSpPr/>
              <p:nvPr/>
            </p:nvSpPr>
            <p:spPr>
              <a:xfrm>
                <a:off x="5440972" y="5046122"/>
                <a:ext cx="1230782" cy="431833"/>
              </a:xfrm>
              <a:custGeom>
                <a:avLst/>
                <a:gdLst>
                  <a:gd name="connsiteX0" fmla="*/ 3095 w 1230782"/>
                  <a:gd name="connsiteY0" fmla="*/ 25411 h 431833"/>
                  <a:gd name="connsiteX1" fmla="*/ 515328 w 1230782"/>
                  <a:gd name="connsiteY1" fmla="*/ 12711 h 431833"/>
                  <a:gd name="connsiteX2" fmla="*/ 485695 w 1230782"/>
                  <a:gd name="connsiteY2" fmla="*/ 21178 h 431833"/>
                  <a:gd name="connsiteX3" fmla="*/ 1010628 w 1230782"/>
                  <a:gd name="connsiteY3" fmla="*/ 262478 h 431833"/>
                  <a:gd name="connsiteX4" fmla="*/ 989461 w 1230782"/>
                  <a:gd name="connsiteY4" fmla="*/ 258245 h 431833"/>
                  <a:gd name="connsiteX5" fmla="*/ 1230761 w 1230782"/>
                  <a:gd name="connsiteY5" fmla="*/ 431811 h 431833"/>
                  <a:gd name="connsiteX6" fmla="*/ 1002161 w 1230782"/>
                  <a:gd name="connsiteY6" fmla="*/ 245545 h 431833"/>
                  <a:gd name="connsiteX7" fmla="*/ 786261 w 1230782"/>
                  <a:gd name="connsiteY7" fmla="*/ 59278 h 431833"/>
                  <a:gd name="connsiteX8" fmla="*/ 790495 w 1230782"/>
                  <a:gd name="connsiteY8" fmla="*/ 67745 h 431833"/>
                  <a:gd name="connsiteX9" fmla="*/ 3095 w 1230782"/>
                  <a:gd name="connsiteY9" fmla="*/ 25411 h 43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0782" h="431833">
                    <a:moveTo>
                      <a:pt x="3095" y="25411"/>
                    </a:moveTo>
                    <a:cubicBezTo>
                      <a:pt x="-42766" y="16239"/>
                      <a:pt x="434895" y="13416"/>
                      <a:pt x="515328" y="12711"/>
                    </a:cubicBezTo>
                    <a:cubicBezTo>
                      <a:pt x="595761" y="12005"/>
                      <a:pt x="403145" y="-20450"/>
                      <a:pt x="485695" y="21178"/>
                    </a:cubicBezTo>
                    <a:cubicBezTo>
                      <a:pt x="568245" y="62806"/>
                      <a:pt x="926667" y="222967"/>
                      <a:pt x="1010628" y="262478"/>
                    </a:cubicBezTo>
                    <a:cubicBezTo>
                      <a:pt x="1094589" y="301989"/>
                      <a:pt x="952772" y="230023"/>
                      <a:pt x="989461" y="258245"/>
                    </a:cubicBezTo>
                    <a:cubicBezTo>
                      <a:pt x="1026150" y="286467"/>
                      <a:pt x="1228644" y="433928"/>
                      <a:pt x="1230761" y="431811"/>
                    </a:cubicBezTo>
                    <a:cubicBezTo>
                      <a:pt x="1232878" y="429694"/>
                      <a:pt x="1076244" y="307634"/>
                      <a:pt x="1002161" y="245545"/>
                    </a:cubicBezTo>
                    <a:cubicBezTo>
                      <a:pt x="928078" y="183456"/>
                      <a:pt x="821539" y="88911"/>
                      <a:pt x="786261" y="59278"/>
                    </a:cubicBezTo>
                    <a:cubicBezTo>
                      <a:pt x="750983" y="29645"/>
                      <a:pt x="922434" y="80445"/>
                      <a:pt x="790495" y="67745"/>
                    </a:cubicBezTo>
                    <a:cubicBezTo>
                      <a:pt x="658556" y="55045"/>
                      <a:pt x="48956" y="34583"/>
                      <a:pt x="3095" y="254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D069D7F2-031B-497C-AFC6-50C4FCC3BE04}"/>
                  </a:ext>
                </a:extLst>
              </p:cNvPr>
              <p:cNvSpPr/>
              <p:nvPr/>
            </p:nvSpPr>
            <p:spPr>
              <a:xfrm>
                <a:off x="5616010" y="4876800"/>
                <a:ext cx="1317439" cy="255520"/>
              </a:xfrm>
              <a:custGeom>
                <a:avLst/>
                <a:gdLst>
                  <a:gd name="connsiteX0" fmla="*/ 1623 w 1317439"/>
                  <a:gd name="connsiteY0" fmla="*/ 0 h 255520"/>
                  <a:gd name="connsiteX1" fmla="*/ 154023 w 1317439"/>
                  <a:gd name="connsiteY1" fmla="*/ 33867 h 255520"/>
                  <a:gd name="connsiteX2" fmla="*/ 568890 w 1317439"/>
                  <a:gd name="connsiteY2" fmla="*/ 105833 h 255520"/>
                  <a:gd name="connsiteX3" fmla="*/ 361457 w 1317439"/>
                  <a:gd name="connsiteY3" fmla="*/ 105833 h 255520"/>
                  <a:gd name="connsiteX4" fmla="*/ 1313957 w 1317439"/>
                  <a:gd name="connsiteY4" fmla="*/ 254000 h 255520"/>
                  <a:gd name="connsiteX5" fmla="*/ 678957 w 1317439"/>
                  <a:gd name="connsiteY5" fmla="*/ 177800 h 255520"/>
                  <a:gd name="connsiteX6" fmla="*/ 581590 w 1317439"/>
                  <a:gd name="connsiteY6" fmla="*/ 97367 h 255520"/>
                  <a:gd name="connsiteX7" fmla="*/ 458823 w 1317439"/>
                  <a:gd name="connsiteY7" fmla="*/ 46567 h 255520"/>
                  <a:gd name="connsiteX8" fmla="*/ 225990 w 1317439"/>
                  <a:gd name="connsiteY8" fmla="*/ 88900 h 255520"/>
                  <a:gd name="connsiteX9" fmla="*/ 128623 w 1317439"/>
                  <a:gd name="connsiteY9" fmla="*/ 122767 h 255520"/>
                  <a:gd name="connsiteX10" fmla="*/ 297957 w 1317439"/>
                  <a:gd name="connsiteY10" fmla="*/ 33867 h 255520"/>
                  <a:gd name="connsiteX11" fmla="*/ 234457 w 1317439"/>
                  <a:gd name="connsiteY11" fmla="*/ 33867 h 255520"/>
                  <a:gd name="connsiteX12" fmla="*/ 1623 w 1317439"/>
                  <a:gd name="connsiteY12" fmla="*/ 0 h 25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7439" h="255520">
                    <a:moveTo>
                      <a:pt x="1623" y="0"/>
                    </a:moveTo>
                    <a:cubicBezTo>
                      <a:pt x="-11783" y="0"/>
                      <a:pt x="59479" y="16228"/>
                      <a:pt x="154023" y="33867"/>
                    </a:cubicBezTo>
                    <a:cubicBezTo>
                      <a:pt x="248567" y="51506"/>
                      <a:pt x="534318" y="93839"/>
                      <a:pt x="568890" y="105833"/>
                    </a:cubicBezTo>
                    <a:cubicBezTo>
                      <a:pt x="603462" y="117827"/>
                      <a:pt x="237279" y="81138"/>
                      <a:pt x="361457" y="105833"/>
                    </a:cubicBezTo>
                    <a:cubicBezTo>
                      <a:pt x="485635" y="130528"/>
                      <a:pt x="1261040" y="242006"/>
                      <a:pt x="1313957" y="254000"/>
                    </a:cubicBezTo>
                    <a:cubicBezTo>
                      <a:pt x="1366874" y="265995"/>
                      <a:pt x="801018" y="203905"/>
                      <a:pt x="678957" y="177800"/>
                    </a:cubicBezTo>
                    <a:cubicBezTo>
                      <a:pt x="556896" y="151695"/>
                      <a:pt x="618279" y="119239"/>
                      <a:pt x="581590" y="97367"/>
                    </a:cubicBezTo>
                    <a:cubicBezTo>
                      <a:pt x="544901" y="75495"/>
                      <a:pt x="518090" y="47978"/>
                      <a:pt x="458823" y="46567"/>
                    </a:cubicBezTo>
                    <a:cubicBezTo>
                      <a:pt x="399556" y="45156"/>
                      <a:pt x="281023" y="76200"/>
                      <a:pt x="225990" y="88900"/>
                    </a:cubicBezTo>
                    <a:cubicBezTo>
                      <a:pt x="170957" y="101600"/>
                      <a:pt x="116629" y="131939"/>
                      <a:pt x="128623" y="122767"/>
                    </a:cubicBezTo>
                    <a:cubicBezTo>
                      <a:pt x="140617" y="113595"/>
                      <a:pt x="280318" y="48684"/>
                      <a:pt x="297957" y="33867"/>
                    </a:cubicBezTo>
                    <a:cubicBezTo>
                      <a:pt x="315596" y="19050"/>
                      <a:pt x="278907" y="39511"/>
                      <a:pt x="234457" y="33867"/>
                    </a:cubicBezTo>
                    <a:cubicBezTo>
                      <a:pt x="190007" y="28223"/>
                      <a:pt x="15029" y="0"/>
                      <a:pt x="162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4EF5B178-F106-4AB8-BEE9-86980EBD72F8}"/>
                  </a:ext>
                </a:extLst>
              </p:cNvPr>
              <p:cNvSpPr/>
              <p:nvPr/>
            </p:nvSpPr>
            <p:spPr>
              <a:xfrm>
                <a:off x="6310275" y="4646086"/>
                <a:ext cx="1251698" cy="1150216"/>
              </a:xfrm>
              <a:custGeom>
                <a:avLst/>
                <a:gdLst>
                  <a:gd name="connsiteX0" fmla="*/ 27025 w 1251698"/>
                  <a:gd name="connsiteY0" fmla="*/ 2114 h 1150216"/>
                  <a:gd name="connsiteX1" fmla="*/ 77825 w 1251698"/>
                  <a:gd name="connsiteY1" fmla="*/ 44447 h 1150216"/>
                  <a:gd name="connsiteX2" fmla="*/ 535025 w 1251698"/>
                  <a:gd name="connsiteY2" fmla="*/ 179914 h 1150216"/>
                  <a:gd name="connsiteX3" fmla="*/ 518092 w 1251698"/>
                  <a:gd name="connsiteY3" fmla="*/ 175681 h 1150216"/>
                  <a:gd name="connsiteX4" fmla="*/ 827125 w 1251698"/>
                  <a:gd name="connsiteY4" fmla="*/ 586314 h 1150216"/>
                  <a:gd name="connsiteX5" fmla="*/ 818658 w 1251698"/>
                  <a:gd name="connsiteY5" fmla="*/ 624414 h 1150216"/>
                  <a:gd name="connsiteX6" fmla="*/ 1246225 w 1251698"/>
                  <a:gd name="connsiteY6" fmla="*/ 1140881 h 1150216"/>
                  <a:gd name="connsiteX7" fmla="*/ 1043025 w 1251698"/>
                  <a:gd name="connsiteY7" fmla="*/ 916514 h 1150216"/>
                  <a:gd name="connsiteX8" fmla="*/ 784792 w 1251698"/>
                  <a:gd name="connsiteY8" fmla="*/ 412747 h 1150216"/>
                  <a:gd name="connsiteX9" fmla="*/ 585825 w 1251698"/>
                  <a:gd name="connsiteY9" fmla="*/ 179914 h 1150216"/>
                  <a:gd name="connsiteX10" fmla="*/ 361458 w 1251698"/>
                  <a:gd name="connsiteY10" fmla="*/ 99481 h 1150216"/>
                  <a:gd name="connsiteX11" fmla="*/ 27025 w 1251698"/>
                  <a:gd name="connsiteY11" fmla="*/ 2114 h 115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1698" h="1150216">
                    <a:moveTo>
                      <a:pt x="27025" y="2114"/>
                    </a:moveTo>
                    <a:cubicBezTo>
                      <a:pt x="-20247" y="-7058"/>
                      <a:pt x="-6842" y="14814"/>
                      <a:pt x="77825" y="44447"/>
                    </a:cubicBezTo>
                    <a:cubicBezTo>
                      <a:pt x="162492" y="74080"/>
                      <a:pt x="461647" y="158042"/>
                      <a:pt x="535025" y="179914"/>
                    </a:cubicBezTo>
                    <a:cubicBezTo>
                      <a:pt x="608403" y="201786"/>
                      <a:pt x="469409" y="107948"/>
                      <a:pt x="518092" y="175681"/>
                    </a:cubicBezTo>
                    <a:cubicBezTo>
                      <a:pt x="566775" y="243414"/>
                      <a:pt x="777031" y="511525"/>
                      <a:pt x="827125" y="586314"/>
                    </a:cubicBezTo>
                    <a:cubicBezTo>
                      <a:pt x="877219" y="661103"/>
                      <a:pt x="748808" y="531986"/>
                      <a:pt x="818658" y="624414"/>
                    </a:cubicBezTo>
                    <a:cubicBezTo>
                      <a:pt x="888508" y="716842"/>
                      <a:pt x="1208831" y="1092198"/>
                      <a:pt x="1246225" y="1140881"/>
                    </a:cubicBezTo>
                    <a:cubicBezTo>
                      <a:pt x="1283620" y="1189564"/>
                      <a:pt x="1119930" y="1037870"/>
                      <a:pt x="1043025" y="916514"/>
                    </a:cubicBezTo>
                    <a:cubicBezTo>
                      <a:pt x="966120" y="795158"/>
                      <a:pt x="860992" y="535514"/>
                      <a:pt x="784792" y="412747"/>
                    </a:cubicBezTo>
                    <a:cubicBezTo>
                      <a:pt x="708592" y="289980"/>
                      <a:pt x="656381" y="232125"/>
                      <a:pt x="585825" y="179914"/>
                    </a:cubicBezTo>
                    <a:cubicBezTo>
                      <a:pt x="515269" y="127703"/>
                      <a:pt x="452475" y="127703"/>
                      <a:pt x="361458" y="99481"/>
                    </a:cubicBezTo>
                    <a:cubicBezTo>
                      <a:pt x="270441" y="71259"/>
                      <a:pt x="74297" y="11286"/>
                      <a:pt x="27025" y="2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82B231FE-5743-4983-A377-C75382AE8053}"/>
                  </a:ext>
                </a:extLst>
              </p:cNvPr>
              <p:cNvSpPr/>
              <p:nvPr/>
            </p:nvSpPr>
            <p:spPr>
              <a:xfrm>
                <a:off x="4325729" y="8093435"/>
                <a:ext cx="654489" cy="2423845"/>
              </a:xfrm>
              <a:custGeom>
                <a:avLst/>
                <a:gdLst>
                  <a:gd name="connsiteX0" fmla="*/ 512971 w 654489"/>
                  <a:gd name="connsiteY0" fmla="*/ 15515 h 2423845"/>
                  <a:gd name="connsiteX1" fmla="*/ 405021 w 654489"/>
                  <a:gd name="connsiteY1" fmla="*/ 1241065 h 2423845"/>
                  <a:gd name="connsiteX2" fmla="*/ 538371 w 654489"/>
                  <a:gd name="connsiteY2" fmla="*/ 694965 h 2423845"/>
                  <a:gd name="connsiteX3" fmla="*/ 627271 w 654489"/>
                  <a:gd name="connsiteY3" fmla="*/ 326665 h 2423845"/>
                  <a:gd name="connsiteX4" fmla="*/ 30371 w 654489"/>
                  <a:gd name="connsiteY4" fmla="*/ 2314215 h 2423845"/>
                  <a:gd name="connsiteX5" fmla="*/ 138321 w 654489"/>
                  <a:gd name="connsiteY5" fmla="*/ 1984015 h 2423845"/>
                  <a:gd name="connsiteX6" fmla="*/ 576471 w 654489"/>
                  <a:gd name="connsiteY6" fmla="*/ 453665 h 2423845"/>
                  <a:gd name="connsiteX7" fmla="*/ 487571 w 654489"/>
                  <a:gd name="connsiteY7" fmla="*/ 542565 h 2423845"/>
                  <a:gd name="connsiteX8" fmla="*/ 512971 w 654489"/>
                  <a:gd name="connsiteY8" fmla="*/ 15515 h 242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489" h="2423845">
                    <a:moveTo>
                      <a:pt x="512971" y="15515"/>
                    </a:moveTo>
                    <a:cubicBezTo>
                      <a:pt x="499213" y="131932"/>
                      <a:pt x="400788" y="1127824"/>
                      <a:pt x="405021" y="1241065"/>
                    </a:cubicBezTo>
                    <a:cubicBezTo>
                      <a:pt x="409254" y="1354306"/>
                      <a:pt x="501329" y="847365"/>
                      <a:pt x="538371" y="694965"/>
                    </a:cubicBezTo>
                    <a:cubicBezTo>
                      <a:pt x="575413" y="542565"/>
                      <a:pt x="711938" y="56790"/>
                      <a:pt x="627271" y="326665"/>
                    </a:cubicBezTo>
                    <a:cubicBezTo>
                      <a:pt x="542604" y="596540"/>
                      <a:pt x="111863" y="2037990"/>
                      <a:pt x="30371" y="2314215"/>
                    </a:cubicBezTo>
                    <a:cubicBezTo>
                      <a:pt x="-51121" y="2590440"/>
                      <a:pt x="47304" y="2294107"/>
                      <a:pt x="138321" y="1984015"/>
                    </a:cubicBezTo>
                    <a:cubicBezTo>
                      <a:pt x="229338" y="1673923"/>
                      <a:pt x="518263" y="693907"/>
                      <a:pt x="576471" y="453665"/>
                    </a:cubicBezTo>
                    <a:cubicBezTo>
                      <a:pt x="634679" y="213423"/>
                      <a:pt x="497096" y="611357"/>
                      <a:pt x="487571" y="542565"/>
                    </a:cubicBezTo>
                    <a:cubicBezTo>
                      <a:pt x="478046" y="473773"/>
                      <a:pt x="526729" y="-100902"/>
                      <a:pt x="512971" y="155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08BFA34C-41E8-4B5B-9CCC-6D2CE82B6BE3}"/>
                  </a:ext>
                </a:extLst>
              </p:cNvPr>
              <p:cNvSpPr/>
              <p:nvPr/>
            </p:nvSpPr>
            <p:spPr>
              <a:xfrm>
                <a:off x="7367007" y="5671733"/>
                <a:ext cx="951944" cy="1241313"/>
              </a:xfrm>
              <a:custGeom>
                <a:avLst/>
                <a:gdLst>
                  <a:gd name="connsiteX0" fmla="*/ 83660 w 951944"/>
                  <a:gd name="connsiteY0" fmla="*/ 55967 h 1241313"/>
                  <a:gd name="connsiteX1" fmla="*/ 117526 w 951944"/>
                  <a:gd name="connsiteY1" fmla="*/ 111000 h 1241313"/>
                  <a:gd name="connsiteX2" fmla="*/ 494293 w 951944"/>
                  <a:gd name="connsiteY2" fmla="*/ 394634 h 1241313"/>
                  <a:gd name="connsiteX3" fmla="*/ 506993 w 951944"/>
                  <a:gd name="connsiteY3" fmla="*/ 390400 h 1241313"/>
                  <a:gd name="connsiteX4" fmla="*/ 748293 w 951944"/>
                  <a:gd name="connsiteY4" fmla="*/ 873000 h 1241313"/>
                  <a:gd name="connsiteX5" fmla="*/ 748293 w 951944"/>
                  <a:gd name="connsiteY5" fmla="*/ 873000 h 1241313"/>
                  <a:gd name="connsiteX6" fmla="*/ 951493 w 951944"/>
                  <a:gd name="connsiteY6" fmla="*/ 1241300 h 1241313"/>
                  <a:gd name="connsiteX7" fmla="*/ 799093 w 951944"/>
                  <a:gd name="connsiteY7" fmla="*/ 885700 h 1241313"/>
                  <a:gd name="connsiteX8" fmla="*/ 663626 w 951944"/>
                  <a:gd name="connsiteY8" fmla="*/ 538567 h 1241313"/>
                  <a:gd name="connsiteX9" fmla="*/ 490060 w 951944"/>
                  <a:gd name="connsiteY9" fmla="*/ 335367 h 1241313"/>
                  <a:gd name="connsiteX10" fmla="*/ 41326 w 951944"/>
                  <a:gd name="connsiteY10" fmla="*/ 17867 h 1241313"/>
                  <a:gd name="connsiteX11" fmla="*/ 24393 w 951944"/>
                  <a:gd name="connsiteY11" fmla="*/ 39034 h 1241313"/>
                  <a:gd name="connsiteX12" fmla="*/ 83660 w 951944"/>
                  <a:gd name="connsiteY12" fmla="*/ 55967 h 124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944" h="1241313">
                    <a:moveTo>
                      <a:pt x="83660" y="55967"/>
                    </a:moveTo>
                    <a:cubicBezTo>
                      <a:pt x="99182" y="67961"/>
                      <a:pt x="49087" y="54555"/>
                      <a:pt x="117526" y="111000"/>
                    </a:cubicBezTo>
                    <a:cubicBezTo>
                      <a:pt x="185965" y="167445"/>
                      <a:pt x="429382" y="348067"/>
                      <a:pt x="494293" y="394634"/>
                    </a:cubicBezTo>
                    <a:cubicBezTo>
                      <a:pt x="559204" y="441201"/>
                      <a:pt x="464660" y="310672"/>
                      <a:pt x="506993" y="390400"/>
                    </a:cubicBezTo>
                    <a:cubicBezTo>
                      <a:pt x="549326" y="470128"/>
                      <a:pt x="708076" y="792567"/>
                      <a:pt x="748293" y="873000"/>
                    </a:cubicBezTo>
                    <a:lnTo>
                      <a:pt x="748293" y="873000"/>
                    </a:lnTo>
                    <a:cubicBezTo>
                      <a:pt x="782160" y="934383"/>
                      <a:pt x="943026" y="1239183"/>
                      <a:pt x="951493" y="1241300"/>
                    </a:cubicBezTo>
                    <a:cubicBezTo>
                      <a:pt x="959960" y="1243417"/>
                      <a:pt x="847071" y="1002822"/>
                      <a:pt x="799093" y="885700"/>
                    </a:cubicBezTo>
                    <a:cubicBezTo>
                      <a:pt x="751115" y="768578"/>
                      <a:pt x="715131" y="630289"/>
                      <a:pt x="663626" y="538567"/>
                    </a:cubicBezTo>
                    <a:cubicBezTo>
                      <a:pt x="612121" y="446845"/>
                      <a:pt x="593777" y="422150"/>
                      <a:pt x="490060" y="335367"/>
                    </a:cubicBezTo>
                    <a:cubicBezTo>
                      <a:pt x="386343" y="248584"/>
                      <a:pt x="118937" y="67256"/>
                      <a:pt x="41326" y="17867"/>
                    </a:cubicBezTo>
                    <a:cubicBezTo>
                      <a:pt x="-36285" y="-31522"/>
                      <a:pt x="18043" y="36917"/>
                      <a:pt x="24393" y="39034"/>
                    </a:cubicBezTo>
                    <a:cubicBezTo>
                      <a:pt x="30743" y="41151"/>
                      <a:pt x="68138" y="43973"/>
                      <a:pt x="83660" y="559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A6CEF9B2-73CF-4038-9673-392F77965C1F}"/>
                  </a:ext>
                </a:extLst>
              </p:cNvPr>
              <p:cNvSpPr/>
              <p:nvPr/>
            </p:nvSpPr>
            <p:spPr>
              <a:xfrm>
                <a:off x="7546975" y="6286500"/>
                <a:ext cx="1510967" cy="1370409"/>
              </a:xfrm>
              <a:custGeom>
                <a:avLst/>
                <a:gdLst>
                  <a:gd name="connsiteX0" fmla="*/ 0 w 1510967"/>
                  <a:gd name="connsiteY0" fmla="*/ 0 h 1370409"/>
                  <a:gd name="connsiteX1" fmla="*/ 85725 w 1510967"/>
                  <a:gd name="connsiteY1" fmla="*/ 69850 h 1370409"/>
                  <a:gd name="connsiteX2" fmla="*/ 644525 w 1510967"/>
                  <a:gd name="connsiteY2" fmla="*/ 514350 h 1370409"/>
                  <a:gd name="connsiteX3" fmla="*/ 641350 w 1510967"/>
                  <a:gd name="connsiteY3" fmla="*/ 514350 h 1370409"/>
                  <a:gd name="connsiteX4" fmla="*/ 1079500 w 1510967"/>
                  <a:gd name="connsiteY4" fmla="*/ 927100 h 1370409"/>
                  <a:gd name="connsiteX5" fmla="*/ 1095375 w 1510967"/>
                  <a:gd name="connsiteY5" fmla="*/ 927100 h 1370409"/>
                  <a:gd name="connsiteX6" fmla="*/ 1504950 w 1510967"/>
                  <a:gd name="connsiteY6" fmla="*/ 1362075 h 1370409"/>
                  <a:gd name="connsiteX7" fmla="*/ 1295400 w 1510967"/>
                  <a:gd name="connsiteY7" fmla="*/ 1171575 h 1370409"/>
                  <a:gd name="connsiteX8" fmla="*/ 708025 w 1510967"/>
                  <a:gd name="connsiteY8" fmla="*/ 669925 h 1370409"/>
                  <a:gd name="connsiteX9" fmla="*/ 441325 w 1510967"/>
                  <a:gd name="connsiteY9" fmla="*/ 412750 h 1370409"/>
                  <a:gd name="connsiteX10" fmla="*/ 0 w 1510967"/>
                  <a:gd name="connsiteY10" fmla="*/ 0 h 1370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10967" h="1370409">
                    <a:moveTo>
                      <a:pt x="0" y="0"/>
                    </a:moveTo>
                    <a:lnTo>
                      <a:pt x="85725" y="69850"/>
                    </a:lnTo>
                    <a:lnTo>
                      <a:pt x="644525" y="514350"/>
                    </a:lnTo>
                    <a:cubicBezTo>
                      <a:pt x="737129" y="588433"/>
                      <a:pt x="641350" y="514350"/>
                      <a:pt x="641350" y="514350"/>
                    </a:cubicBezTo>
                    <a:lnTo>
                      <a:pt x="1079500" y="927100"/>
                    </a:lnTo>
                    <a:cubicBezTo>
                      <a:pt x="1155171" y="995892"/>
                      <a:pt x="1024467" y="854604"/>
                      <a:pt x="1095375" y="927100"/>
                    </a:cubicBezTo>
                    <a:cubicBezTo>
                      <a:pt x="1166283" y="999596"/>
                      <a:pt x="1471613" y="1321329"/>
                      <a:pt x="1504950" y="1362075"/>
                    </a:cubicBezTo>
                    <a:cubicBezTo>
                      <a:pt x="1538288" y="1402821"/>
                      <a:pt x="1428221" y="1286933"/>
                      <a:pt x="1295400" y="1171575"/>
                    </a:cubicBezTo>
                    <a:cubicBezTo>
                      <a:pt x="1162579" y="1056217"/>
                      <a:pt x="850371" y="796396"/>
                      <a:pt x="708025" y="669925"/>
                    </a:cubicBezTo>
                    <a:cubicBezTo>
                      <a:pt x="565679" y="543454"/>
                      <a:pt x="557212" y="520171"/>
                      <a:pt x="441325" y="412750"/>
                    </a:cubicBezTo>
                    <a:cubicBezTo>
                      <a:pt x="325438" y="305329"/>
                      <a:pt x="169069" y="165364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CC59BB41-92DC-4165-8919-4F0140A8C1A8}"/>
                  </a:ext>
                </a:extLst>
              </p:cNvPr>
              <p:cNvSpPr/>
              <p:nvPr/>
            </p:nvSpPr>
            <p:spPr>
              <a:xfrm>
                <a:off x="8789910" y="7416184"/>
                <a:ext cx="433170" cy="910870"/>
              </a:xfrm>
              <a:custGeom>
                <a:avLst/>
                <a:gdLst>
                  <a:gd name="connsiteX0" fmla="*/ 23890 w 433170"/>
                  <a:gd name="connsiteY0" fmla="*/ 32366 h 910870"/>
                  <a:gd name="connsiteX1" fmla="*/ 39765 w 433170"/>
                  <a:gd name="connsiteY1" fmla="*/ 79991 h 910870"/>
                  <a:gd name="connsiteX2" fmla="*/ 398540 w 433170"/>
                  <a:gd name="connsiteY2" fmla="*/ 749916 h 910870"/>
                  <a:gd name="connsiteX3" fmla="*/ 414415 w 433170"/>
                  <a:gd name="connsiteY3" fmla="*/ 905491 h 910870"/>
                  <a:gd name="connsiteX4" fmla="*/ 357265 w 433170"/>
                  <a:gd name="connsiteY4" fmla="*/ 622916 h 910870"/>
                  <a:gd name="connsiteX5" fmla="*/ 274715 w 433170"/>
                  <a:gd name="connsiteY5" fmla="*/ 435591 h 910870"/>
                  <a:gd name="connsiteX6" fmla="*/ 306465 w 433170"/>
                  <a:gd name="connsiteY6" fmla="*/ 476866 h 910870"/>
                  <a:gd name="connsiteX7" fmla="*/ 173115 w 433170"/>
                  <a:gd name="connsiteY7" fmla="*/ 260966 h 910870"/>
                  <a:gd name="connsiteX8" fmla="*/ 23890 w 433170"/>
                  <a:gd name="connsiteY8" fmla="*/ 32366 h 9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170" h="910870">
                    <a:moveTo>
                      <a:pt x="23890" y="32366"/>
                    </a:moveTo>
                    <a:cubicBezTo>
                      <a:pt x="1665" y="2204"/>
                      <a:pt x="-22677" y="-39601"/>
                      <a:pt x="39765" y="79991"/>
                    </a:cubicBezTo>
                    <a:cubicBezTo>
                      <a:pt x="102207" y="199583"/>
                      <a:pt x="336098" y="612333"/>
                      <a:pt x="398540" y="749916"/>
                    </a:cubicBezTo>
                    <a:cubicBezTo>
                      <a:pt x="460982" y="887499"/>
                      <a:pt x="421294" y="926657"/>
                      <a:pt x="414415" y="905491"/>
                    </a:cubicBezTo>
                    <a:cubicBezTo>
                      <a:pt x="407536" y="884325"/>
                      <a:pt x="380548" y="701233"/>
                      <a:pt x="357265" y="622916"/>
                    </a:cubicBezTo>
                    <a:cubicBezTo>
                      <a:pt x="333982" y="544599"/>
                      <a:pt x="283182" y="459933"/>
                      <a:pt x="274715" y="435591"/>
                    </a:cubicBezTo>
                    <a:cubicBezTo>
                      <a:pt x="266248" y="411249"/>
                      <a:pt x="323398" y="505970"/>
                      <a:pt x="306465" y="476866"/>
                    </a:cubicBezTo>
                    <a:cubicBezTo>
                      <a:pt x="289532" y="447762"/>
                      <a:pt x="220211" y="336637"/>
                      <a:pt x="173115" y="260966"/>
                    </a:cubicBezTo>
                    <a:cubicBezTo>
                      <a:pt x="126019" y="185295"/>
                      <a:pt x="46115" y="62528"/>
                      <a:pt x="23890" y="32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: 図形 1174">
                <a:extLst>
                  <a:ext uri="{FF2B5EF4-FFF2-40B4-BE49-F238E27FC236}">
                    <a16:creationId xmlns:a16="http://schemas.microsoft.com/office/drawing/2014/main" id="{EC3E7C2E-5794-4EEA-AA3A-8FD4593DD88A}"/>
                  </a:ext>
                </a:extLst>
              </p:cNvPr>
              <p:cNvSpPr/>
              <p:nvPr/>
            </p:nvSpPr>
            <p:spPr>
              <a:xfrm>
                <a:off x="8743950" y="7286568"/>
                <a:ext cx="475278" cy="1089104"/>
              </a:xfrm>
              <a:custGeom>
                <a:avLst/>
                <a:gdLst>
                  <a:gd name="connsiteX0" fmla="*/ 0 w 475278"/>
                  <a:gd name="connsiteY0" fmla="*/ 57 h 1089104"/>
                  <a:gd name="connsiteX1" fmla="*/ 295275 w 475278"/>
                  <a:gd name="connsiteY1" fmla="*/ 352482 h 1089104"/>
                  <a:gd name="connsiteX2" fmla="*/ 327025 w 475278"/>
                  <a:gd name="connsiteY2" fmla="*/ 387407 h 1089104"/>
                  <a:gd name="connsiteX3" fmla="*/ 466725 w 475278"/>
                  <a:gd name="connsiteY3" fmla="*/ 758882 h 1089104"/>
                  <a:gd name="connsiteX4" fmla="*/ 460375 w 475278"/>
                  <a:gd name="connsiteY4" fmla="*/ 806507 h 1089104"/>
                  <a:gd name="connsiteX5" fmla="*/ 463550 w 475278"/>
                  <a:gd name="connsiteY5" fmla="*/ 1089082 h 1089104"/>
                  <a:gd name="connsiteX6" fmla="*/ 425450 w 475278"/>
                  <a:gd name="connsiteY6" fmla="*/ 790632 h 1089104"/>
                  <a:gd name="connsiteX7" fmla="*/ 342900 w 475278"/>
                  <a:gd name="connsiteY7" fmla="*/ 504882 h 1089104"/>
                  <a:gd name="connsiteX8" fmla="*/ 292100 w 475278"/>
                  <a:gd name="connsiteY8" fmla="*/ 381057 h 1089104"/>
                  <a:gd name="connsiteX9" fmla="*/ 0 w 475278"/>
                  <a:gd name="connsiteY9" fmla="*/ 57 h 108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5278" h="1089104">
                    <a:moveTo>
                      <a:pt x="0" y="57"/>
                    </a:moveTo>
                    <a:cubicBezTo>
                      <a:pt x="529" y="-4706"/>
                      <a:pt x="240771" y="287924"/>
                      <a:pt x="295275" y="352482"/>
                    </a:cubicBezTo>
                    <a:cubicBezTo>
                      <a:pt x="349779" y="417040"/>
                      <a:pt x="298450" y="319674"/>
                      <a:pt x="327025" y="387407"/>
                    </a:cubicBezTo>
                    <a:cubicBezTo>
                      <a:pt x="355600" y="455140"/>
                      <a:pt x="444500" y="689032"/>
                      <a:pt x="466725" y="758882"/>
                    </a:cubicBezTo>
                    <a:cubicBezTo>
                      <a:pt x="488950" y="828732"/>
                      <a:pt x="460904" y="751474"/>
                      <a:pt x="460375" y="806507"/>
                    </a:cubicBezTo>
                    <a:cubicBezTo>
                      <a:pt x="459846" y="861540"/>
                      <a:pt x="469371" y="1091728"/>
                      <a:pt x="463550" y="1089082"/>
                    </a:cubicBezTo>
                    <a:cubicBezTo>
                      <a:pt x="457729" y="1086436"/>
                      <a:pt x="445558" y="887999"/>
                      <a:pt x="425450" y="790632"/>
                    </a:cubicBezTo>
                    <a:cubicBezTo>
                      <a:pt x="405342" y="693265"/>
                      <a:pt x="365125" y="573144"/>
                      <a:pt x="342900" y="504882"/>
                    </a:cubicBezTo>
                    <a:cubicBezTo>
                      <a:pt x="320675" y="436620"/>
                      <a:pt x="348192" y="465194"/>
                      <a:pt x="292100" y="381057"/>
                    </a:cubicBezTo>
                    <a:cubicBezTo>
                      <a:pt x="236008" y="296920"/>
                      <a:pt x="-529" y="4820"/>
                      <a:pt x="0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: 図形 1175">
                <a:extLst>
                  <a:ext uri="{FF2B5EF4-FFF2-40B4-BE49-F238E27FC236}">
                    <a16:creationId xmlns:a16="http://schemas.microsoft.com/office/drawing/2014/main" id="{2DF8CB58-FFA5-4A49-8175-42EC170473A6}"/>
                  </a:ext>
                </a:extLst>
              </p:cNvPr>
              <p:cNvSpPr/>
              <p:nvPr/>
            </p:nvSpPr>
            <p:spPr>
              <a:xfrm>
                <a:off x="7965020" y="7416273"/>
                <a:ext cx="1286692" cy="1311470"/>
              </a:xfrm>
              <a:custGeom>
                <a:avLst/>
                <a:gdLst>
                  <a:gd name="connsiteX0" fmla="*/ 1271055 w 1286692"/>
                  <a:gd name="connsiteY0" fmla="*/ 1016527 h 1311470"/>
                  <a:gd name="connsiteX1" fmla="*/ 1159930 w 1286692"/>
                  <a:gd name="connsiteY1" fmla="*/ 905402 h 1311470"/>
                  <a:gd name="connsiteX2" fmla="*/ 985305 w 1286692"/>
                  <a:gd name="connsiteY2" fmla="*/ 708552 h 1311470"/>
                  <a:gd name="connsiteX3" fmla="*/ 143930 w 1286692"/>
                  <a:gd name="connsiteY3" fmla="*/ 124352 h 1311470"/>
                  <a:gd name="connsiteX4" fmla="*/ 283630 w 1286692"/>
                  <a:gd name="connsiteY4" fmla="*/ 245002 h 1311470"/>
                  <a:gd name="connsiteX5" fmla="*/ 648755 w 1286692"/>
                  <a:gd name="connsiteY5" fmla="*/ 667277 h 1311470"/>
                  <a:gd name="connsiteX6" fmla="*/ 963080 w 1286692"/>
                  <a:gd name="connsiteY6" fmla="*/ 1257827 h 1311470"/>
                  <a:gd name="connsiteX7" fmla="*/ 813855 w 1286692"/>
                  <a:gd name="connsiteY7" fmla="*/ 1251477 h 1311470"/>
                  <a:gd name="connsiteX8" fmla="*/ 1055 w 1286692"/>
                  <a:gd name="connsiteY8" fmla="*/ 1083202 h 1311470"/>
                  <a:gd name="connsiteX9" fmla="*/ 645580 w 1286692"/>
                  <a:gd name="connsiteY9" fmla="*/ 1194327 h 1311470"/>
                  <a:gd name="connsiteX10" fmla="*/ 801155 w 1286692"/>
                  <a:gd name="connsiteY10" fmla="*/ 1292752 h 1311470"/>
                  <a:gd name="connsiteX11" fmla="*/ 636055 w 1286692"/>
                  <a:gd name="connsiteY11" fmla="*/ 1292752 h 1311470"/>
                  <a:gd name="connsiteX12" fmla="*/ 817030 w 1286692"/>
                  <a:gd name="connsiteY12" fmla="*/ 1099077 h 1311470"/>
                  <a:gd name="connsiteX13" fmla="*/ 715430 w 1286692"/>
                  <a:gd name="connsiteY13" fmla="*/ 864127 h 1311470"/>
                  <a:gd name="connsiteX14" fmla="*/ 293155 w 1286692"/>
                  <a:gd name="connsiteY14" fmla="*/ 260877 h 1311470"/>
                  <a:gd name="connsiteX15" fmla="*/ 55030 w 1286692"/>
                  <a:gd name="connsiteY15" fmla="*/ 13227 h 1311470"/>
                  <a:gd name="connsiteX16" fmla="*/ 807505 w 1286692"/>
                  <a:gd name="connsiteY16" fmla="*/ 632352 h 1311470"/>
                  <a:gd name="connsiteX17" fmla="*/ 1271055 w 1286692"/>
                  <a:gd name="connsiteY17" fmla="*/ 1016527 h 131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86692" h="1311470">
                    <a:moveTo>
                      <a:pt x="1271055" y="1016527"/>
                    </a:moveTo>
                    <a:cubicBezTo>
                      <a:pt x="1329793" y="1062035"/>
                      <a:pt x="1207555" y="956731"/>
                      <a:pt x="1159930" y="905402"/>
                    </a:cubicBezTo>
                    <a:cubicBezTo>
                      <a:pt x="1112305" y="854073"/>
                      <a:pt x="1154638" y="838727"/>
                      <a:pt x="985305" y="708552"/>
                    </a:cubicBezTo>
                    <a:cubicBezTo>
                      <a:pt x="815972" y="578377"/>
                      <a:pt x="260876" y="201610"/>
                      <a:pt x="143930" y="124352"/>
                    </a:cubicBezTo>
                    <a:cubicBezTo>
                      <a:pt x="26984" y="47094"/>
                      <a:pt x="199493" y="154515"/>
                      <a:pt x="283630" y="245002"/>
                    </a:cubicBezTo>
                    <a:cubicBezTo>
                      <a:pt x="367767" y="335489"/>
                      <a:pt x="535513" y="498473"/>
                      <a:pt x="648755" y="667277"/>
                    </a:cubicBezTo>
                    <a:cubicBezTo>
                      <a:pt x="761997" y="836081"/>
                      <a:pt x="935563" y="1160461"/>
                      <a:pt x="963080" y="1257827"/>
                    </a:cubicBezTo>
                    <a:cubicBezTo>
                      <a:pt x="990597" y="1355193"/>
                      <a:pt x="974192" y="1280581"/>
                      <a:pt x="813855" y="1251477"/>
                    </a:cubicBezTo>
                    <a:cubicBezTo>
                      <a:pt x="653517" y="1222373"/>
                      <a:pt x="29101" y="1092727"/>
                      <a:pt x="1055" y="1083202"/>
                    </a:cubicBezTo>
                    <a:cubicBezTo>
                      <a:pt x="-26991" y="1073677"/>
                      <a:pt x="512230" y="1159402"/>
                      <a:pt x="645580" y="1194327"/>
                    </a:cubicBezTo>
                    <a:cubicBezTo>
                      <a:pt x="778930" y="1229252"/>
                      <a:pt x="802742" y="1276348"/>
                      <a:pt x="801155" y="1292752"/>
                    </a:cubicBezTo>
                    <a:cubicBezTo>
                      <a:pt x="799568" y="1309156"/>
                      <a:pt x="633409" y="1325031"/>
                      <a:pt x="636055" y="1292752"/>
                    </a:cubicBezTo>
                    <a:cubicBezTo>
                      <a:pt x="638701" y="1260473"/>
                      <a:pt x="803801" y="1170514"/>
                      <a:pt x="817030" y="1099077"/>
                    </a:cubicBezTo>
                    <a:cubicBezTo>
                      <a:pt x="830259" y="1027640"/>
                      <a:pt x="802742" y="1003827"/>
                      <a:pt x="715430" y="864127"/>
                    </a:cubicBezTo>
                    <a:cubicBezTo>
                      <a:pt x="628118" y="724427"/>
                      <a:pt x="403222" y="402694"/>
                      <a:pt x="293155" y="260877"/>
                    </a:cubicBezTo>
                    <a:cubicBezTo>
                      <a:pt x="183088" y="119060"/>
                      <a:pt x="-30695" y="-48686"/>
                      <a:pt x="55030" y="13227"/>
                    </a:cubicBezTo>
                    <a:cubicBezTo>
                      <a:pt x="140755" y="75139"/>
                      <a:pt x="608538" y="469898"/>
                      <a:pt x="807505" y="632352"/>
                    </a:cubicBezTo>
                    <a:cubicBezTo>
                      <a:pt x="1006472" y="794806"/>
                      <a:pt x="1212317" y="971019"/>
                      <a:pt x="1271055" y="10165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DFAAA5B4-F92C-457D-B03F-F3CA839C99C7}"/>
                  </a:ext>
                </a:extLst>
              </p:cNvPr>
              <p:cNvSpPr/>
              <p:nvPr/>
            </p:nvSpPr>
            <p:spPr>
              <a:xfrm>
                <a:off x="6648291" y="5915938"/>
                <a:ext cx="1511689" cy="2730063"/>
              </a:xfrm>
              <a:custGeom>
                <a:avLst/>
                <a:gdLst>
                  <a:gd name="connsiteX0" fmla="*/ 82709 w 1511689"/>
                  <a:gd name="connsiteY0" fmla="*/ 116562 h 2730063"/>
                  <a:gd name="connsiteX1" fmla="*/ 127159 w 1511689"/>
                  <a:gd name="connsiteY1" fmla="*/ 249912 h 2730063"/>
                  <a:gd name="connsiteX2" fmla="*/ 736759 w 1511689"/>
                  <a:gd name="connsiteY2" fmla="*/ 1221462 h 2730063"/>
                  <a:gd name="connsiteX3" fmla="*/ 800259 w 1511689"/>
                  <a:gd name="connsiteY3" fmla="*/ 1297662 h 2730063"/>
                  <a:gd name="connsiteX4" fmla="*/ 1479709 w 1511689"/>
                  <a:gd name="connsiteY4" fmla="*/ 2250162 h 2730063"/>
                  <a:gd name="connsiteX5" fmla="*/ 1378109 w 1511689"/>
                  <a:gd name="connsiteY5" fmla="*/ 2529562 h 2730063"/>
                  <a:gd name="connsiteX6" fmla="*/ 1174909 w 1511689"/>
                  <a:gd name="connsiteY6" fmla="*/ 2726412 h 2730063"/>
                  <a:gd name="connsiteX7" fmla="*/ 1479709 w 1511689"/>
                  <a:gd name="connsiteY7" fmla="*/ 2358112 h 2730063"/>
                  <a:gd name="connsiteX8" fmla="*/ 1219359 w 1511689"/>
                  <a:gd name="connsiteY8" fmla="*/ 1818362 h 2730063"/>
                  <a:gd name="connsiteX9" fmla="*/ 685959 w 1511689"/>
                  <a:gd name="connsiteY9" fmla="*/ 1100812 h 2730063"/>
                  <a:gd name="connsiteX10" fmla="*/ 679609 w 1511689"/>
                  <a:gd name="connsiteY10" fmla="*/ 1196062 h 2730063"/>
                  <a:gd name="connsiteX11" fmla="*/ 38259 w 1511689"/>
                  <a:gd name="connsiteY11" fmla="*/ 72112 h 2730063"/>
                  <a:gd name="connsiteX12" fmla="*/ 82709 w 1511689"/>
                  <a:gd name="connsiteY12" fmla="*/ 116562 h 27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1689" h="2730063">
                    <a:moveTo>
                      <a:pt x="82709" y="116562"/>
                    </a:moveTo>
                    <a:cubicBezTo>
                      <a:pt x="97526" y="146195"/>
                      <a:pt x="18151" y="65762"/>
                      <a:pt x="127159" y="249912"/>
                    </a:cubicBezTo>
                    <a:cubicBezTo>
                      <a:pt x="236167" y="434062"/>
                      <a:pt x="624576" y="1046837"/>
                      <a:pt x="736759" y="1221462"/>
                    </a:cubicBezTo>
                    <a:cubicBezTo>
                      <a:pt x="848942" y="1396087"/>
                      <a:pt x="676434" y="1126212"/>
                      <a:pt x="800259" y="1297662"/>
                    </a:cubicBezTo>
                    <a:cubicBezTo>
                      <a:pt x="924084" y="1469112"/>
                      <a:pt x="1383401" y="2044845"/>
                      <a:pt x="1479709" y="2250162"/>
                    </a:cubicBezTo>
                    <a:cubicBezTo>
                      <a:pt x="1576017" y="2455479"/>
                      <a:pt x="1428909" y="2450187"/>
                      <a:pt x="1378109" y="2529562"/>
                    </a:cubicBezTo>
                    <a:cubicBezTo>
                      <a:pt x="1327309" y="2608937"/>
                      <a:pt x="1157976" y="2754987"/>
                      <a:pt x="1174909" y="2726412"/>
                    </a:cubicBezTo>
                    <a:cubicBezTo>
                      <a:pt x="1191842" y="2697837"/>
                      <a:pt x="1472301" y="2509454"/>
                      <a:pt x="1479709" y="2358112"/>
                    </a:cubicBezTo>
                    <a:cubicBezTo>
                      <a:pt x="1487117" y="2206770"/>
                      <a:pt x="1351651" y="2027912"/>
                      <a:pt x="1219359" y="1818362"/>
                    </a:cubicBezTo>
                    <a:cubicBezTo>
                      <a:pt x="1087067" y="1608812"/>
                      <a:pt x="775917" y="1204529"/>
                      <a:pt x="685959" y="1100812"/>
                    </a:cubicBezTo>
                    <a:cubicBezTo>
                      <a:pt x="596001" y="997095"/>
                      <a:pt x="787559" y="1367512"/>
                      <a:pt x="679609" y="1196062"/>
                    </a:cubicBezTo>
                    <a:cubicBezTo>
                      <a:pt x="571659" y="1024612"/>
                      <a:pt x="139859" y="244620"/>
                      <a:pt x="38259" y="72112"/>
                    </a:cubicBezTo>
                    <a:cubicBezTo>
                      <a:pt x="-63341" y="-100396"/>
                      <a:pt x="67892" y="86929"/>
                      <a:pt x="82709" y="1165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364DD5CD-AB45-45D6-B89A-772F1828DB65}"/>
                  </a:ext>
                </a:extLst>
              </p:cNvPr>
              <p:cNvSpPr/>
              <p:nvPr/>
            </p:nvSpPr>
            <p:spPr>
              <a:xfrm>
                <a:off x="6761563" y="5537063"/>
                <a:ext cx="1676502" cy="3062611"/>
              </a:xfrm>
              <a:custGeom>
                <a:avLst/>
                <a:gdLst>
                  <a:gd name="connsiteX0" fmla="*/ 1187 w 1676502"/>
                  <a:gd name="connsiteY0" fmla="*/ 137 h 3062611"/>
                  <a:gd name="connsiteX1" fmla="*/ 337737 w 1676502"/>
                  <a:gd name="connsiteY1" fmla="*/ 730387 h 3062611"/>
                  <a:gd name="connsiteX2" fmla="*/ 375837 w 1676502"/>
                  <a:gd name="connsiteY2" fmla="*/ 812937 h 3062611"/>
                  <a:gd name="connsiteX3" fmla="*/ 864787 w 1676502"/>
                  <a:gd name="connsiteY3" fmla="*/ 1727337 h 3062611"/>
                  <a:gd name="connsiteX4" fmla="*/ 1029887 w 1676502"/>
                  <a:gd name="connsiteY4" fmla="*/ 1892437 h 3062611"/>
                  <a:gd name="connsiteX5" fmla="*/ 1658537 w 1676502"/>
                  <a:gd name="connsiteY5" fmla="*/ 2616337 h 3062611"/>
                  <a:gd name="connsiteX6" fmla="*/ 1474387 w 1676502"/>
                  <a:gd name="connsiteY6" fmla="*/ 2895737 h 3062611"/>
                  <a:gd name="connsiteX7" fmla="*/ 1150537 w 1676502"/>
                  <a:gd name="connsiteY7" fmla="*/ 3060837 h 3062611"/>
                  <a:gd name="connsiteX8" fmla="*/ 1550587 w 1676502"/>
                  <a:gd name="connsiteY8" fmla="*/ 2794137 h 3062611"/>
                  <a:gd name="connsiteX9" fmla="*/ 1468037 w 1676502"/>
                  <a:gd name="connsiteY9" fmla="*/ 2603637 h 3062611"/>
                  <a:gd name="connsiteX10" fmla="*/ 1112437 w 1676502"/>
                  <a:gd name="connsiteY10" fmla="*/ 1873387 h 3062611"/>
                  <a:gd name="connsiteX11" fmla="*/ 445687 w 1676502"/>
                  <a:gd name="connsiteY11" fmla="*/ 889137 h 3062611"/>
                  <a:gd name="connsiteX12" fmla="*/ 471087 w 1676502"/>
                  <a:gd name="connsiteY12" fmla="*/ 793887 h 3062611"/>
                  <a:gd name="connsiteX13" fmla="*/ 1187 w 1676502"/>
                  <a:gd name="connsiteY13" fmla="*/ 137 h 306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6502" h="3062611">
                    <a:moveTo>
                      <a:pt x="1187" y="137"/>
                    </a:moveTo>
                    <a:cubicBezTo>
                      <a:pt x="-21038" y="-10446"/>
                      <a:pt x="275295" y="594920"/>
                      <a:pt x="337737" y="730387"/>
                    </a:cubicBezTo>
                    <a:cubicBezTo>
                      <a:pt x="400179" y="865854"/>
                      <a:pt x="287995" y="646779"/>
                      <a:pt x="375837" y="812937"/>
                    </a:cubicBezTo>
                    <a:cubicBezTo>
                      <a:pt x="463679" y="979095"/>
                      <a:pt x="755779" y="1547420"/>
                      <a:pt x="864787" y="1727337"/>
                    </a:cubicBezTo>
                    <a:cubicBezTo>
                      <a:pt x="973795" y="1907254"/>
                      <a:pt x="897595" y="1744270"/>
                      <a:pt x="1029887" y="1892437"/>
                    </a:cubicBezTo>
                    <a:cubicBezTo>
                      <a:pt x="1162179" y="2040604"/>
                      <a:pt x="1584454" y="2449120"/>
                      <a:pt x="1658537" y="2616337"/>
                    </a:cubicBezTo>
                    <a:cubicBezTo>
                      <a:pt x="1732620" y="2783554"/>
                      <a:pt x="1559054" y="2821654"/>
                      <a:pt x="1474387" y="2895737"/>
                    </a:cubicBezTo>
                    <a:cubicBezTo>
                      <a:pt x="1389720" y="2969820"/>
                      <a:pt x="1137837" y="3077770"/>
                      <a:pt x="1150537" y="3060837"/>
                    </a:cubicBezTo>
                    <a:cubicBezTo>
                      <a:pt x="1163237" y="3043904"/>
                      <a:pt x="1497670" y="2870337"/>
                      <a:pt x="1550587" y="2794137"/>
                    </a:cubicBezTo>
                    <a:cubicBezTo>
                      <a:pt x="1603504" y="2717937"/>
                      <a:pt x="1541062" y="2757095"/>
                      <a:pt x="1468037" y="2603637"/>
                    </a:cubicBezTo>
                    <a:cubicBezTo>
                      <a:pt x="1395012" y="2450179"/>
                      <a:pt x="1282829" y="2159137"/>
                      <a:pt x="1112437" y="1873387"/>
                    </a:cubicBezTo>
                    <a:cubicBezTo>
                      <a:pt x="942045" y="1587637"/>
                      <a:pt x="552579" y="1069054"/>
                      <a:pt x="445687" y="889137"/>
                    </a:cubicBezTo>
                    <a:cubicBezTo>
                      <a:pt x="338795" y="709220"/>
                      <a:pt x="549404" y="944170"/>
                      <a:pt x="471087" y="793887"/>
                    </a:cubicBezTo>
                    <a:cubicBezTo>
                      <a:pt x="392770" y="643604"/>
                      <a:pt x="23412" y="10720"/>
                      <a:pt x="1187" y="1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: 図形 1178">
                <a:extLst>
                  <a:ext uri="{FF2B5EF4-FFF2-40B4-BE49-F238E27FC236}">
                    <a16:creationId xmlns:a16="http://schemas.microsoft.com/office/drawing/2014/main" id="{32E57935-6D53-4525-B0E2-0F81EFC8291A}"/>
                  </a:ext>
                </a:extLst>
              </p:cNvPr>
              <p:cNvSpPr/>
              <p:nvPr/>
            </p:nvSpPr>
            <p:spPr>
              <a:xfrm>
                <a:off x="6644489" y="5167787"/>
                <a:ext cx="472888" cy="451531"/>
              </a:xfrm>
              <a:custGeom>
                <a:avLst/>
                <a:gdLst>
                  <a:gd name="connsiteX0" fmla="*/ 472591 w 472888"/>
                  <a:gd name="connsiteY0" fmla="*/ 3653 h 451531"/>
                  <a:gd name="connsiteX1" fmla="*/ 157631 w 472888"/>
                  <a:gd name="connsiteY1" fmla="*/ 120493 h 451531"/>
                  <a:gd name="connsiteX2" fmla="*/ 304951 w 472888"/>
                  <a:gd name="connsiteY2" fmla="*/ 74773 h 451531"/>
                  <a:gd name="connsiteX3" fmla="*/ 132231 w 472888"/>
                  <a:gd name="connsiteY3" fmla="*/ 247493 h 451531"/>
                  <a:gd name="connsiteX4" fmla="*/ 151 w 472888"/>
                  <a:gd name="connsiteY4" fmla="*/ 450693 h 451531"/>
                  <a:gd name="connsiteX5" fmla="*/ 157631 w 472888"/>
                  <a:gd name="connsiteY5" fmla="*/ 166213 h 451531"/>
                  <a:gd name="connsiteX6" fmla="*/ 91591 w 472888"/>
                  <a:gd name="connsiteY6" fmla="*/ 283053 h 451531"/>
                  <a:gd name="connsiteX7" fmla="*/ 472591 w 472888"/>
                  <a:gd name="connsiteY7" fmla="*/ 3653 h 45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888" h="451531">
                    <a:moveTo>
                      <a:pt x="472591" y="3653"/>
                    </a:moveTo>
                    <a:cubicBezTo>
                      <a:pt x="483598" y="-23440"/>
                      <a:pt x="185571" y="108640"/>
                      <a:pt x="157631" y="120493"/>
                    </a:cubicBezTo>
                    <a:cubicBezTo>
                      <a:pt x="129691" y="132346"/>
                      <a:pt x="309184" y="53606"/>
                      <a:pt x="304951" y="74773"/>
                    </a:cubicBezTo>
                    <a:cubicBezTo>
                      <a:pt x="300718" y="95940"/>
                      <a:pt x="183031" y="184840"/>
                      <a:pt x="132231" y="247493"/>
                    </a:cubicBezTo>
                    <a:cubicBezTo>
                      <a:pt x="81431" y="310146"/>
                      <a:pt x="-4082" y="464240"/>
                      <a:pt x="151" y="450693"/>
                    </a:cubicBezTo>
                    <a:cubicBezTo>
                      <a:pt x="4384" y="437146"/>
                      <a:pt x="142391" y="194153"/>
                      <a:pt x="157631" y="166213"/>
                    </a:cubicBezTo>
                    <a:cubicBezTo>
                      <a:pt x="172871" y="138273"/>
                      <a:pt x="39944" y="304220"/>
                      <a:pt x="91591" y="283053"/>
                    </a:cubicBezTo>
                    <a:cubicBezTo>
                      <a:pt x="143238" y="261886"/>
                      <a:pt x="461584" y="30746"/>
                      <a:pt x="472591" y="36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: 図形 1179">
                <a:extLst>
                  <a:ext uri="{FF2B5EF4-FFF2-40B4-BE49-F238E27FC236}">
                    <a16:creationId xmlns:a16="http://schemas.microsoft.com/office/drawing/2014/main" id="{1E538F88-A679-4A10-9C16-B0B3402D8EA4}"/>
                  </a:ext>
                </a:extLst>
              </p:cNvPr>
              <p:cNvSpPr/>
              <p:nvPr/>
            </p:nvSpPr>
            <p:spPr>
              <a:xfrm>
                <a:off x="6827495" y="5264503"/>
                <a:ext cx="354525" cy="486065"/>
              </a:xfrm>
              <a:custGeom>
                <a:avLst/>
                <a:gdLst>
                  <a:gd name="connsiteX0" fmla="*/ 340385 w 354525"/>
                  <a:gd name="connsiteY0" fmla="*/ 8537 h 486065"/>
                  <a:gd name="connsiteX1" fmla="*/ 101625 w 354525"/>
                  <a:gd name="connsiteY1" fmla="*/ 226977 h 486065"/>
                  <a:gd name="connsiteX2" fmla="*/ 25 w 354525"/>
                  <a:gd name="connsiteY2" fmla="*/ 486057 h 486065"/>
                  <a:gd name="connsiteX3" fmla="*/ 91465 w 354525"/>
                  <a:gd name="connsiteY3" fmla="*/ 237137 h 486065"/>
                  <a:gd name="connsiteX4" fmla="*/ 60985 w 354525"/>
                  <a:gd name="connsiteY4" fmla="*/ 420017 h 486065"/>
                  <a:gd name="connsiteX5" fmla="*/ 45745 w 354525"/>
                  <a:gd name="connsiteY5" fmla="*/ 455577 h 486065"/>
                  <a:gd name="connsiteX6" fmla="*/ 127025 w 354525"/>
                  <a:gd name="connsiteY6" fmla="*/ 115217 h 486065"/>
                  <a:gd name="connsiteX7" fmla="*/ 304825 w 354525"/>
                  <a:gd name="connsiteY7" fmla="*/ 49177 h 486065"/>
                  <a:gd name="connsiteX8" fmla="*/ 340385 w 354525"/>
                  <a:gd name="connsiteY8" fmla="*/ 8537 h 48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525" h="486065">
                    <a:moveTo>
                      <a:pt x="340385" y="8537"/>
                    </a:moveTo>
                    <a:cubicBezTo>
                      <a:pt x="306518" y="38170"/>
                      <a:pt x="158352" y="147390"/>
                      <a:pt x="101625" y="226977"/>
                    </a:cubicBezTo>
                    <a:cubicBezTo>
                      <a:pt x="44898" y="306564"/>
                      <a:pt x="1718" y="484364"/>
                      <a:pt x="25" y="486057"/>
                    </a:cubicBezTo>
                    <a:cubicBezTo>
                      <a:pt x="-1668" y="487750"/>
                      <a:pt x="81305" y="248144"/>
                      <a:pt x="91465" y="237137"/>
                    </a:cubicBezTo>
                    <a:cubicBezTo>
                      <a:pt x="101625" y="226130"/>
                      <a:pt x="68605" y="383610"/>
                      <a:pt x="60985" y="420017"/>
                    </a:cubicBezTo>
                    <a:cubicBezTo>
                      <a:pt x="53365" y="456424"/>
                      <a:pt x="34738" y="506377"/>
                      <a:pt x="45745" y="455577"/>
                    </a:cubicBezTo>
                    <a:cubicBezTo>
                      <a:pt x="56752" y="404777"/>
                      <a:pt x="83845" y="182950"/>
                      <a:pt x="127025" y="115217"/>
                    </a:cubicBezTo>
                    <a:cubicBezTo>
                      <a:pt x="170205" y="47484"/>
                      <a:pt x="268418" y="63570"/>
                      <a:pt x="304825" y="49177"/>
                    </a:cubicBezTo>
                    <a:cubicBezTo>
                      <a:pt x="341232" y="34784"/>
                      <a:pt x="374252" y="-21096"/>
                      <a:pt x="340385" y="85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4A8210EB-BE03-4B06-8DD6-F6215925BA18}"/>
                  </a:ext>
                </a:extLst>
              </p:cNvPr>
              <p:cNvSpPr/>
              <p:nvPr/>
            </p:nvSpPr>
            <p:spPr>
              <a:xfrm>
                <a:off x="5008884" y="5768802"/>
                <a:ext cx="727138" cy="1716463"/>
              </a:xfrm>
              <a:custGeom>
                <a:avLst/>
                <a:gdLst>
                  <a:gd name="connsiteX0" fmla="*/ 680716 w 727138"/>
                  <a:gd name="connsiteY0" fmla="*/ 90131 h 1716463"/>
                  <a:gd name="connsiteX1" fmla="*/ 20316 w 727138"/>
                  <a:gd name="connsiteY1" fmla="*/ 1673398 h 1716463"/>
                  <a:gd name="connsiteX2" fmla="*/ 189649 w 727138"/>
                  <a:gd name="connsiteY2" fmla="*/ 1207731 h 1716463"/>
                  <a:gd name="connsiteX3" fmla="*/ 401316 w 727138"/>
                  <a:gd name="connsiteY3" fmla="*/ 564265 h 1716463"/>
                  <a:gd name="connsiteX4" fmla="*/ 638383 w 727138"/>
                  <a:gd name="connsiteY4" fmla="*/ 234065 h 1716463"/>
                  <a:gd name="connsiteX5" fmla="*/ 680716 w 727138"/>
                  <a:gd name="connsiteY5" fmla="*/ 90131 h 171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138" h="1716463">
                    <a:moveTo>
                      <a:pt x="680716" y="90131"/>
                    </a:moveTo>
                    <a:cubicBezTo>
                      <a:pt x="577705" y="330020"/>
                      <a:pt x="102160" y="1487131"/>
                      <a:pt x="20316" y="1673398"/>
                    </a:cubicBezTo>
                    <a:cubicBezTo>
                      <a:pt x="-61529" y="1859665"/>
                      <a:pt x="126149" y="1392586"/>
                      <a:pt x="189649" y="1207731"/>
                    </a:cubicBezTo>
                    <a:cubicBezTo>
                      <a:pt x="253149" y="1022876"/>
                      <a:pt x="326527" y="726543"/>
                      <a:pt x="401316" y="564265"/>
                    </a:cubicBezTo>
                    <a:cubicBezTo>
                      <a:pt x="476105" y="401987"/>
                      <a:pt x="586172" y="311676"/>
                      <a:pt x="638383" y="234065"/>
                    </a:cubicBezTo>
                    <a:cubicBezTo>
                      <a:pt x="690594" y="156454"/>
                      <a:pt x="783727" y="-149758"/>
                      <a:pt x="680716" y="90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C4924CBB-A051-4869-8F28-5026161B3E30}"/>
                  </a:ext>
                </a:extLst>
              </p:cNvPr>
              <p:cNvSpPr/>
              <p:nvPr/>
            </p:nvSpPr>
            <p:spPr>
              <a:xfrm>
                <a:off x="5401715" y="6230781"/>
                <a:ext cx="762028" cy="2786244"/>
              </a:xfrm>
              <a:custGeom>
                <a:avLst/>
                <a:gdLst>
                  <a:gd name="connsiteX0" fmla="*/ 762018 w 762028"/>
                  <a:gd name="connsiteY0" fmla="*/ 34552 h 2786244"/>
                  <a:gd name="connsiteX1" fmla="*/ 550352 w 762028"/>
                  <a:gd name="connsiteY1" fmla="*/ 1888752 h 2786244"/>
                  <a:gd name="connsiteX2" fmla="*/ 516485 w 762028"/>
                  <a:gd name="connsiteY2" fmla="*/ 1296086 h 2786244"/>
                  <a:gd name="connsiteX3" fmla="*/ 491085 w 762028"/>
                  <a:gd name="connsiteY3" fmla="*/ 2769286 h 2786244"/>
                  <a:gd name="connsiteX4" fmla="*/ 533418 w 762028"/>
                  <a:gd name="connsiteY4" fmla="*/ 2015752 h 2786244"/>
                  <a:gd name="connsiteX5" fmla="*/ 423352 w 762028"/>
                  <a:gd name="connsiteY5" fmla="*/ 1490819 h 2786244"/>
                  <a:gd name="connsiteX6" fmla="*/ 18 w 762028"/>
                  <a:gd name="connsiteY6" fmla="*/ 2786219 h 2786244"/>
                  <a:gd name="connsiteX7" fmla="*/ 406418 w 762028"/>
                  <a:gd name="connsiteY7" fmla="*/ 1524686 h 2786244"/>
                  <a:gd name="connsiteX8" fmla="*/ 558818 w 762028"/>
                  <a:gd name="connsiteY8" fmla="*/ 745752 h 2786244"/>
                  <a:gd name="connsiteX9" fmla="*/ 762018 w 762028"/>
                  <a:gd name="connsiteY9" fmla="*/ 34552 h 278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28" h="2786244">
                    <a:moveTo>
                      <a:pt x="762018" y="34552"/>
                    </a:moveTo>
                    <a:cubicBezTo>
                      <a:pt x="760607" y="225052"/>
                      <a:pt x="591274" y="1678496"/>
                      <a:pt x="550352" y="1888752"/>
                    </a:cubicBezTo>
                    <a:cubicBezTo>
                      <a:pt x="509430" y="2099008"/>
                      <a:pt x="526363" y="1149330"/>
                      <a:pt x="516485" y="1296086"/>
                    </a:cubicBezTo>
                    <a:cubicBezTo>
                      <a:pt x="506607" y="1442842"/>
                      <a:pt x="488263" y="2649342"/>
                      <a:pt x="491085" y="2769286"/>
                    </a:cubicBezTo>
                    <a:cubicBezTo>
                      <a:pt x="493907" y="2889230"/>
                      <a:pt x="544707" y="2228830"/>
                      <a:pt x="533418" y="2015752"/>
                    </a:cubicBezTo>
                    <a:cubicBezTo>
                      <a:pt x="522129" y="1802674"/>
                      <a:pt x="512252" y="1362408"/>
                      <a:pt x="423352" y="1490819"/>
                    </a:cubicBezTo>
                    <a:cubicBezTo>
                      <a:pt x="334452" y="1619230"/>
                      <a:pt x="2840" y="2780575"/>
                      <a:pt x="18" y="2786219"/>
                    </a:cubicBezTo>
                    <a:cubicBezTo>
                      <a:pt x="-2804" y="2791863"/>
                      <a:pt x="313285" y="1864764"/>
                      <a:pt x="406418" y="1524686"/>
                    </a:cubicBezTo>
                    <a:cubicBezTo>
                      <a:pt x="499551" y="1184608"/>
                      <a:pt x="495318" y="999752"/>
                      <a:pt x="558818" y="745752"/>
                    </a:cubicBezTo>
                    <a:cubicBezTo>
                      <a:pt x="622318" y="491752"/>
                      <a:pt x="763429" y="-155948"/>
                      <a:pt x="762018" y="345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B2564D13-4A6F-4B05-83C1-6F513ED605A3}"/>
                  </a:ext>
                </a:extLst>
              </p:cNvPr>
              <p:cNvSpPr/>
              <p:nvPr/>
            </p:nvSpPr>
            <p:spPr>
              <a:xfrm>
                <a:off x="5867271" y="5648892"/>
                <a:ext cx="495216" cy="1691527"/>
              </a:xfrm>
              <a:custGeom>
                <a:avLst/>
                <a:gdLst>
                  <a:gd name="connsiteX0" fmla="*/ 129 w 495216"/>
                  <a:gd name="connsiteY0" fmla="*/ 68 h 1691527"/>
                  <a:gd name="connsiteX1" fmla="*/ 442089 w 495216"/>
                  <a:gd name="connsiteY1" fmla="*/ 609668 h 1691527"/>
                  <a:gd name="connsiteX2" fmla="*/ 487809 w 495216"/>
                  <a:gd name="connsiteY2" fmla="*/ 736668 h 1691527"/>
                  <a:gd name="connsiteX3" fmla="*/ 447169 w 495216"/>
                  <a:gd name="connsiteY3" fmla="*/ 1681548 h 1691527"/>
                  <a:gd name="connsiteX4" fmla="*/ 447169 w 495216"/>
                  <a:gd name="connsiteY4" fmla="*/ 1193868 h 1691527"/>
                  <a:gd name="connsiteX5" fmla="*/ 396369 w 495216"/>
                  <a:gd name="connsiteY5" fmla="*/ 574108 h 1691527"/>
                  <a:gd name="connsiteX6" fmla="*/ 129 w 495216"/>
                  <a:gd name="connsiteY6" fmla="*/ 68 h 169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216" h="1691527">
                    <a:moveTo>
                      <a:pt x="129" y="68"/>
                    </a:moveTo>
                    <a:cubicBezTo>
                      <a:pt x="7749" y="5995"/>
                      <a:pt x="360809" y="486901"/>
                      <a:pt x="442089" y="609668"/>
                    </a:cubicBezTo>
                    <a:cubicBezTo>
                      <a:pt x="523369" y="732435"/>
                      <a:pt x="486962" y="558021"/>
                      <a:pt x="487809" y="736668"/>
                    </a:cubicBezTo>
                    <a:cubicBezTo>
                      <a:pt x="488656" y="915315"/>
                      <a:pt x="453942" y="1605348"/>
                      <a:pt x="447169" y="1681548"/>
                    </a:cubicBezTo>
                    <a:cubicBezTo>
                      <a:pt x="440396" y="1757748"/>
                      <a:pt x="455636" y="1378441"/>
                      <a:pt x="447169" y="1193868"/>
                    </a:cubicBezTo>
                    <a:cubicBezTo>
                      <a:pt x="438702" y="1009295"/>
                      <a:pt x="469182" y="775615"/>
                      <a:pt x="396369" y="574108"/>
                    </a:cubicBezTo>
                    <a:cubicBezTo>
                      <a:pt x="323556" y="372601"/>
                      <a:pt x="-7491" y="-5859"/>
                      <a:pt x="129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81E53145-263D-4443-831A-39AD44659940}"/>
                  </a:ext>
                </a:extLst>
              </p:cNvPr>
              <p:cNvSpPr/>
              <p:nvPr/>
            </p:nvSpPr>
            <p:spPr>
              <a:xfrm>
                <a:off x="6031457" y="5356520"/>
                <a:ext cx="550467" cy="2620142"/>
              </a:xfrm>
              <a:custGeom>
                <a:avLst/>
                <a:gdLst>
                  <a:gd name="connsiteX0" fmla="*/ 69623 w 550467"/>
                  <a:gd name="connsiteY0" fmla="*/ 114640 h 2620142"/>
                  <a:gd name="connsiteX1" fmla="*/ 430303 w 550467"/>
                  <a:gd name="connsiteY1" fmla="*/ 902040 h 2620142"/>
                  <a:gd name="connsiteX2" fmla="*/ 425223 w 550467"/>
                  <a:gd name="connsiteY2" fmla="*/ 1333840 h 2620142"/>
                  <a:gd name="connsiteX3" fmla="*/ 379503 w 550467"/>
                  <a:gd name="connsiteY3" fmla="*/ 2588600 h 2620142"/>
                  <a:gd name="connsiteX4" fmla="*/ 364263 w 550467"/>
                  <a:gd name="connsiteY4" fmla="*/ 2151720 h 2620142"/>
                  <a:gd name="connsiteX5" fmla="*/ 470943 w 550467"/>
                  <a:gd name="connsiteY5" fmla="*/ 1161120 h 2620142"/>
                  <a:gd name="connsiteX6" fmla="*/ 547143 w 550467"/>
                  <a:gd name="connsiteY6" fmla="*/ 1308440 h 2620142"/>
                  <a:gd name="connsiteX7" fmla="*/ 359183 w 550467"/>
                  <a:gd name="connsiteY7" fmla="*/ 693760 h 2620142"/>
                  <a:gd name="connsiteX8" fmla="*/ 28983 w 550467"/>
                  <a:gd name="connsiteY8" fmla="*/ 63840 h 2620142"/>
                  <a:gd name="connsiteX9" fmla="*/ 69623 w 550467"/>
                  <a:gd name="connsiteY9" fmla="*/ 114640 h 2620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467" h="2620142">
                    <a:moveTo>
                      <a:pt x="69623" y="114640"/>
                    </a:moveTo>
                    <a:cubicBezTo>
                      <a:pt x="136510" y="254340"/>
                      <a:pt x="371036" y="698840"/>
                      <a:pt x="430303" y="902040"/>
                    </a:cubicBezTo>
                    <a:cubicBezTo>
                      <a:pt x="489570" y="1105240"/>
                      <a:pt x="433690" y="1052747"/>
                      <a:pt x="425223" y="1333840"/>
                    </a:cubicBezTo>
                    <a:cubicBezTo>
                      <a:pt x="416756" y="1614933"/>
                      <a:pt x="389663" y="2452287"/>
                      <a:pt x="379503" y="2588600"/>
                    </a:cubicBezTo>
                    <a:cubicBezTo>
                      <a:pt x="369343" y="2724913"/>
                      <a:pt x="349023" y="2389633"/>
                      <a:pt x="364263" y="2151720"/>
                    </a:cubicBezTo>
                    <a:cubicBezTo>
                      <a:pt x="379503" y="1913807"/>
                      <a:pt x="440463" y="1301667"/>
                      <a:pt x="470943" y="1161120"/>
                    </a:cubicBezTo>
                    <a:cubicBezTo>
                      <a:pt x="501423" y="1020573"/>
                      <a:pt x="565770" y="1386333"/>
                      <a:pt x="547143" y="1308440"/>
                    </a:cubicBezTo>
                    <a:cubicBezTo>
                      <a:pt x="528516" y="1230547"/>
                      <a:pt x="445543" y="901193"/>
                      <a:pt x="359183" y="693760"/>
                    </a:cubicBezTo>
                    <a:cubicBezTo>
                      <a:pt x="272823" y="486327"/>
                      <a:pt x="84016" y="158666"/>
                      <a:pt x="28983" y="63840"/>
                    </a:cubicBezTo>
                    <a:cubicBezTo>
                      <a:pt x="-26050" y="-30986"/>
                      <a:pt x="2736" y="-25060"/>
                      <a:pt x="69623" y="1146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: 図形 1185">
                <a:extLst>
                  <a:ext uri="{FF2B5EF4-FFF2-40B4-BE49-F238E27FC236}">
                    <a16:creationId xmlns:a16="http://schemas.microsoft.com/office/drawing/2014/main" id="{C62DCDA3-6BA4-4908-8D61-C07F59762FA1}"/>
                  </a:ext>
                </a:extLst>
              </p:cNvPr>
              <p:cNvSpPr/>
              <p:nvPr/>
            </p:nvSpPr>
            <p:spPr>
              <a:xfrm>
                <a:off x="4497436" y="8528624"/>
                <a:ext cx="1417919" cy="2232553"/>
              </a:xfrm>
              <a:custGeom>
                <a:avLst/>
                <a:gdLst>
                  <a:gd name="connsiteX0" fmla="*/ 1412297 w 1417919"/>
                  <a:gd name="connsiteY0" fmla="*/ 124309 h 2232553"/>
                  <a:gd name="connsiteX1" fmla="*/ 1378431 w 1417919"/>
                  <a:gd name="connsiteY1" fmla="*/ 200509 h 2232553"/>
                  <a:gd name="connsiteX2" fmla="*/ 1226031 w 1417919"/>
                  <a:gd name="connsiteY2" fmla="*/ 1030243 h 2232553"/>
                  <a:gd name="connsiteX3" fmla="*/ 1336097 w 1417919"/>
                  <a:gd name="connsiteY3" fmla="*/ 2147843 h 2232553"/>
                  <a:gd name="connsiteX4" fmla="*/ 1132897 w 1417919"/>
                  <a:gd name="connsiteY4" fmla="*/ 2139376 h 2232553"/>
                  <a:gd name="connsiteX5" fmla="*/ 599497 w 1417919"/>
                  <a:gd name="connsiteY5" fmla="*/ 2020843 h 2232553"/>
                  <a:gd name="connsiteX6" fmla="*/ 6831 w 1417919"/>
                  <a:gd name="connsiteY6" fmla="*/ 1970043 h 2232553"/>
                  <a:gd name="connsiteX7" fmla="*/ 1014364 w 1417919"/>
                  <a:gd name="connsiteY7" fmla="*/ 2147843 h 2232553"/>
                  <a:gd name="connsiteX8" fmla="*/ 1386897 w 1417919"/>
                  <a:gd name="connsiteY8" fmla="*/ 2020843 h 2232553"/>
                  <a:gd name="connsiteX9" fmla="*/ 1285297 w 1417919"/>
                  <a:gd name="connsiteY9" fmla="*/ 1682176 h 2232553"/>
                  <a:gd name="connsiteX10" fmla="*/ 1412297 w 1417919"/>
                  <a:gd name="connsiteY10" fmla="*/ 124309 h 223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7919" h="2232553">
                    <a:moveTo>
                      <a:pt x="1412297" y="124309"/>
                    </a:moveTo>
                    <a:cubicBezTo>
                      <a:pt x="1427819" y="-122635"/>
                      <a:pt x="1409475" y="49520"/>
                      <a:pt x="1378431" y="200509"/>
                    </a:cubicBezTo>
                    <a:cubicBezTo>
                      <a:pt x="1347387" y="351498"/>
                      <a:pt x="1233087" y="705687"/>
                      <a:pt x="1226031" y="1030243"/>
                    </a:cubicBezTo>
                    <a:cubicBezTo>
                      <a:pt x="1218975" y="1354799"/>
                      <a:pt x="1351619" y="1962988"/>
                      <a:pt x="1336097" y="2147843"/>
                    </a:cubicBezTo>
                    <a:cubicBezTo>
                      <a:pt x="1320575" y="2332699"/>
                      <a:pt x="1255664" y="2160543"/>
                      <a:pt x="1132897" y="2139376"/>
                    </a:cubicBezTo>
                    <a:cubicBezTo>
                      <a:pt x="1010130" y="2118209"/>
                      <a:pt x="787175" y="2049065"/>
                      <a:pt x="599497" y="2020843"/>
                    </a:cubicBezTo>
                    <a:cubicBezTo>
                      <a:pt x="411819" y="1992621"/>
                      <a:pt x="-62313" y="1948876"/>
                      <a:pt x="6831" y="1970043"/>
                    </a:cubicBezTo>
                    <a:cubicBezTo>
                      <a:pt x="75975" y="1991210"/>
                      <a:pt x="784353" y="2139376"/>
                      <a:pt x="1014364" y="2147843"/>
                    </a:cubicBezTo>
                    <a:cubicBezTo>
                      <a:pt x="1244375" y="2156310"/>
                      <a:pt x="1341741" y="2098454"/>
                      <a:pt x="1386897" y="2020843"/>
                    </a:cubicBezTo>
                    <a:cubicBezTo>
                      <a:pt x="1432053" y="1943232"/>
                      <a:pt x="1285297" y="2001087"/>
                      <a:pt x="1285297" y="1682176"/>
                    </a:cubicBezTo>
                    <a:cubicBezTo>
                      <a:pt x="1285297" y="1363265"/>
                      <a:pt x="1396775" y="371253"/>
                      <a:pt x="1412297" y="1243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0C2E2681-291A-4E0E-B8E9-8B803615B075}"/>
                  </a:ext>
                </a:extLst>
              </p:cNvPr>
              <p:cNvSpPr/>
              <p:nvPr/>
            </p:nvSpPr>
            <p:spPr>
              <a:xfrm>
                <a:off x="4675904" y="7096716"/>
                <a:ext cx="1242815" cy="3187164"/>
              </a:xfrm>
              <a:custGeom>
                <a:avLst/>
                <a:gdLst>
                  <a:gd name="connsiteX0" fmla="*/ 818963 w 1242815"/>
                  <a:gd name="connsiteY0" fmla="*/ 201551 h 3187164"/>
                  <a:gd name="connsiteX1" fmla="*/ 793563 w 1242815"/>
                  <a:gd name="connsiteY1" fmla="*/ 252351 h 3187164"/>
                  <a:gd name="connsiteX2" fmla="*/ 14629 w 1242815"/>
                  <a:gd name="connsiteY2" fmla="*/ 2953217 h 3187164"/>
                  <a:gd name="connsiteX3" fmla="*/ 294029 w 1242815"/>
                  <a:gd name="connsiteY3" fmla="*/ 2055751 h 3187164"/>
                  <a:gd name="connsiteX4" fmla="*/ 412563 w 1242815"/>
                  <a:gd name="connsiteY4" fmla="*/ 3147951 h 3187164"/>
                  <a:gd name="connsiteX5" fmla="*/ 437963 w 1242815"/>
                  <a:gd name="connsiteY5" fmla="*/ 2682284 h 3187164"/>
                  <a:gd name="connsiteX6" fmla="*/ 1242296 w 1242815"/>
                  <a:gd name="connsiteY6" fmla="*/ 252351 h 3187164"/>
                  <a:gd name="connsiteX7" fmla="*/ 564963 w 1242815"/>
                  <a:gd name="connsiteY7" fmla="*/ 2428284 h 3187164"/>
                  <a:gd name="connsiteX8" fmla="*/ 844363 w 1242815"/>
                  <a:gd name="connsiteY8" fmla="*/ 743417 h 3187164"/>
                  <a:gd name="connsiteX9" fmla="*/ 581896 w 1242815"/>
                  <a:gd name="connsiteY9" fmla="*/ 1581617 h 3187164"/>
                  <a:gd name="connsiteX10" fmla="*/ 624229 w 1242815"/>
                  <a:gd name="connsiteY10" fmla="*/ 1005884 h 3187164"/>
                  <a:gd name="connsiteX11" fmla="*/ 818963 w 1242815"/>
                  <a:gd name="connsiteY11" fmla="*/ 201551 h 3187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815" h="3187164">
                    <a:moveTo>
                      <a:pt x="818963" y="201551"/>
                    </a:moveTo>
                    <a:cubicBezTo>
                      <a:pt x="847185" y="75962"/>
                      <a:pt x="927619" y="-206260"/>
                      <a:pt x="793563" y="252351"/>
                    </a:cubicBezTo>
                    <a:cubicBezTo>
                      <a:pt x="659507" y="710962"/>
                      <a:pt x="97885" y="2652650"/>
                      <a:pt x="14629" y="2953217"/>
                    </a:cubicBezTo>
                    <a:cubicBezTo>
                      <a:pt x="-68627" y="3253784"/>
                      <a:pt x="227707" y="2023295"/>
                      <a:pt x="294029" y="2055751"/>
                    </a:cubicBezTo>
                    <a:cubicBezTo>
                      <a:pt x="360351" y="2088207"/>
                      <a:pt x="388574" y="3043529"/>
                      <a:pt x="412563" y="3147951"/>
                    </a:cubicBezTo>
                    <a:cubicBezTo>
                      <a:pt x="436552" y="3252373"/>
                      <a:pt x="299674" y="3164884"/>
                      <a:pt x="437963" y="2682284"/>
                    </a:cubicBezTo>
                    <a:cubicBezTo>
                      <a:pt x="576252" y="2199684"/>
                      <a:pt x="1221129" y="294684"/>
                      <a:pt x="1242296" y="252351"/>
                    </a:cubicBezTo>
                    <a:cubicBezTo>
                      <a:pt x="1263463" y="210018"/>
                      <a:pt x="631285" y="2346440"/>
                      <a:pt x="564963" y="2428284"/>
                    </a:cubicBezTo>
                    <a:cubicBezTo>
                      <a:pt x="498641" y="2510128"/>
                      <a:pt x="841541" y="884528"/>
                      <a:pt x="844363" y="743417"/>
                    </a:cubicBezTo>
                    <a:cubicBezTo>
                      <a:pt x="847185" y="602306"/>
                      <a:pt x="618585" y="1537873"/>
                      <a:pt x="581896" y="1581617"/>
                    </a:cubicBezTo>
                    <a:cubicBezTo>
                      <a:pt x="545207" y="1625362"/>
                      <a:pt x="580484" y="1231662"/>
                      <a:pt x="624229" y="1005884"/>
                    </a:cubicBezTo>
                    <a:cubicBezTo>
                      <a:pt x="667973" y="780106"/>
                      <a:pt x="790741" y="327140"/>
                      <a:pt x="818963" y="2015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9369292C-BC77-4C57-A7BA-96B6F03814F6}"/>
                  </a:ext>
                </a:extLst>
              </p:cNvPr>
              <p:cNvSpPr/>
              <p:nvPr/>
            </p:nvSpPr>
            <p:spPr>
              <a:xfrm>
                <a:off x="8847230" y="8103409"/>
                <a:ext cx="1172827" cy="823971"/>
              </a:xfrm>
              <a:custGeom>
                <a:avLst/>
                <a:gdLst>
                  <a:gd name="connsiteX0" fmla="*/ 30070 w 1172827"/>
                  <a:gd name="connsiteY0" fmla="*/ 24591 h 823971"/>
                  <a:gd name="connsiteX1" fmla="*/ 220570 w 1172827"/>
                  <a:gd name="connsiteY1" fmla="*/ 227791 h 823971"/>
                  <a:gd name="connsiteX2" fmla="*/ 1134970 w 1172827"/>
                  <a:gd name="connsiteY2" fmla="*/ 799291 h 823971"/>
                  <a:gd name="connsiteX3" fmla="*/ 969870 w 1172827"/>
                  <a:gd name="connsiteY3" fmla="*/ 723091 h 823971"/>
                  <a:gd name="connsiteX4" fmla="*/ 703170 w 1172827"/>
                  <a:gd name="connsiteY4" fmla="*/ 748491 h 823971"/>
                  <a:gd name="connsiteX5" fmla="*/ 30070 w 1172827"/>
                  <a:gd name="connsiteY5" fmla="*/ 24591 h 82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2827" h="823971">
                    <a:moveTo>
                      <a:pt x="30070" y="24591"/>
                    </a:moveTo>
                    <a:cubicBezTo>
                      <a:pt x="-50363" y="-62192"/>
                      <a:pt x="36420" y="98674"/>
                      <a:pt x="220570" y="227791"/>
                    </a:cubicBezTo>
                    <a:cubicBezTo>
                      <a:pt x="404720" y="356908"/>
                      <a:pt x="1010087" y="716741"/>
                      <a:pt x="1134970" y="799291"/>
                    </a:cubicBezTo>
                    <a:cubicBezTo>
                      <a:pt x="1259853" y="881841"/>
                      <a:pt x="1041837" y="731558"/>
                      <a:pt x="969870" y="723091"/>
                    </a:cubicBezTo>
                    <a:cubicBezTo>
                      <a:pt x="897903" y="714624"/>
                      <a:pt x="857687" y="867024"/>
                      <a:pt x="703170" y="748491"/>
                    </a:cubicBezTo>
                    <a:cubicBezTo>
                      <a:pt x="548653" y="629958"/>
                      <a:pt x="110503" y="111374"/>
                      <a:pt x="30070" y="245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: 図形 1188">
                <a:extLst>
                  <a:ext uri="{FF2B5EF4-FFF2-40B4-BE49-F238E27FC236}">
                    <a16:creationId xmlns:a16="http://schemas.microsoft.com/office/drawing/2014/main" id="{58A7AC7B-F8EF-4BA8-BA6C-83FDE1284795}"/>
                  </a:ext>
                </a:extLst>
              </p:cNvPr>
              <p:cNvSpPr/>
              <p:nvPr/>
            </p:nvSpPr>
            <p:spPr>
              <a:xfrm>
                <a:off x="8313940" y="8614833"/>
                <a:ext cx="1331761" cy="815199"/>
              </a:xfrm>
              <a:custGeom>
                <a:avLst/>
                <a:gdLst>
                  <a:gd name="connsiteX0" fmla="*/ 4560 w 1331761"/>
                  <a:gd name="connsiteY0" fmla="*/ 8467 h 815199"/>
                  <a:gd name="connsiteX1" fmla="*/ 1058660 w 1331761"/>
                  <a:gd name="connsiteY1" fmla="*/ 529167 h 815199"/>
                  <a:gd name="connsiteX2" fmla="*/ 887210 w 1331761"/>
                  <a:gd name="connsiteY2" fmla="*/ 427567 h 815199"/>
                  <a:gd name="connsiteX3" fmla="*/ 1331710 w 1331761"/>
                  <a:gd name="connsiteY3" fmla="*/ 814917 h 815199"/>
                  <a:gd name="connsiteX4" fmla="*/ 855460 w 1331761"/>
                  <a:gd name="connsiteY4" fmla="*/ 357717 h 815199"/>
                  <a:gd name="connsiteX5" fmla="*/ 861810 w 1331761"/>
                  <a:gd name="connsiteY5" fmla="*/ 294217 h 815199"/>
                  <a:gd name="connsiteX6" fmla="*/ 684010 w 1331761"/>
                  <a:gd name="connsiteY6" fmla="*/ 211667 h 815199"/>
                  <a:gd name="connsiteX7" fmla="*/ 4560 w 1331761"/>
                  <a:gd name="connsiteY7" fmla="*/ 8467 h 81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761" h="815199">
                    <a:moveTo>
                      <a:pt x="4560" y="8467"/>
                    </a:moveTo>
                    <a:cubicBezTo>
                      <a:pt x="67002" y="61384"/>
                      <a:pt x="911552" y="459317"/>
                      <a:pt x="1058660" y="529167"/>
                    </a:cubicBezTo>
                    <a:cubicBezTo>
                      <a:pt x="1205768" y="599017"/>
                      <a:pt x="841702" y="379942"/>
                      <a:pt x="887210" y="427567"/>
                    </a:cubicBezTo>
                    <a:cubicBezTo>
                      <a:pt x="932718" y="475192"/>
                      <a:pt x="1337002" y="826559"/>
                      <a:pt x="1331710" y="814917"/>
                    </a:cubicBezTo>
                    <a:cubicBezTo>
                      <a:pt x="1326418" y="803275"/>
                      <a:pt x="933777" y="444500"/>
                      <a:pt x="855460" y="357717"/>
                    </a:cubicBezTo>
                    <a:cubicBezTo>
                      <a:pt x="777143" y="270934"/>
                      <a:pt x="890385" y="318559"/>
                      <a:pt x="861810" y="294217"/>
                    </a:cubicBezTo>
                    <a:cubicBezTo>
                      <a:pt x="833235" y="269875"/>
                      <a:pt x="829002" y="257175"/>
                      <a:pt x="684010" y="211667"/>
                    </a:cubicBezTo>
                    <a:cubicBezTo>
                      <a:pt x="539018" y="166159"/>
                      <a:pt x="-57882" y="-44450"/>
                      <a:pt x="4560" y="84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: 図形 1189">
                <a:extLst>
                  <a:ext uri="{FF2B5EF4-FFF2-40B4-BE49-F238E27FC236}">
                    <a16:creationId xmlns:a16="http://schemas.microsoft.com/office/drawing/2014/main" id="{670AD538-A9EE-44E5-A52F-59CB1E9454F0}"/>
                  </a:ext>
                </a:extLst>
              </p:cNvPr>
              <p:cNvSpPr/>
              <p:nvPr/>
            </p:nvSpPr>
            <p:spPr>
              <a:xfrm>
                <a:off x="8143494" y="8522048"/>
                <a:ext cx="1500582" cy="1225202"/>
              </a:xfrm>
              <a:custGeom>
                <a:avLst/>
                <a:gdLst>
                  <a:gd name="connsiteX0" fmla="*/ 48006 w 1500582"/>
                  <a:gd name="connsiteY0" fmla="*/ 82202 h 1225202"/>
                  <a:gd name="connsiteX1" fmla="*/ 270256 w 1500582"/>
                  <a:gd name="connsiteY1" fmla="*/ 247302 h 1225202"/>
                  <a:gd name="connsiteX2" fmla="*/ 1089406 w 1500582"/>
                  <a:gd name="connsiteY2" fmla="*/ 952152 h 1225202"/>
                  <a:gd name="connsiteX3" fmla="*/ 1394206 w 1500582"/>
                  <a:gd name="connsiteY3" fmla="*/ 1123602 h 1225202"/>
                  <a:gd name="connsiteX4" fmla="*/ 1489456 w 1500582"/>
                  <a:gd name="connsiteY4" fmla="*/ 1225202 h 1225202"/>
                  <a:gd name="connsiteX5" fmla="*/ 1165606 w 1500582"/>
                  <a:gd name="connsiteY5" fmla="*/ 1123602 h 1225202"/>
                  <a:gd name="connsiteX6" fmla="*/ 854456 w 1500582"/>
                  <a:gd name="connsiteY6" fmla="*/ 1028352 h 1225202"/>
                  <a:gd name="connsiteX7" fmla="*/ 378206 w 1500582"/>
                  <a:gd name="connsiteY7" fmla="*/ 552102 h 1225202"/>
                  <a:gd name="connsiteX8" fmla="*/ 1051306 w 1500582"/>
                  <a:gd name="connsiteY8" fmla="*/ 964852 h 1225202"/>
                  <a:gd name="connsiteX9" fmla="*/ 530606 w 1500582"/>
                  <a:gd name="connsiteY9" fmla="*/ 545752 h 1225202"/>
                  <a:gd name="connsiteX10" fmla="*/ 41656 w 1500582"/>
                  <a:gd name="connsiteY10" fmla="*/ 31402 h 1225202"/>
                  <a:gd name="connsiteX11" fmla="*/ 48006 w 1500582"/>
                  <a:gd name="connsiteY11" fmla="*/ 82202 h 122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0582" h="1225202">
                    <a:moveTo>
                      <a:pt x="48006" y="82202"/>
                    </a:moveTo>
                    <a:cubicBezTo>
                      <a:pt x="86106" y="118185"/>
                      <a:pt x="96689" y="102310"/>
                      <a:pt x="270256" y="247302"/>
                    </a:cubicBezTo>
                    <a:cubicBezTo>
                      <a:pt x="443823" y="392294"/>
                      <a:pt x="902081" y="806102"/>
                      <a:pt x="1089406" y="952152"/>
                    </a:cubicBezTo>
                    <a:cubicBezTo>
                      <a:pt x="1276731" y="1098202"/>
                      <a:pt x="1327531" y="1078094"/>
                      <a:pt x="1394206" y="1123602"/>
                    </a:cubicBezTo>
                    <a:cubicBezTo>
                      <a:pt x="1460881" y="1169110"/>
                      <a:pt x="1527556" y="1225202"/>
                      <a:pt x="1489456" y="1225202"/>
                    </a:cubicBezTo>
                    <a:cubicBezTo>
                      <a:pt x="1451356" y="1225202"/>
                      <a:pt x="1271439" y="1156410"/>
                      <a:pt x="1165606" y="1123602"/>
                    </a:cubicBezTo>
                    <a:cubicBezTo>
                      <a:pt x="1059773" y="1090794"/>
                      <a:pt x="985689" y="1123602"/>
                      <a:pt x="854456" y="1028352"/>
                    </a:cubicBezTo>
                    <a:cubicBezTo>
                      <a:pt x="723223" y="933102"/>
                      <a:pt x="345398" y="562685"/>
                      <a:pt x="378206" y="552102"/>
                    </a:cubicBezTo>
                    <a:cubicBezTo>
                      <a:pt x="411014" y="541519"/>
                      <a:pt x="1025906" y="965910"/>
                      <a:pt x="1051306" y="964852"/>
                    </a:cubicBezTo>
                    <a:cubicBezTo>
                      <a:pt x="1076706" y="963794"/>
                      <a:pt x="698881" y="701327"/>
                      <a:pt x="530606" y="545752"/>
                    </a:cubicBezTo>
                    <a:cubicBezTo>
                      <a:pt x="362331" y="390177"/>
                      <a:pt x="117856" y="111835"/>
                      <a:pt x="41656" y="31402"/>
                    </a:cubicBezTo>
                    <a:cubicBezTo>
                      <a:pt x="-34544" y="-49031"/>
                      <a:pt x="9906" y="46219"/>
                      <a:pt x="48006" y="822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: 図形 1190">
                <a:extLst>
                  <a:ext uri="{FF2B5EF4-FFF2-40B4-BE49-F238E27FC236}">
                    <a16:creationId xmlns:a16="http://schemas.microsoft.com/office/drawing/2014/main" id="{4C055022-35B9-4CA4-90CE-FA128734FFD9}"/>
                  </a:ext>
                </a:extLst>
              </p:cNvPr>
              <p:cNvSpPr/>
              <p:nvPr/>
            </p:nvSpPr>
            <p:spPr>
              <a:xfrm>
                <a:off x="7172312" y="10046769"/>
                <a:ext cx="2435859" cy="489988"/>
              </a:xfrm>
              <a:custGeom>
                <a:avLst/>
                <a:gdLst>
                  <a:gd name="connsiteX0" fmla="*/ 276238 w 2435859"/>
                  <a:gd name="connsiteY0" fmla="*/ 487881 h 489988"/>
                  <a:gd name="connsiteX1" fmla="*/ 1368438 w 2435859"/>
                  <a:gd name="connsiteY1" fmla="*/ 11631 h 489988"/>
                  <a:gd name="connsiteX2" fmla="*/ 930288 w 2435859"/>
                  <a:gd name="connsiteY2" fmla="*/ 138631 h 489988"/>
                  <a:gd name="connsiteX3" fmla="*/ 2435238 w 2435859"/>
                  <a:gd name="connsiteY3" fmla="*/ 49731 h 489988"/>
                  <a:gd name="connsiteX4" fmla="*/ 727088 w 2435859"/>
                  <a:gd name="connsiteY4" fmla="*/ 240231 h 489988"/>
                  <a:gd name="connsiteX5" fmla="*/ 73038 w 2435859"/>
                  <a:gd name="connsiteY5" fmla="*/ 271981 h 489988"/>
                  <a:gd name="connsiteX6" fmla="*/ 15888 w 2435859"/>
                  <a:gd name="connsiteY6" fmla="*/ 271981 h 489988"/>
                  <a:gd name="connsiteX7" fmla="*/ 904888 w 2435859"/>
                  <a:gd name="connsiteY7" fmla="*/ 189431 h 489988"/>
                  <a:gd name="connsiteX8" fmla="*/ 276238 w 2435859"/>
                  <a:gd name="connsiteY8" fmla="*/ 487881 h 4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5859" h="489988">
                    <a:moveTo>
                      <a:pt x="276238" y="487881"/>
                    </a:moveTo>
                    <a:cubicBezTo>
                      <a:pt x="353496" y="458248"/>
                      <a:pt x="1259430" y="69839"/>
                      <a:pt x="1368438" y="11631"/>
                    </a:cubicBezTo>
                    <a:cubicBezTo>
                      <a:pt x="1477446" y="-46577"/>
                      <a:pt x="752488" y="132281"/>
                      <a:pt x="930288" y="138631"/>
                    </a:cubicBezTo>
                    <a:cubicBezTo>
                      <a:pt x="1108088" y="144981"/>
                      <a:pt x="2469105" y="32798"/>
                      <a:pt x="2435238" y="49731"/>
                    </a:cubicBezTo>
                    <a:cubicBezTo>
                      <a:pt x="2401371" y="66664"/>
                      <a:pt x="1120788" y="203189"/>
                      <a:pt x="727088" y="240231"/>
                    </a:cubicBezTo>
                    <a:cubicBezTo>
                      <a:pt x="333388" y="277273"/>
                      <a:pt x="191571" y="266689"/>
                      <a:pt x="73038" y="271981"/>
                    </a:cubicBezTo>
                    <a:cubicBezTo>
                      <a:pt x="-45495" y="277273"/>
                      <a:pt x="15888" y="271981"/>
                      <a:pt x="15888" y="271981"/>
                    </a:cubicBezTo>
                    <a:cubicBezTo>
                      <a:pt x="154530" y="258223"/>
                      <a:pt x="858321" y="153448"/>
                      <a:pt x="904888" y="189431"/>
                    </a:cubicBezTo>
                    <a:cubicBezTo>
                      <a:pt x="951455" y="225414"/>
                      <a:pt x="198980" y="517514"/>
                      <a:pt x="276238" y="4878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: 図形 1191">
                <a:extLst>
                  <a:ext uri="{FF2B5EF4-FFF2-40B4-BE49-F238E27FC236}">
                    <a16:creationId xmlns:a16="http://schemas.microsoft.com/office/drawing/2014/main" id="{05B48CEF-ABBC-4A3B-8158-EDF32EC4D637}"/>
                  </a:ext>
                </a:extLst>
              </p:cNvPr>
              <p:cNvSpPr/>
              <p:nvPr/>
            </p:nvSpPr>
            <p:spPr>
              <a:xfrm>
                <a:off x="7003140" y="10463488"/>
                <a:ext cx="2928835" cy="1273675"/>
              </a:xfrm>
              <a:custGeom>
                <a:avLst/>
                <a:gdLst>
                  <a:gd name="connsiteX0" fmla="*/ 2794910 w 2928835"/>
                  <a:gd name="connsiteY0" fmla="*/ 64812 h 1273675"/>
                  <a:gd name="connsiteX1" fmla="*/ 2661560 w 2928835"/>
                  <a:gd name="connsiteY1" fmla="*/ 121962 h 1273675"/>
                  <a:gd name="connsiteX2" fmla="*/ 1099460 w 2928835"/>
                  <a:gd name="connsiteY2" fmla="*/ 947462 h 1273675"/>
                  <a:gd name="connsiteX3" fmla="*/ 2090060 w 2928835"/>
                  <a:gd name="connsiteY3" fmla="*/ 439462 h 1273675"/>
                  <a:gd name="connsiteX4" fmla="*/ 737510 w 2928835"/>
                  <a:gd name="connsiteY4" fmla="*/ 1207812 h 1273675"/>
                  <a:gd name="connsiteX5" fmla="*/ 585110 w 2928835"/>
                  <a:gd name="connsiteY5" fmla="*/ 1239562 h 1273675"/>
                  <a:gd name="connsiteX6" fmla="*/ 45360 w 2928835"/>
                  <a:gd name="connsiteY6" fmla="*/ 1271312 h 1273675"/>
                  <a:gd name="connsiteX7" fmla="*/ 58060 w 2928835"/>
                  <a:gd name="connsiteY7" fmla="*/ 1264962 h 1273675"/>
                  <a:gd name="connsiteX8" fmla="*/ 1004210 w 2928835"/>
                  <a:gd name="connsiteY8" fmla="*/ 1074462 h 1273675"/>
                  <a:gd name="connsiteX9" fmla="*/ 699410 w 2928835"/>
                  <a:gd name="connsiteY9" fmla="*/ 991912 h 1273675"/>
                  <a:gd name="connsiteX10" fmla="*/ 910 w 2928835"/>
                  <a:gd name="connsiteY10" fmla="*/ 471212 h 1273675"/>
                  <a:gd name="connsiteX11" fmla="*/ 858160 w 2928835"/>
                  <a:gd name="connsiteY11" fmla="*/ 966512 h 1273675"/>
                  <a:gd name="connsiteX12" fmla="*/ 1112160 w 2928835"/>
                  <a:gd name="connsiteY12" fmla="*/ 871262 h 1273675"/>
                  <a:gd name="connsiteX13" fmla="*/ 1607460 w 2928835"/>
                  <a:gd name="connsiteY13" fmla="*/ 579162 h 1273675"/>
                  <a:gd name="connsiteX14" fmla="*/ 1899560 w 2928835"/>
                  <a:gd name="connsiteY14" fmla="*/ 502962 h 1273675"/>
                  <a:gd name="connsiteX15" fmla="*/ 2845710 w 2928835"/>
                  <a:gd name="connsiteY15" fmla="*/ 45762 h 1273675"/>
                  <a:gd name="connsiteX16" fmla="*/ 2794910 w 2928835"/>
                  <a:gd name="connsiteY16" fmla="*/ 64812 h 127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28835" h="1273675">
                    <a:moveTo>
                      <a:pt x="2794910" y="64812"/>
                    </a:moveTo>
                    <a:cubicBezTo>
                      <a:pt x="2869522" y="19833"/>
                      <a:pt x="2661560" y="121962"/>
                      <a:pt x="2661560" y="121962"/>
                    </a:cubicBezTo>
                    <a:lnTo>
                      <a:pt x="1099460" y="947462"/>
                    </a:lnTo>
                    <a:cubicBezTo>
                      <a:pt x="1004210" y="1000379"/>
                      <a:pt x="2150385" y="396070"/>
                      <a:pt x="2090060" y="439462"/>
                    </a:cubicBezTo>
                    <a:cubicBezTo>
                      <a:pt x="2029735" y="482854"/>
                      <a:pt x="988335" y="1074462"/>
                      <a:pt x="737510" y="1207812"/>
                    </a:cubicBezTo>
                    <a:cubicBezTo>
                      <a:pt x="486685" y="1341162"/>
                      <a:pt x="700468" y="1228979"/>
                      <a:pt x="585110" y="1239562"/>
                    </a:cubicBezTo>
                    <a:cubicBezTo>
                      <a:pt x="469752" y="1250145"/>
                      <a:pt x="133202" y="1267079"/>
                      <a:pt x="45360" y="1271312"/>
                    </a:cubicBezTo>
                    <a:cubicBezTo>
                      <a:pt x="-42482" y="1275545"/>
                      <a:pt x="58060" y="1264962"/>
                      <a:pt x="58060" y="1264962"/>
                    </a:cubicBezTo>
                    <a:cubicBezTo>
                      <a:pt x="217868" y="1232154"/>
                      <a:pt x="897318" y="1119970"/>
                      <a:pt x="1004210" y="1074462"/>
                    </a:cubicBezTo>
                    <a:cubicBezTo>
                      <a:pt x="1111102" y="1028954"/>
                      <a:pt x="866627" y="1092454"/>
                      <a:pt x="699410" y="991912"/>
                    </a:cubicBezTo>
                    <a:cubicBezTo>
                      <a:pt x="532193" y="891370"/>
                      <a:pt x="-25548" y="475445"/>
                      <a:pt x="910" y="471212"/>
                    </a:cubicBezTo>
                    <a:cubicBezTo>
                      <a:pt x="27368" y="466979"/>
                      <a:pt x="672952" y="899837"/>
                      <a:pt x="858160" y="966512"/>
                    </a:cubicBezTo>
                    <a:cubicBezTo>
                      <a:pt x="1043368" y="1033187"/>
                      <a:pt x="987277" y="935820"/>
                      <a:pt x="1112160" y="871262"/>
                    </a:cubicBezTo>
                    <a:cubicBezTo>
                      <a:pt x="1237043" y="806704"/>
                      <a:pt x="1476227" y="640545"/>
                      <a:pt x="1607460" y="579162"/>
                    </a:cubicBezTo>
                    <a:cubicBezTo>
                      <a:pt x="1738693" y="517779"/>
                      <a:pt x="1693185" y="591862"/>
                      <a:pt x="1899560" y="502962"/>
                    </a:cubicBezTo>
                    <a:cubicBezTo>
                      <a:pt x="2105935" y="414062"/>
                      <a:pt x="2691193" y="124079"/>
                      <a:pt x="2845710" y="45762"/>
                    </a:cubicBezTo>
                    <a:cubicBezTo>
                      <a:pt x="3000227" y="-32555"/>
                      <a:pt x="2913443" y="253"/>
                      <a:pt x="2794910" y="648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: 図形 1192">
                <a:extLst>
                  <a:ext uri="{FF2B5EF4-FFF2-40B4-BE49-F238E27FC236}">
                    <a16:creationId xmlns:a16="http://schemas.microsoft.com/office/drawing/2014/main" id="{2379AD6F-9560-4EE4-A87A-1C60FEC6D9C4}"/>
                  </a:ext>
                </a:extLst>
              </p:cNvPr>
              <p:cNvSpPr/>
              <p:nvPr/>
            </p:nvSpPr>
            <p:spPr>
              <a:xfrm>
                <a:off x="4445000" y="10637520"/>
                <a:ext cx="2508120" cy="589962"/>
              </a:xfrm>
              <a:custGeom>
                <a:avLst/>
                <a:gdLst>
                  <a:gd name="connsiteX0" fmla="*/ 0 w 2508120"/>
                  <a:gd name="connsiteY0" fmla="*/ 0 h 589962"/>
                  <a:gd name="connsiteX1" fmla="*/ 660400 w 2508120"/>
                  <a:gd name="connsiteY1" fmla="*/ 259080 h 589962"/>
                  <a:gd name="connsiteX2" fmla="*/ 1524000 w 2508120"/>
                  <a:gd name="connsiteY2" fmla="*/ 467360 h 589962"/>
                  <a:gd name="connsiteX3" fmla="*/ 1315720 w 2508120"/>
                  <a:gd name="connsiteY3" fmla="*/ 492760 h 589962"/>
                  <a:gd name="connsiteX4" fmla="*/ 1503680 w 2508120"/>
                  <a:gd name="connsiteY4" fmla="*/ 502920 h 589962"/>
                  <a:gd name="connsiteX5" fmla="*/ 2357120 w 2508120"/>
                  <a:gd name="connsiteY5" fmla="*/ 441960 h 589962"/>
                  <a:gd name="connsiteX6" fmla="*/ 2468880 w 2508120"/>
                  <a:gd name="connsiteY6" fmla="*/ 238760 h 589962"/>
                  <a:gd name="connsiteX7" fmla="*/ 1920240 w 2508120"/>
                  <a:gd name="connsiteY7" fmla="*/ 553720 h 589962"/>
                  <a:gd name="connsiteX8" fmla="*/ 1407160 w 2508120"/>
                  <a:gd name="connsiteY8" fmla="*/ 558800 h 589962"/>
                  <a:gd name="connsiteX9" fmla="*/ 848360 w 2508120"/>
                  <a:gd name="connsiteY9" fmla="*/ 335280 h 589962"/>
                  <a:gd name="connsiteX10" fmla="*/ 0 w 2508120"/>
                  <a:gd name="connsiteY10" fmla="*/ 0 h 58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8120" h="589962">
                    <a:moveTo>
                      <a:pt x="0" y="0"/>
                    </a:moveTo>
                    <a:cubicBezTo>
                      <a:pt x="203200" y="90593"/>
                      <a:pt x="406400" y="181187"/>
                      <a:pt x="660400" y="259080"/>
                    </a:cubicBezTo>
                    <a:cubicBezTo>
                      <a:pt x="914400" y="336973"/>
                      <a:pt x="1414780" y="428413"/>
                      <a:pt x="1524000" y="467360"/>
                    </a:cubicBezTo>
                    <a:cubicBezTo>
                      <a:pt x="1633220" y="506307"/>
                      <a:pt x="1319107" y="486833"/>
                      <a:pt x="1315720" y="492760"/>
                    </a:cubicBezTo>
                    <a:cubicBezTo>
                      <a:pt x="1312333" y="498687"/>
                      <a:pt x="1330113" y="511387"/>
                      <a:pt x="1503680" y="502920"/>
                    </a:cubicBezTo>
                    <a:cubicBezTo>
                      <a:pt x="1677247" y="494453"/>
                      <a:pt x="2196253" y="485987"/>
                      <a:pt x="2357120" y="441960"/>
                    </a:cubicBezTo>
                    <a:cubicBezTo>
                      <a:pt x="2517987" y="397933"/>
                      <a:pt x="2541693" y="220133"/>
                      <a:pt x="2468880" y="238760"/>
                    </a:cubicBezTo>
                    <a:cubicBezTo>
                      <a:pt x="2396067" y="257387"/>
                      <a:pt x="2097193" y="500380"/>
                      <a:pt x="1920240" y="553720"/>
                    </a:cubicBezTo>
                    <a:cubicBezTo>
                      <a:pt x="1743287" y="607060"/>
                      <a:pt x="1585807" y="595207"/>
                      <a:pt x="1407160" y="558800"/>
                    </a:cubicBezTo>
                    <a:cubicBezTo>
                      <a:pt x="1228513" y="522393"/>
                      <a:pt x="848360" y="335280"/>
                      <a:pt x="848360" y="33528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DF73BB14-E834-4825-97EA-303E838A0AA0}"/>
                  </a:ext>
                </a:extLst>
              </p:cNvPr>
              <p:cNvSpPr/>
              <p:nvPr/>
            </p:nvSpPr>
            <p:spPr>
              <a:xfrm>
                <a:off x="3854293" y="10290574"/>
                <a:ext cx="1822610" cy="1655177"/>
              </a:xfrm>
              <a:custGeom>
                <a:avLst/>
                <a:gdLst>
                  <a:gd name="connsiteX0" fmla="*/ 599174 w 1822610"/>
                  <a:gd name="connsiteY0" fmla="*/ 659 h 1655177"/>
                  <a:gd name="connsiteX1" fmla="*/ 387507 w 1822610"/>
                  <a:gd name="connsiteY1" fmla="*/ 136126 h 1655177"/>
                  <a:gd name="connsiteX2" fmla="*/ 158907 w 1822610"/>
                  <a:gd name="connsiteY2" fmla="*/ 157293 h 1655177"/>
                  <a:gd name="connsiteX3" fmla="*/ 95407 w 1822610"/>
                  <a:gd name="connsiteY3" fmla="*/ 161526 h 1655177"/>
                  <a:gd name="connsiteX4" fmla="*/ 36140 w 1822610"/>
                  <a:gd name="connsiteY4" fmla="*/ 390126 h 1655177"/>
                  <a:gd name="connsiteX5" fmla="*/ 2274 w 1822610"/>
                  <a:gd name="connsiteY5" fmla="*/ 487493 h 1655177"/>
                  <a:gd name="connsiteX6" fmla="*/ 99640 w 1822610"/>
                  <a:gd name="connsiteY6" fmla="*/ 749959 h 1655177"/>
                  <a:gd name="connsiteX7" fmla="*/ 222407 w 1822610"/>
                  <a:gd name="connsiteY7" fmla="*/ 1169059 h 1655177"/>
                  <a:gd name="connsiteX8" fmla="*/ 260507 w 1822610"/>
                  <a:gd name="connsiteY8" fmla="*/ 1185993 h 1655177"/>
                  <a:gd name="connsiteX9" fmla="*/ 531440 w 1822610"/>
                  <a:gd name="connsiteY9" fmla="*/ 1478093 h 1655177"/>
                  <a:gd name="connsiteX10" fmla="*/ 616107 w 1822610"/>
                  <a:gd name="connsiteY10" fmla="*/ 1545826 h 1655177"/>
                  <a:gd name="connsiteX11" fmla="*/ 1433140 w 1822610"/>
                  <a:gd name="connsiteY11" fmla="*/ 1575459 h 1655177"/>
                  <a:gd name="connsiteX12" fmla="*/ 1572840 w 1822610"/>
                  <a:gd name="connsiteY12" fmla="*/ 1495026 h 1655177"/>
                  <a:gd name="connsiteX13" fmla="*/ 768507 w 1822610"/>
                  <a:gd name="connsiteY13" fmla="*/ 1638959 h 1655177"/>
                  <a:gd name="connsiteX14" fmla="*/ 840474 w 1822610"/>
                  <a:gd name="connsiteY14" fmla="*/ 1638959 h 1655177"/>
                  <a:gd name="connsiteX15" fmla="*/ 1496640 w 1822610"/>
                  <a:gd name="connsiteY15" fmla="*/ 1550059 h 1655177"/>
                  <a:gd name="connsiteX16" fmla="*/ 1589774 w 1822610"/>
                  <a:gd name="connsiteY16" fmla="*/ 1372259 h 1655177"/>
                  <a:gd name="connsiteX17" fmla="*/ 1822607 w 1822610"/>
                  <a:gd name="connsiteY17" fmla="*/ 885426 h 1655177"/>
                  <a:gd name="connsiteX18" fmla="*/ 1594007 w 1822610"/>
                  <a:gd name="connsiteY18" fmla="*/ 1338393 h 1655177"/>
                  <a:gd name="connsiteX19" fmla="*/ 1162207 w 1822610"/>
                  <a:gd name="connsiteY19" fmla="*/ 1638959 h 1655177"/>
                  <a:gd name="connsiteX20" fmla="*/ 738874 w 1822610"/>
                  <a:gd name="connsiteY20" fmla="*/ 1566993 h 1655177"/>
                  <a:gd name="connsiteX21" fmla="*/ 268974 w 1822610"/>
                  <a:gd name="connsiteY21" fmla="*/ 1164826 h 1655177"/>
                  <a:gd name="connsiteX22" fmla="*/ 27674 w 1822610"/>
                  <a:gd name="connsiteY22" fmla="*/ 474793 h 1655177"/>
                  <a:gd name="connsiteX23" fmla="*/ 235107 w 1822610"/>
                  <a:gd name="connsiteY23" fmla="*/ 199626 h 1655177"/>
                  <a:gd name="connsiteX24" fmla="*/ 599174 w 1822610"/>
                  <a:gd name="connsiteY24" fmla="*/ 659 h 1655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22610" h="1655177">
                    <a:moveTo>
                      <a:pt x="599174" y="659"/>
                    </a:moveTo>
                    <a:cubicBezTo>
                      <a:pt x="624574" y="-9924"/>
                      <a:pt x="460885" y="110020"/>
                      <a:pt x="387507" y="136126"/>
                    </a:cubicBezTo>
                    <a:cubicBezTo>
                      <a:pt x="314129" y="162232"/>
                      <a:pt x="207590" y="153060"/>
                      <a:pt x="158907" y="157293"/>
                    </a:cubicBezTo>
                    <a:cubicBezTo>
                      <a:pt x="110224" y="161526"/>
                      <a:pt x="115868" y="122721"/>
                      <a:pt x="95407" y="161526"/>
                    </a:cubicBezTo>
                    <a:cubicBezTo>
                      <a:pt x="74946" y="200332"/>
                      <a:pt x="51662" y="335798"/>
                      <a:pt x="36140" y="390126"/>
                    </a:cubicBezTo>
                    <a:cubicBezTo>
                      <a:pt x="20618" y="444454"/>
                      <a:pt x="-8309" y="427521"/>
                      <a:pt x="2274" y="487493"/>
                    </a:cubicBezTo>
                    <a:cubicBezTo>
                      <a:pt x="12857" y="547465"/>
                      <a:pt x="62951" y="636365"/>
                      <a:pt x="99640" y="749959"/>
                    </a:cubicBezTo>
                    <a:cubicBezTo>
                      <a:pt x="136329" y="863553"/>
                      <a:pt x="195596" y="1096387"/>
                      <a:pt x="222407" y="1169059"/>
                    </a:cubicBezTo>
                    <a:cubicBezTo>
                      <a:pt x="249218" y="1241731"/>
                      <a:pt x="209002" y="1134487"/>
                      <a:pt x="260507" y="1185993"/>
                    </a:cubicBezTo>
                    <a:cubicBezTo>
                      <a:pt x="312012" y="1237499"/>
                      <a:pt x="472173" y="1418121"/>
                      <a:pt x="531440" y="1478093"/>
                    </a:cubicBezTo>
                    <a:cubicBezTo>
                      <a:pt x="590707" y="1538065"/>
                      <a:pt x="465824" y="1529598"/>
                      <a:pt x="616107" y="1545826"/>
                    </a:cubicBezTo>
                    <a:cubicBezTo>
                      <a:pt x="766390" y="1562054"/>
                      <a:pt x="1273685" y="1583926"/>
                      <a:pt x="1433140" y="1575459"/>
                    </a:cubicBezTo>
                    <a:cubicBezTo>
                      <a:pt x="1592596" y="1566992"/>
                      <a:pt x="1683612" y="1484443"/>
                      <a:pt x="1572840" y="1495026"/>
                    </a:cubicBezTo>
                    <a:cubicBezTo>
                      <a:pt x="1462068" y="1505609"/>
                      <a:pt x="890568" y="1614970"/>
                      <a:pt x="768507" y="1638959"/>
                    </a:cubicBezTo>
                    <a:cubicBezTo>
                      <a:pt x="646446" y="1662948"/>
                      <a:pt x="719119" y="1653776"/>
                      <a:pt x="840474" y="1638959"/>
                    </a:cubicBezTo>
                    <a:cubicBezTo>
                      <a:pt x="961829" y="1624142"/>
                      <a:pt x="1371757" y="1594509"/>
                      <a:pt x="1496640" y="1550059"/>
                    </a:cubicBezTo>
                    <a:cubicBezTo>
                      <a:pt x="1621523" y="1505609"/>
                      <a:pt x="1535446" y="1483031"/>
                      <a:pt x="1589774" y="1372259"/>
                    </a:cubicBezTo>
                    <a:cubicBezTo>
                      <a:pt x="1644102" y="1261487"/>
                      <a:pt x="1821902" y="891070"/>
                      <a:pt x="1822607" y="885426"/>
                    </a:cubicBezTo>
                    <a:cubicBezTo>
                      <a:pt x="1823313" y="879782"/>
                      <a:pt x="1704074" y="1212804"/>
                      <a:pt x="1594007" y="1338393"/>
                    </a:cubicBezTo>
                    <a:cubicBezTo>
                      <a:pt x="1483940" y="1463982"/>
                      <a:pt x="1304729" y="1600859"/>
                      <a:pt x="1162207" y="1638959"/>
                    </a:cubicBezTo>
                    <a:cubicBezTo>
                      <a:pt x="1019685" y="1677059"/>
                      <a:pt x="887746" y="1646015"/>
                      <a:pt x="738874" y="1566993"/>
                    </a:cubicBezTo>
                    <a:cubicBezTo>
                      <a:pt x="590002" y="1487971"/>
                      <a:pt x="387507" y="1346859"/>
                      <a:pt x="268974" y="1164826"/>
                    </a:cubicBezTo>
                    <a:cubicBezTo>
                      <a:pt x="150441" y="982793"/>
                      <a:pt x="33319" y="635660"/>
                      <a:pt x="27674" y="474793"/>
                    </a:cubicBezTo>
                    <a:cubicBezTo>
                      <a:pt x="22029" y="313926"/>
                      <a:pt x="137740" y="273004"/>
                      <a:pt x="235107" y="199626"/>
                    </a:cubicBezTo>
                    <a:cubicBezTo>
                      <a:pt x="332474" y="126248"/>
                      <a:pt x="573774" y="11242"/>
                      <a:pt x="599174" y="6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453D9DF3-E64B-4D06-BEE4-613438F00122}"/>
                  </a:ext>
                </a:extLst>
              </p:cNvPr>
              <p:cNvSpPr/>
              <p:nvPr/>
            </p:nvSpPr>
            <p:spPr>
              <a:xfrm>
                <a:off x="4014656" y="10375770"/>
                <a:ext cx="307736" cy="841863"/>
              </a:xfrm>
              <a:custGeom>
                <a:avLst/>
                <a:gdLst>
                  <a:gd name="connsiteX0" fmla="*/ 307577 w 307736"/>
                  <a:gd name="connsiteY0" fmla="*/ 130 h 841863"/>
                  <a:gd name="connsiteX1" fmla="*/ 49344 w 307736"/>
                  <a:gd name="connsiteY1" fmla="*/ 317630 h 841863"/>
                  <a:gd name="connsiteX2" fmla="*/ 91677 w 307736"/>
                  <a:gd name="connsiteY2" fmla="*/ 533530 h 841863"/>
                  <a:gd name="connsiteX3" fmla="*/ 180577 w 307736"/>
                  <a:gd name="connsiteY3" fmla="*/ 838330 h 841863"/>
                  <a:gd name="connsiteX4" fmla="*/ 104377 w 307736"/>
                  <a:gd name="connsiteY4" fmla="*/ 673230 h 841863"/>
                  <a:gd name="connsiteX5" fmla="*/ 7011 w 307736"/>
                  <a:gd name="connsiteY5" fmla="*/ 283763 h 841863"/>
                  <a:gd name="connsiteX6" fmla="*/ 307577 w 307736"/>
                  <a:gd name="connsiteY6" fmla="*/ 130 h 84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736" h="841863">
                    <a:moveTo>
                      <a:pt x="307577" y="130"/>
                    </a:moveTo>
                    <a:cubicBezTo>
                      <a:pt x="314632" y="5774"/>
                      <a:pt x="85327" y="228730"/>
                      <a:pt x="49344" y="317630"/>
                    </a:cubicBezTo>
                    <a:cubicBezTo>
                      <a:pt x="13361" y="406530"/>
                      <a:pt x="69805" y="446747"/>
                      <a:pt x="91677" y="533530"/>
                    </a:cubicBezTo>
                    <a:cubicBezTo>
                      <a:pt x="113549" y="620313"/>
                      <a:pt x="178460" y="815047"/>
                      <a:pt x="180577" y="838330"/>
                    </a:cubicBezTo>
                    <a:cubicBezTo>
                      <a:pt x="182694" y="861613"/>
                      <a:pt x="133305" y="765658"/>
                      <a:pt x="104377" y="673230"/>
                    </a:cubicBezTo>
                    <a:cubicBezTo>
                      <a:pt x="75449" y="580802"/>
                      <a:pt x="-27561" y="394535"/>
                      <a:pt x="7011" y="283763"/>
                    </a:cubicBezTo>
                    <a:cubicBezTo>
                      <a:pt x="41583" y="172991"/>
                      <a:pt x="300522" y="-5514"/>
                      <a:pt x="307577" y="1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DAE71643-2C79-422A-82A0-6C7FC1C7D6E1}"/>
                  </a:ext>
                </a:extLst>
              </p:cNvPr>
              <p:cNvSpPr/>
              <p:nvPr/>
            </p:nvSpPr>
            <p:spPr>
              <a:xfrm>
                <a:off x="4134345" y="10443482"/>
                <a:ext cx="667358" cy="503969"/>
              </a:xfrm>
              <a:custGeom>
                <a:avLst/>
                <a:gdLst>
                  <a:gd name="connsiteX0" fmla="*/ 225988 w 667358"/>
                  <a:gd name="connsiteY0" fmla="*/ 151 h 503969"/>
                  <a:gd name="connsiteX1" fmla="*/ 5855 w 667358"/>
                  <a:gd name="connsiteY1" fmla="*/ 296485 h 503969"/>
                  <a:gd name="connsiteX2" fmla="*/ 98988 w 667358"/>
                  <a:gd name="connsiteY2" fmla="*/ 393851 h 503969"/>
                  <a:gd name="connsiteX3" fmla="*/ 467288 w 667358"/>
                  <a:gd name="connsiteY3" fmla="*/ 423485 h 503969"/>
                  <a:gd name="connsiteX4" fmla="*/ 662022 w 667358"/>
                  <a:gd name="connsiteY4" fmla="*/ 503918 h 503969"/>
                  <a:gd name="connsiteX5" fmla="*/ 264088 w 667358"/>
                  <a:gd name="connsiteY5" fmla="*/ 410785 h 503969"/>
                  <a:gd name="connsiteX6" fmla="*/ 35488 w 667358"/>
                  <a:gd name="connsiteY6" fmla="*/ 368451 h 503969"/>
                  <a:gd name="connsiteX7" fmla="*/ 60888 w 667358"/>
                  <a:gd name="connsiteY7" fmla="*/ 258385 h 503969"/>
                  <a:gd name="connsiteX8" fmla="*/ 225988 w 667358"/>
                  <a:gd name="connsiteY8" fmla="*/ 151 h 50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7358" h="503969">
                    <a:moveTo>
                      <a:pt x="225988" y="151"/>
                    </a:moveTo>
                    <a:cubicBezTo>
                      <a:pt x="216816" y="6501"/>
                      <a:pt x="27022" y="230868"/>
                      <a:pt x="5855" y="296485"/>
                    </a:cubicBezTo>
                    <a:cubicBezTo>
                      <a:pt x="-15312" y="362102"/>
                      <a:pt x="22083" y="372684"/>
                      <a:pt x="98988" y="393851"/>
                    </a:cubicBezTo>
                    <a:cubicBezTo>
                      <a:pt x="175893" y="415018"/>
                      <a:pt x="373449" y="405141"/>
                      <a:pt x="467288" y="423485"/>
                    </a:cubicBezTo>
                    <a:cubicBezTo>
                      <a:pt x="561127" y="441830"/>
                      <a:pt x="695889" y="506035"/>
                      <a:pt x="662022" y="503918"/>
                    </a:cubicBezTo>
                    <a:cubicBezTo>
                      <a:pt x="628155" y="501801"/>
                      <a:pt x="368510" y="433363"/>
                      <a:pt x="264088" y="410785"/>
                    </a:cubicBezTo>
                    <a:cubicBezTo>
                      <a:pt x="159666" y="388207"/>
                      <a:pt x="69355" y="393851"/>
                      <a:pt x="35488" y="368451"/>
                    </a:cubicBezTo>
                    <a:cubicBezTo>
                      <a:pt x="1621" y="343051"/>
                      <a:pt x="30549" y="327529"/>
                      <a:pt x="60888" y="258385"/>
                    </a:cubicBezTo>
                    <a:cubicBezTo>
                      <a:pt x="91227" y="189241"/>
                      <a:pt x="235160" y="-6199"/>
                      <a:pt x="225988" y="1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: 図形 1196">
                <a:extLst>
                  <a:ext uri="{FF2B5EF4-FFF2-40B4-BE49-F238E27FC236}">
                    <a16:creationId xmlns:a16="http://schemas.microsoft.com/office/drawing/2014/main" id="{56195DE8-2E7C-4739-991F-82D6A0B07FDF}"/>
                  </a:ext>
                </a:extLst>
              </p:cNvPr>
              <p:cNvSpPr/>
              <p:nvPr/>
            </p:nvSpPr>
            <p:spPr>
              <a:xfrm>
                <a:off x="4103568" y="10840676"/>
                <a:ext cx="1560897" cy="351212"/>
              </a:xfrm>
              <a:custGeom>
                <a:avLst/>
                <a:gdLst>
                  <a:gd name="connsiteX0" fmla="*/ 11232 w 1560897"/>
                  <a:gd name="connsiteY0" fmla="*/ 9357 h 351212"/>
                  <a:gd name="connsiteX1" fmla="*/ 582732 w 1560897"/>
                  <a:gd name="connsiteY1" fmla="*/ 9357 h 351212"/>
                  <a:gd name="connsiteX2" fmla="*/ 379532 w 1560897"/>
                  <a:gd name="connsiteY2" fmla="*/ 17824 h 351212"/>
                  <a:gd name="connsiteX3" fmla="*/ 1006065 w 1560897"/>
                  <a:gd name="connsiteY3" fmla="*/ 221024 h 351212"/>
                  <a:gd name="connsiteX4" fmla="*/ 1272765 w 1560897"/>
                  <a:gd name="connsiteY4" fmla="*/ 322624 h 351212"/>
                  <a:gd name="connsiteX5" fmla="*/ 1560632 w 1560897"/>
                  <a:gd name="connsiteY5" fmla="*/ 348024 h 351212"/>
                  <a:gd name="connsiteX6" fmla="*/ 1319332 w 1560897"/>
                  <a:gd name="connsiteY6" fmla="*/ 343791 h 351212"/>
                  <a:gd name="connsiteX7" fmla="*/ 1052632 w 1560897"/>
                  <a:gd name="connsiteY7" fmla="*/ 284524 h 351212"/>
                  <a:gd name="connsiteX8" fmla="*/ 489599 w 1560897"/>
                  <a:gd name="connsiteY8" fmla="*/ 89791 h 351212"/>
                  <a:gd name="connsiteX9" fmla="*/ 227132 w 1560897"/>
                  <a:gd name="connsiteY9" fmla="*/ 47457 h 351212"/>
                  <a:gd name="connsiteX10" fmla="*/ 11232 w 1560897"/>
                  <a:gd name="connsiteY10" fmla="*/ 9357 h 351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60897" h="351212">
                    <a:moveTo>
                      <a:pt x="11232" y="9357"/>
                    </a:moveTo>
                    <a:cubicBezTo>
                      <a:pt x="70499" y="3007"/>
                      <a:pt x="582732" y="9357"/>
                      <a:pt x="582732" y="9357"/>
                    </a:cubicBezTo>
                    <a:cubicBezTo>
                      <a:pt x="644115" y="10768"/>
                      <a:pt x="308977" y="-17454"/>
                      <a:pt x="379532" y="17824"/>
                    </a:cubicBezTo>
                    <a:cubicBezTo>
                      <a:pt x="450087" y="53102"/>
                      <a:pt x="857193" y="170224"/>
                      <a:pt x="1006065" y="221024"/>
                    </a:cubicBezTo>
                    <a:cubicBezTo>
                      <a:pt x="1154937" y="271824"/>
                      <a:pt x="1180337" y="301457"/>
                      <a:pt x="1272765" y="322624"/>
                    </a:cubicBezTo>
                    <a:cubicBezTo>
                      <a:pt x="1365193" y="343791"/>
                      <a:pt x="1552871" y="344496"/>
                      <a:pt x="1560632" y="348024"/>
                    </a:cubicBezTo>
                    <a:cubicBezTo>
                      <a:pt x="1568393" y="351552"/>
                      <a:pt x="1403999" y="354374"/>
                      <a:pt x="1319332" y="343791"/>
                    </a:cubicBezTo>
                    <a:cubicBezTo>
                      <a:pt x="1234665" y="333208"/>
                      <a:pt x="1190921" y="326857"/>
                      <a:pt x="1052632" y="284524"/>
                    </a:cubicBezTo>
                    <a:cubicBezTo>
                      <a:pt x="914343" y="242191"/>
                      <a:pt x="627182" y="129302"/>
                      <a:pt x="489599" y="89791"/>
                    </a:cubicBezTo>
                    <a:cubicBezTo>
                      <a:pt x="352016" y="50280"/>
                      <a:pt x="311798" y="63685"/>
                      <a:pt x="227132" y="47457"/>
                    </a:cubicBezTo>
                    <a:cubicBezTo>
                      <a:pt x="142466" y="31229"/>
                      <a:pt x="-48035" y="15707"/>
                      <a:pt x="11232" y="9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03589DF3-1554-4636-B8B6-654A398E87EC}"/>
                  </a:ext>
                </a:extLst>
              </p:cNvPr>
              <p:cNvSpPr/>
              <p:nvPr/>
            </p:nvSpPr>
            <p:spPr>
              <a:xfrm>
                <a:off x="3970793" y="11531811"/>
                <a:ext cx="296582" cy="1305100"/>
              </a:xfrm>
              <a:custGeom>
                <a:avLst/>
                <a:gdLst>
                  <a:gd name="connsiteX0" fmla="*/ 296407 w 296582"/>
                  <a:gd name="connsiteY0" fmla="*/ 8256 h 1305100"/>
                  <a:gd name="connsiteX1" fmla="*/ 17007 w 296582"/>
                  <a:gd name="connsiteY1" fmla="*/ 1278256 h 1305100"/>
                  <a:gd name="connsiteX2" fmla="*/ 33940 w 296582"/>
                  <a:gd name="connsiteY2" fmla="*/ 863389 h 1305100"/>
                  <a:gd name="connsiteX3" fmla="*/ 59340 w 296582"/>
                  <a:gd name="connsiteY3" fmla="*/ 736389 h 1305100"/>
                  <a:gd name="connsiteX4" fmla="*/ 296407 w 296582"/>
                  <a:gd name="connsiteY4" fmla="*/ 8256 h 130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582" h="1305100">
                    <a:moveTo>
                      <a:pt x="296407" y="8256"/>
                    </a:moveTo>
                    <a:cubicBezTo>
                      <a:pt x="289352" y="98567"/>
                      <a:pt x="60751" y="1135734"/>
                      <a:pt x="17007" y="1278256"/>
                    </a:cubicBezTo>
                    <a:cubicBezTo>
                      <a:pt x="-26738" y="1420778"/>
                      <a:pt x="26885" y="953700"/>
                      <a:pt x="33940" y="863389"/>
                    </a:cubicBezTo>
                    <a:cubicBezTo>
                      <a:pt x="40995" y="773078"/>
                      <a:pt x="22651" y="877500"/>
                      <a:pt x="59340" y="736389"/>
                    </a:cubicBezTo>
                    <a:cubicBezTo>
                      <a:pt x="96029" y="595278"/>
                      <a:pt x="303462" y="-82055"/>
                      <a:pt x="296407" y="82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: 図形 1199">
                <a:extLst>
                  <a:ext uri="{FF2B5EF4-FFF2-40B4-BE49-F238E27FC236}">
                    <a16:creationId xmlns:a16="http://schemas.microsoft.com/office/drawing/2014/main" id="{49574748-318C-4B57-B18B-9D30F509C059}"/>
                  </a:ext>
                </a:extLst>
              </p:cNvPr>
              <p:cNvSpPr/>
              <p:nvPr/>
            </p:nvSpPr>
            <p:spPr>
              <a:xfrm>
                <a:off x="4816534" y="11780423"/>
                <a:ext cx="399925" cy="1004005"/>
              </a:xfrm>
              <a:custGeom>
                <a:avLst/>
                <a:gdLst>
                  <a:gd name="connsiteX0" fmla="*/ 398933 w 399925"/>
                  <a:gd name="connsiteY0" fmla="*/ 13644 h 1004005"/>
                  <a:gd name="connsiteX1" fmla="*/ 17933 w 399925"/>
                  <a:gd name="connsiteY1" fmla="*/ 987310 h 1004005"/>
                  <a:gd name="connsiteX2" fmla="*/ 68733 w 399925"/>
                  <a:gd name="connsiteY2" fmla="*/ 614777 h 1004005"/>
                  <a:gd name="connsiteX3" fmla="*/ 127999 w 399925"/>
                  <a:gd name="connsiteY3" fmla="*/ 428510 h 1004005"/>
                  <a:gd name="connsiteX4" fmla="*/ 398933 w 399925"/>
                  <a:gd name="connsiteY4" fmla="*/ 13644 h 100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925" h="1004005">
                    <a:moveTo>
                      <a:pt x="398933" y="13644"/>
                    </a:moveTo>
                    <a:cubicBezTo>
                      <a:pt x="380589" y="106777"/>
                      <a:pt x="72966" y="887121"/>
                      <a:pt x="17933" y="987310"/>
                    </a:cubicBezTo>
                    <a:cubicBezTo>
                      <a:pt x="-37100" y="1087499"/>
                      <a:pt x="50389" y="707910"/>
                      <a:pt x="68733" y="614777"/>
                    </a:cubicBezTo>
                    <a:cubicBezTo>
                      <a:pt x="87077" y="521644"/>
                      <a:pt x="80021" y="525877"/>
                      <a:pt x="127999" y="428510"/>
                    </a:cubicBezTo>
                    <a:cubicBezTo>
                      <a:pt x="175977" y="331143"/>
                      <a:pt x="417277" y="-79489"/>
                      <a:pt x="398933" y="136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: 図形 1200">
                <a:extLst>
                  <a:ext uri="{FF2B5EF4-FFF2-40B4-BE49-F238E27FC236}">
                    <a16:creationId xmlns:a16="http://schemas.microsoft.com/office/drawing/2014/main" id="{0D0C1D55-FE28-4F18-9694-549AA83D2DBC}"/>
                  </a:ext>
                </a:extLst>
              </p:cNvPr>
              <p:cNvSpPr/>
              <p:nvPr/>
            </p:nvSpPr>
            <p:spPr>
              <a:xfrm>
                <a:off x="5200398" y="8606467"/>
                <a:ext cx="1403689" cy="2404511"/>
              </a:xfrm>
              <a:custGeom>
                <a:avLst/>
                <a:gdLst>
                  <a:gd name="connsiteX0" fmla="*/ 1073402 w 1403689"/>
                  <a:gd name="connsiteY0" fmla="*/ 99383 h 2404511"/>
                  <a:gd name="connsiteX1" fmla="*/ 1073402 w 1403689"/>
                  <a:gd name="connsiteY1" fmla="*/ 404183 h 2404511"/>
                  <a:gd name="connsiteX2" fmla="*/ 1105152 w 1403689"/>
                  <a:gd name="connsiteY2" fmla="*/ 1470983 h 2404511"/>
                  <a:gd name="connsiteX3" fmla="*/ 1168652 w 1403689"/>
                  <a:gd name="connsiteY3" fmla="*/ 1509083 h 2404511"/>
                  <a:gd name="connsiteX4" fmla="*/ 1403602 w 1403689"/>
                  <a:gd name="connsiteY4" fmla="*/ 2302833 h 2404511"/>
                  <a:gd name="connsiteX5" fmla="*/ 1194052 w 1403689"/>
                  <a:gd name="connsiteY5" fmla="*/ 1845633 h 2404511"/>
                  <a:gd name="connsiteX6" fmla="*/ 1028952 w 1403689"/>
                  <a:gd name="connsiteY6" fmla="*/ 1756733 h 2404511"/>
                  <a:gd name="connsiteX7" fmla="*/ 1155952 w 1403689"/>
                  <a:gd name="connsiteY7" fmla="*/ 2328233 h 2404511"/>
                  <a:gd name="connsiteX8" fmla="*/ 914652 w 1403689"/>
                  <a:gd name="connsiteY8" fmla="*/ 2099633 h 2404511"/>
                  <a:gd name="connsiteX9" fmla="*/ 774952 w 1403689"/>
                  <a:gd name="connsiteY9" fmla="*/ 2245683 h 2404511"/>
                  <a:gd name="connsiteX10" fmla="*/ 252 w 1403689"/>
                  <a:gd name="connsiteY10" fmla="*/ 2334583 h 2404511"/>
                  <a:gd name="connsiteX11" fmla="*/ 692402 w 1403689"/>
                  <a:gd name="connsiteY11" fmla="*/ 2353633 h 2404511"/>
                  <a:gd name="connsiteX12" fmla="*/ 921002 w 1403689"/>
                  <a:gd name="connsiteY12" fmla="*/ 2404433 h 2404511"/>
                  <a:gd name="connsiteX13" fmla="*/ 1130552 w 1403689"/>
                  <a:gd name="connsiteY13" fmla="*/ 2340933 h 2404511"/>
                  <a:gd name="connsiteX14" fmla="*/ 1003552 w 1403689"/>
                  <a:gd name="connsiteY14" fmla="*/ 2036133 h 2404511"/>
                  <a:gd name="connsiteX15" fmla="*/ 1073402 w 1403689"/>
                  <a:gd name="connsiteY15" fmla="*/ 99383 h 240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03689" h="2404511">
                    <a:moveTo>
                      <a:pt x="1073402" y="99383"/>
                    </a:moveTo>
                    <a:cubicBezTo>
                      <a:pt x="1085044" y="-172609"/>
                      <a:pt x="1068110" y="175583"/>
                      <a:pt x="1073402" y="404183"/>
                    </a:cubicBezTo>
                    <a:cubicBezTo>
                      <a:pt x="1078694" y="632783"/>
                      <a:pt x="1089277" y="1286833"/>
                      <a:pt x="1105152" y="1470983"/>
                    </a:cubicBezTo>
                    <a:cubicBezTo>
                      <a:pt x="1121027" y="1655133"/>
                      <a:pt x="1118910" y="1370441"/>
                      <a:pt x="1168652" y="1509083"/>
                    </a:cubicBezTo>
                    <a:cubicBezTo>
                      <a:pt x="1218394" y="1647725"/>
                      <a:pt x="1399369" y="2246741"/>
                      <a:pt x="1403602" y="2302833"/>
                    </a:cubicBezTo>
                    <a:cubicBezTo>
                      <a:pt x="1407835" y="2358925"/>
                      <a:pt x="1256494" y="1936650"/>
                      <a:pt x="1194052" y="1845633"/>
                    </a:cubicBezTo>
                    <a:cubicBezTo>
                      <a:pt x="1131610" y="1754616"/>
                      <a:pt x="1035302" y="1676300"/>
                      <a:pt x="1028952" y="1756733"/>
                    </a:cubicBezTo>
                    <a:cubicBezTo>
                      <a:pt x="1022602" y="1837166"/>
                      <a:pt x="1175002" y="2271083"/>
                      <a:pt x="1155952" y="2328233"/>
                    </a:cubicBezTo>
                    <a:cubicBezTo>
                      <a:pt x="1136902" y="2385383"/>
                      <a:pt x="978152" y="2113391"/>
                      <a:pt x="914652" y="2099633"/>
                    </a:cubicBezTo>
                    <a:cubicBezTo>
                      <a:pt x="851152" y="2085875"/>
                      <a:pt x="927352" y="2206525"/>
                      <a:pt x="774952" y="2245683"/>
                    </a:cubicBezTo>
                    <a:cubicBezTo>
                      <a:pt x="622552" y="2284841"/>
                      <a:pt x="14010" y="2316591"/>
                      <a:pt x="252" y="2334583"/>
                    </a:cubicBezTo>
                    <a:cubicBezTo>
                      <a:pt x="-13506" y="2352575"/>
                      <a:pt x="538944" y="2341991"/>
                      <a:pt x="692402" y="2353633"/>
                    </a:cubicBezTo>
                    <a:cubicBezTo>
                      <a:pt x="845860" y="2365275"/>
                      <a:pt x="847977" y="2406550"/>
                      <a:pt x="921002" y="2404433"/>
                    </a:cubicBezTo>
                    <a:cubicBezTo>
                      <a:pt x="994027" y="2402316"/>
                      <a:pt x="1116794" y="2402316"/>
                      <a:pt x="1130552" y="2340933"/>
                    </a:cubicBezTo>
                    <a:cubicBezTo>
                      <a:pt x="1144310" y="2279550"/>
                      <a:pt x="1010960" y="2404433"/>
                      <a:pt x="1003552" y="2036133"/>
                    </a:cubicBezTo>
                    <a:cubicBezTo>
                      <a:pt x="996144" y="1667833"/>
                      <a:pt x="1061760" y="371375"/>
                      <a:pt x="1073402" y="993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: 図形 1201">
                <a:extLst>
                  <a:ext uri="{FF2B5EF4-FFF2-40B4-BE49-F238E27FC236}">
                    <a16:creationId xmlns:a16="http://schemas.microsoft.com/office/drawing/2014/main" id="{7543AA61-3093-4C79-AF99-929C4C8A8465}"/>
                  </a:ext>
                </a:extLst>
              </p:cNvPr>
              <p:cNvSpPr/>
              <p:nvPr/>
            </p:nvSpPr>
            <p:spPr>
              <a:xfrm>
                <a:off x="6814338" y="6269192"/>
                <a:ext cx="1376326" cy="2701553"/>
              </a:xfrm>
              <a:custGeom>
                <a:avLst/>
                <a:gdLst>
                  <a:gd name="connsiteX0" fmla="*/ 11912 w 1376326"/>
                  <a:gd name="connsiteY0" fmla="*/ 87158 h 2701553"/>
                  <a:gd name="connsiteX1" fmla="*/ 37312 w 1376326"/>
                  <a:gd name="connsiteY1" fmla="*/ 157008 h 2701553"/>
                  <a:gd name="connsiteX2" fmla="*/ 354812 w 1376326"/>
                  <a:gd name="connsiteY2" fmla="*/ 1261908 h 2701553"/>
                  <a:gd name="connsiteX3" fmla="*/ 265912 w 1376326"/>
                  <a:gd name="connsiteY3" fmla="*/ 1084108 h 2701553"/>
                  <a:gd name="connsiteX4" fmla="*/ 240512 w 1376326"/>
                  <a:gd name="connsiteY4" fmla="*/ 1915958 h 2701553"/>
                  <a:gd name="connsiteX5" fmla="*/ 208762 w 1376326"/>
                  <a:gd name="connsiteY5" fmla="*/ 2163608 h 2701553"/>
                  <a:gd name="connsiteX6" fmla="*/ 405612 w 1376326"/>
                  <a:gd name="connsiteY6" fmla="*/ 2570008 h 2701553"/>
                  <a:gd name="connsiteX7" fmla="*/ 297662 w 1376326"/>
                  <a:gd name="connsiteY7" fmla="*/ 2658908 h 2701553"/>
                  <a:gd name="connsiteX8" fmla="*/ 1345412 w 1376326"/>
                  <a:gd name="connsiteY8" fmla="*/ 1941358 h 2701553"/>
                  <a:gd name="connsiteX9" fmla="*/ 1085062 w 1376326"/>
                  <a:gd name="connsiteY9" fmla="*/ 1744508 h 2701553"/>
                  <a:gd name="connsiteX10" fmla="*/ 945362 w 1376326"/>
                  <a:gd name="connsiteY10" fmla="*/ 1554008 h 2701553"/>
                  <a:gd name="connsiteX11" fmla="*/ 989812 w 1376326"/>
                  <a:gd name="connsiteY11" fmla="*/ 1769908 h 2701553"/>
                  <a:gd name="connsiteX12" fmla="*/ 1034262 w 1376326"/>
                  <a:gd name="connsiteY12" fmla="*/ 1896908 h 2701553"/>
                  <a:gd name="connsiteX13" fmla="*/ 1154912 w 1376326"/>
                  <a:gd name="connsiteY13" fmla="*/ 2036608 h 2701553"/>
                  <a:gd name="connsiteX14" fmla="*/ 196062 w 1376326"/>
                  <a:gd name="connsiteY14" fmla="*/ 2614458 h 2701553"/>
                  <a:gd name="connsiteX15" fmla="*/ 189712 w 1376326"/>
                  <a:gd name="connsiteY15" fmla="*/ 1909608 h 2701553"/>
                  <a:gd name="connsiteX16" fmla="*/ 88112 w 1376326"/>
                  <a:gd name="connsiteY16" fmla="*/ 912658 h 2701553"/>
                  <a:gd name="connsiteX17" fmla="*/ 11912 w 1376326"/>
                  <a:gd name="connsiteY17" fmla="*/ 87158 h 270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76326" h="2701553">
                    <a:moveTo>
                      <a:pt x="11912" y="87158"/>
                    </a:moveTo>
                    <a:cubicBezTo>
                      <a:pt x="3445" y="-38784"/>
                      <a:pt x="-19838" y="-38784"/>
                      <a:pt x="37312" y="157008"/>
                    </a:cubicBezTo>
                    <a:cubicBezTo>
                      <a:pt x="94462" y="352800"/>
                      <a:pt x="316712" y="1107391"/>
                      <a:pt x="354812" y="1261908"/>
                    </a:cubicBezTo>
                    <a:cubicBezTo>
                      <a:pt x="392912" y="1416425"/>
                      <a:pt x="284962" y="975100"/>
                      <a:pt x="265912" y="1084108"/>
                    </a:cubicBezTo>
                    <a:cubicBezTo>
                      <a:pt x="246862" y="1193116"/>
                      <a:pt x="250037" y="1736041"/>
                      <a:pt x="240512" y="1915958"/>
                    </a:cubicBezTo>
                    <a:cubicBezTo>
                      <a:pt x="230987" y="2095875"/>
                      <a:pt x="181245" y="2054600"/>
                      <a:pt x="208762" y="2163608"/>
                    </a:cubicBezTo>
                    <a:cubicBezTo>
                      <a:pt x="236279" y="2272616"/>
                      <a:pt x="390795" y="2487458"/>
                      <a:pt x="405612" y="2570008"/>
                    </a:cubicBezTo>
                    <a:cubicBezTo>
                      <a:pt x="420429" y="2652558"/>
                      <a:pt x="141029" y="2763683"/>
                      <a:pt x="297662" y="2658908"/>
                    </a:cubicBezTo>
                    <a:cubicBezTo>
                      <a:pt x="454295" y="2554133"/>
                      <a:pt x="1214179" y="2093758"/>
                      <a:pt x="1345412" y="1941358"/>
                    </a:cubicBezTo>
                    <a:cubicBezTo>
                      <a:pt x="1476645" y="1788958"/>
                      <a:pt x="1151737" y="1809066"/>
                      <a:pt x="1085062" y="1744508"/>
                    </a:cubicBezTo>
                    <a:cubicBezTo>
                      <a:pt x="1018387" y="1679950"/>
                      <a:pt x="961237" y="1549775"/>
                      <a:pt x="945362" y="1554008"/>
                    </a:cubicBezTo>
                    <a:cubicBezTo>
                      <a:pt x="929487" y="1558241"/>
                      <a:pt x="974995" y="1712758"/>
                      <a:pt x="989812" y="1769908"/>
                    </a:cubicBezTo>
                    <a:cubicBezTo>
                      <a:pt x="1004629" y="1827058"/>
                      <a:pt x="1006745" y="1852458"/>
                      <a:pt x="1034262" y="1896908"/>
                    </a:cubicBezTo>
                    <a:cubicBezTo>
                      <a:pt x="1061779" y="1941358"/>
                      <a:pt x="1294612" y="1917016"/>
                      <a:pt x="1154912" y="2036608"/>
                    </a:cubicBezTo>
                    <a:cubicBezTo>
                      <a:pt x="1015212" y="2156200"/>
                      <a:pt x="356929" y="2635625"/>
                      <a:pt x="196062" y="2614458"/>
                    </a:cubicBezTo>
                    <a:cubicBezTo>
                      <a:pt x="35195" y="2593291"/>
                      <a:pt x="207704" y="2193241"/>
                      <a:pt x="189712" y="1909608"/>
                    </a:cubicBezTo>
                    <a:cubicBezTo>
                      <a:pt x="171720" y="1625975"/>
                      <a:pt x="124095" y="1220633"/>
                      <a:pt x="88112" y="912658"/>
                    </a:cubicBezTo>
                    <a:cubicBezTo>
                      <a:pt x="52129" y="604683"/>
                      <a:pt x="20379" y="213100"/>
                      <a:pt x="11912" y="871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: 図形 1202">
                <a:extLst>
                  <a:ext uri="{FF2B5EF4-FFF2-40B4-BE49-F238E27FC236}">
                    <a16:creationId xmlns:a16="http://schemas.microsoft.com/office/drawing/2014/main" id="{352F9FE5-2D10-4A2E-9BEB-6FA1E830916E}"/>
                  </a:ext>
                </a:extLst>
              </p:cNvPr>
              <p:cNvSpPr/>
              <p:nvPr/>
            </p:nvSpPr>
            <p:spPr>
              <a:xfrm>
                <a:off x="6423892" y="7744186"/>
                <a:ext cx="379724" cy="2795274"/>
              </a:xfrm>
              <a:custGeom>
                <a:avLst/>
                <a:gdLst>
                  <a:gd name="connsiteX0" fmla="*/ 224558 w 379724"/>
                  <a:gd name="connsiteY0" fmla="*/ 98064 h 2795274"/>
                  <a:gd name="connsiteX1" fmla="*/ 205508 w 379724"/>
                  <a:gd name="connsiteY1" fmla="*/ 167914 h 2795274"/>
                  <a:gd name="connsiteX2" fmla="*/ 205508 w 379724"/>
                  <a:gd name="connsiteY2" fmla="*/ 1545864 h 2795274"/>
                  <a:gd name="connsiteX3" fmla="*/ 91208 w 379724"/>
                  <a:gd name="connsiteY3" fmla="*/ 1571264 h 2795274"/>
                  <a:gd name="connsiteX4" fmla="*/ 8658 w 379724"/>
                  <a:gd name="connsiteY4" fmla="*/ 2276114 h 2795274"/>
                  <a:gd name="connsiteX5" fmla="*/ 307108 w 379724"/>
                  <a:gd name="connsiteY5" fmla="*/ 2746014 h 2795274"/>
                  <a:gd name="connsiteX6" fmla="*/ 376958 w 379724"/>
                  <a:gd name="connsiteY6" fmla="*/ 2752364 h 2795274"/>
                  <a:gd name="connsiteX7" fmla="*/ 243608 w 379724"/>
                  <a:gd name="connsiteY7" fmla="*/ 2492014 h 2795274"/>
                  <a:gd name="connsiteX8" fmla="*/ 262658 w 379724"/>
                  <a:gd name="connsiteY8" fmla="*/ 2231664 h 2795274"/>
                  <a:gd name="connsiteX9" fmla="*/ 345208 w 379724"/>
                  <a:gd name="connsiteY9" fmla="*/ 1844314 h 2795274"/>
                  <a:gd name="connsiteX10" fmla="*/ 364258 w 379724"/>
                  <a:gd name="connsiteY10" fmla="*/ 656864 h 2795274"/>
                  <a:gd name="connsiteX11" fmla="*/ 275358 w 379724"/>
                  <a:gd name="connsiteY11" fmla="*/ 1679214 h 2795274"/>
                  <a:gd name="connsiteX12" fmla="*/ 192808 w 379724"/>
                  <a:gd name="connsiteY12" fmla="*/ 2288814 h 2795274"/>
                  <a:gd name="connsiteX13" fmla="*/ 269008 w 379724"/>
                  <a:gd name="connsiteY13" fmla="*/ 2733314 h 2795274"/>
                  <a:gd name="connsiteX14" fmla="*/ 59458 w 379724"/>
                  <a:gd name="connsiteY14" fmla="*/ 2358664 h 2795274"/>
                  <a:gd name="connsiteX15" fmla="*/ 2308 w 379724"/>
                  <a:gd name="connsiteY15" fmla="*/ 1787164 h 2795274"/>
                  <a:gd name="connsiteX16" fmla="*/ 72158 w 379724"/>
                  <a:gd name="connsiteY16" fmla="*/ 847364 h 2795274"/>
                  <a:gd name="connsiteX17" fmla="*/ 224558 w 379724"/>
                  <a:gd name="connsiteY17" fmla="*/ 98064 h 279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9724" h="2795274">
                    <a:moveTo>
                      <a:pt x="224558" y="98064"/>
                    </a:moveTo>
                    <a:cubicBezTo>
                      <a:pt x="246783" y="-15178"/>
                      <a:pt x="208683" y="-73386"/>
                      <a:pt x="205508" y="167914"/>
                    </a:cubicBezTo>
                    <a:cubicBezTo>
                      <a:pt x="202333" y="409214"/>
                      <a:pt x="224558" y="1311972"/>
                      <a:pt x="205508" y="1545864"/>
                    </a:cubicBezTo>
                    <a:cubicBezTo>
                      <a:pt x="186458" y="1779756"/>
                      <a:pt x="124016" y="1449556"/>
                      <a:pt x="91208" y="1571264"/>
                    </a:cubicBezTo>
                    <a:cubicBezTo>
                      <a:pt x="58400" y="1692972"/>
                      <a:pt x="-27325" y="2080322"/>
                      <a:pt x="8658" y="2276114"/>
                    </a:cubicBezTo>
                    <a:cubicBezTo>
                      <a:pt x="44641" y="2471906"/>
                      <a:pt x="245725" y="2666639"/>
                      <a:pt x="307108" y="2746014"/>
                    </a:cubicBezTo>
                    <a:cubicBezTo>
                      <a:pt x="368491" y="2825389"/>
                      <a:pt x="387541" y="2794697"/>
                      <a:pt x="376958" y="2752364"/>
                    </a:cubicBezTo>
                    <a:cubicBezTo>
                      <a:pt x="366375" y="2710031"/>
                      <a:pt x="262658" y="2578797"/>
                      <a:pt x="243608" y="2492014"/>
                    </a:cubicBezTo>
                    <a:cubicBezTo>
                      <a:pt x="224558" y="2405231"/>
                      <a:pt x="245725" y="2339614"/>
                      <a:pt x="262658" y="2231664"/>
                    </a:cubicBezTo>
                    <a:cubicBezTo>
                      <a:pt x="279591" y="2123714"/>
                      <a:pt x="328275" y="2106781"/>
                      <a:pt x="345208" y="1844314"/>
                    </a:cubicBezTo>
                    <a:cubicBezTo>
                      <a:pt x="362141" y="1581847"/>
                      <a:pt x="375900" y="684381"/>
                      <a:pt x="364258" y="656864"/>
                    </a:cubicBezTo>
                    <a:cubicBezTo>
                      <a:pt x="352616" y="629347"/>
                      <a:pt x="303933" y="1407222"/>
                      <a:pt x="275358" y="1679214"/>
                    </a:cubicBezTo>
                    <a:cubicBezTo>
                      <a:pt x="246783" y="1951206"/>
                      <a:pt x="193866" y="2113131"/>
                      <a:pt x="192808" y="2288814"/>
                    </a:cubicBezTo>
                    <a:cubicBezTo>
                      <a:pt x="191750" y="2464497"/>
                      <a:pt x="291233" y="2721672"/>
                      <a:pt x="269008" y="2733314"/>
                    </a:cubicBezTo>
                    <a:cubicBezTo>
                      <a:pt x="246783" y="2744956"/>
                      <a:pt x="103908" y="2516356"/>
                      <a:pt x="59458" y="2358664"/>
                    </a:cubicBezTo>
                    <a:cubicBezTo>
                      <a:pt x="15008" y="2200972"/>
                      <a:pt x="191" y="2039047"/>
                      <a:pt x="2308" y="1787164"/>
                    </a:cubicBezTo>
                    <a:cubicBezTo>
                      <a:pt x="4425" y="1535281"/>
                      <a:pt x="39350" y="1135231"/>
                      <a:pt x="72158" y="847364"/>
                    </a:cubicBezTo>
                    <a:cubicBezTo>
                      <a:pt x="104966" y="559497"/>
                      <a:pt x="202333" y="211306"/>
                      <a:pt x="224558" y="980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1EA95C51-D881-4209-A119-B26D970342BE}"/>
                  </a:ext>
                </a:extLst>
              </p:cNvPr>
              <p:cNvSpPr/>
              <p:nvPr/>
            </p:nvSpPr>
            <p:spPr>
              <a:xfrm>
                <a:off x="6714062" y="8491969"/>
                <a:ext cx="1211972" cy="1255382"/>
              </a:xfrm>
              <a:custGeom>
                <a:avLst/>
                <a:gdLst>
                  <a:gd name="connsiteX0" fmla="*/ 1210738 w 1211972"/>
                  <a:gd name="connsiteY0" fmla="*/ 98 h 1255382"/>
                  <a:gd name="connsiteX1" fmla="*/ 833971 w 1211972"/>
                  <a:gd name="connsiteY1" fmla="*/ 338764 h 1255382"/>
                  <a:gd name="connsiteX2" fmla="*/ 922871 w 1211972"/>
                  <a:gd name="connsiteY2" fmla="*/ 249864 h 1255382"/>
                  <a:gd name="connsiteX3" fmla="*/ 436038 w 1211972"/>
                  <a:gd name="connsiteY3" fmla="*/ 664731 h 1255382"/>
                  <a:gd name="connsiteX4" fmla="*/ 304805 w 1211972"/>
                  <a:gd name="connsiteY4" fmla="*/ 766331 h 1255382"/>
                  <a:gd name="connsiteX5" fmla="*/ 351371 w 1211972"/>
                  <a:gd name="connsiteY5" fmla="*/ 719764 h 1255382"/>
                  <a:gd name="connsiteX6" fmla="*/ 5 w 1211972"/>
                  <a:gd name="connsiteY6" fmla="*/ 1248931 h 1255382"/>
                  <a:gd name="connsiteX7" fmla="*/ 342905 w 1211972"/>
                  <a:gd name="connsiteY7" fmla="*/ 1007631 h 1255382"/>
                  <a:gd name="connsiteX8" fmla="*/ 452971 w 1211972"/>
                  <a:gd name="connsiteY8" fmla="*/ 914498 h 1255382"/>
                  <a:gd name="connsiteX9" fmla="*/ 80438 w 1211972"/>
                  <a:gd name="connsiteY9" fmla="*/ 1066898 h 1255382"/>
                  <a:gd name="connsiteX10" fmla="*/ 491071 w 1211972"/>
                  <a:gd name="connsiteY10" fmla="*/ 571598 h 1255382"/>
                  <a:gd name="connsiteX11" fmla="*/ 685805 w 1211972"/>
                  <a:gd name="connsiteY11" fmla="*/ 376864 h 1255382"/>
                  <a:gd name="connsiteX12" fmla="*/ 1210738 w 1211972"/>
                  <a:gd name="connsiteY12" fmla="*/ 98 h 125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1972" h="1255382">
                    <a:moveTo>
                      <a:pt x="1210738" y="98"/>
                    </a:moveTo>
                    <a:cubicBezTo>
                      <a:pt x="1235432" y="-6252"/>
                      <a:pt x="881949" y="297136"/>
                      <a:pt x="833971" y="338764"/>
                    </a:cubicBezTo>
                    <a:cubicBezTo>
                      <a:pt x="785993" y="380392"/>
                      <a:pt x="989193" y="195536"/>
                      <a:pt x="922871" y="249864"/>
                    </a:cubicBezTo>
                    <a:cubicBezTo>
                      <a:pt x="856549" y="304192"/>
                      <a:pt x="539049" y="578653"/>
                      <a:pt x="436038" y="664731"/>
                    </a:cubicBezTo>
                    <a:cubicBezTo>
                      <a:pt x="333027" y="750809"/>
                      <a:pt x="318916" y="757159"/>
                      <a:pt x="304805" y="766331"/>
                    </a:cubicBezTo>
                    <a:cubicBezTo>
                      <a:pt x="290694" y="775503"/>
                      <a:pt x="402171" y="639331"/>
                      <a:pt x="351371" y="719764"/>
                    </a:cubicBezTo>
                    <a:cubicBezTo>
                      <a:pt x="300571" y="800197"/>
                      <a:pt x="1416" y="1200953"/>
                      <a:pt x="5" y="1248931"/>
                    </a:cubicBezTo>
                    <a:cubicBezTo>
                      <a:pt x="-1406" y="1296909"/>
                      <a:pt x="267411" y="1063370"/>
                      <a:pt x="342905" y="1007631"/>
                    </a:cubicBezTo>
                    <a:cubicBezTo>
                      <a:pt x="418399" y="951892"/>
                      <a:pt x="496715" y="904620"/>
                      <a:pt x="452971" y="914498"/>
                    </a:cubicBezTo>
                    <a:cubicBezTo>
                      <a:pt x="409227" y="924376"/>
                      <a:pt x="74088" y="1124048"/>
                      <a:pt x="80438" y="1066898"/>
                    </a:cubicBezTo>
                    <a:cubicBezTo>
                      <a:pt x="86788" y="1009748"/>
                      <a:pt x="390176" y="686604"/>
                      <a:pt x="491071" y="571598"/>
                    </a:cubicBezTo>
                    <a:cubicBezTo>
                      <a:pt x="591965" y="456592"/>
                      <a:pt x="562333" y="471408"/>
                      <a:pt x="685805" y="376864"/>
                    </a:cubicBezTo>
                    <a:cubicBezTo>
                      <a:pt x="809277" y="282320"/>
                      <a:pt x="1186044" y="6448"/>
                      <a:pt x="1210738" y="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5CEAF08A-F4F7-4C74-8B0D-D3BAD83EC073}"/>
                  </a:ext>
                </a:extLst>
              </p:cNvPr>
              <p:cNvSpPr/>
              <p:nvPr/>
            </p:nvSpPr>
            <p:spPr>
              <a:xfrm>
                <a:off x="6712165" y="9559412"/>
                <a:ext cx="403659" cy="1108640"/>
              </a:xfrm>
              <a:custGeom>
                <a:avLst/>
                <a:gdLst>
                  <a:gd name="connsiteX0" fmla="*/ 390310 w 403659"/>
                  <a:gd name="connsiteY0" fmla="*/ 32263 h 1108640"/>
                  <a:gd name="connsiteX1" fmla="*/ 323635 w 403659"/>
                  <a:gd name="connsiteY1" fmla="*/ 67188 h 1108640"/>
                  <a:gd name="connsiteX2" fmla="*/ 6135 w 403659"/>
                  <a:gd name="connsiteY2" fmla="*/ 435488 h 1108640"/>
                  <a:gd name="connsiteX3" fmla="*/ 107735 w 403659"/>
                  <a:gd name="connsiteY3" fmla="*/ 298963 h 1108640"/>
                  <a:gd name="connsiteX4" fmla="*/ 28360 w 403659"/>
                  <a:gd name="connsiteY4" fmla="*/ 486288 h 1108640"/>
                  <a:gd name="connsiteX5" fmla="*/ 164885 w 403659"/>
                  <a:gd name="connsiteY5" fmla="*/ 689488 h 1108640"/>
                  <a:gd name="connsiteX6" fmla="*/ 244260 w 403659"/>
                  <a:gd name="connsiteY6" fmla="*/ 860938 h 1108640"/>
                  <a:gd name="connsiteX7" fmla="*/ 282360 w 403659"/>
                  <a:gd name="connsiteY7" fmla="*/ 1108588 h 1108640"/>
                  <a:gd name="connsiteX8" fmla="*/ 234735 w 403659"/>
                  <a:gd name="connsiteY8" fmla="*/ 879988 h 1108640"/>
                  <a:gd name="connsiteX9" fmla="*/ 79160 w 403659"/>
                  <a:gd name="connsiteY9" fmla="*/ 568838 h 1108640"/>
                  <a:gd name="connsiteX10" fmla="*/ 114085 w 403659"/>
                  <a:gd name="connsiteY10" fmla="*/ 416438 h 1108640"/>
                  <a:gd name="connsiteX11" fmla="*/ 390310 w 403659"/>
                  <a:gd name="connsiteY11" fmla="*/ 32263 h 110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3659" h="1108640">
                    <a:moveTo>
                      <a:pt x="390310" y="32263"/>
                    </a:moveTo>
                    <a:cubicBezTo>
                      <a:pt x="425235" y="-25945"/>
                      <a:pt x="387664" y="-16"/>
                      <a:pt x="323635" y="67188"/>
                    </a:cubicBezTo>
                    <a:cubicBezTo>
                      <a:pt x="259606" y="134392"/>
                      <a:pt x="42118" y="396859"/>
                      <a:pt x="6135" y="435488"/>
                    </a:cubicBezTo>
                    <a:cubicBezTo>
                      <a:pt x="-29848" y="474117"/>
                      <a:pt x="104031" y="290496"/>
                      <a:pt x="107735" y="298963"/>
                    </a:cubicBezTo>
                    <a:cubicBezTo>
                      <a:pt x="111439" y="307430"/>
                      <a:pt x="18835" y="421201"/>
                      <a:pt x="28360" y="486288"/>
                    </a:cubicBezTo>
                    <a:cubicBezTo>
                      <a:pt x="37885" y="551375"/>
                      <a:pt x="128902" y="627046"/>
                      <a:pt x="164885" y="689488"/>
                    </a:cubicBezTo>
                    <a:cubicBezTo>
                      <a:pt x="200868" y="751930"/>
                      <a:pt x="224681" y="791088"/>
                      <a:pt x="244260" y="860938"/>
                    </a:cubicBezTo>
                    <a:cubicBezTo>
                      <a:pt x="263839" y="930788"/>
                      <a:pt x="283947" y="1105413"/>
                      <a:pt x="282360" y="1108588"/>
                    </a:cubicBezTo>
                    <a:cubicBezTo>
                      <a:pt x="280773" y="1111763"/>
                      <a:pt x="268602" y="969946"/>
                      <a:pt x="234735" y="879988"/>
                    </a:cubicBezTo>
                    <a:cubicBezTo>
                      <a:pt x="200868" y="790030"/>
                      <a:pt x="99268" y="646096"/>
                      <a:pt x="79160" y="568838"/>
                    </a:cubicBezTo>
                    <a:cubicBezTo>
                      <a:pt x="59052" y="491580"/>
                      <a:pt x="62227" y="509571"/>
                      <a:pt x="114085" y="416438"/>
                    </a:cubicBezTo>
                    <a:cubicBezTo>
                      <a:pt x="165943" y="323305"/>
                      <a:pt x="355385" y="90471"/>
                      <a:pt x="390310" y="322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180A9EC2-9132-4780-89C6-24558BED97F8}"/>
                  </a:ext>
                </a:extLst>
              </p:cNvPr>
              <p:cNvSpPr/>
              <p:nvPr/>
            </p:nvSpPr>
            <p:spPr>
              <a:xfrm>
                <a:off x="8025125" y="8545932"/>
                <a:ext cx="834540" cy="1008396"/>
              </a:xfrm>
              <a:custGeom>
                <a:avLst/>
                <a:gdLst>
                  <a:gd name="connsiteX0" fmla="*/ 26675 w 834540"/>
                  <a:gd name="connsiteY0" fmla="*/ 44348 h 1008396"/>
                  <a:gd name="connsiteX1" fmla="*/ 92715 w 834540"/>
                  <a:gd name="connsiteY1" fmla="*/ 115468 h 1008396"/>
                  <a:gd name="connsiteX2" fmla="*/ 798835 w 834540"/>
                  <a:gd name="connsiteY2" fmla="*/ 973988 h 1008396"/>
                  <a:gd name="connsiteX3" fmla="*/ 681995 w 834540"/>
                  <a:gd name="connsiteY3" fmla="*/ 801268 h 1008396"/>
                  <a:gd name="connsiteX4" fmla="*/ 265435 w 834540"/>
                  <a:gd name="connsiteY4" fmla="*/ 450748 h 1008396"/>
                  <a:gd name="connsiteX5" fmla="*/ 26675 w 834540"/>
                  <a:gd name="connsiteY5" fmla="*/ 44348 h 100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4540" h="1008396">
                    <a:moveTo>
                      <a:pt x="26675" y="44348"/>
                    </a:moveTo>
                    <a:cubicBezTo>
                      <a:pt x="-2112" y="-11532"/>
                      <a:pt x="-35978" y="-39472"/>
                      <a:pt x="92715" y="115468"/>
                    </a:cubicBezTo>
                    <a:cubicBezTo>
                      <a:pt x="221408" y="270408"/>
                      <a:pt x="700622" y="859688"/>
                      <a:pt x="798835" y="973988"/>
                    </a:cubicBezTo>
                    <a:cubicBezTo>
                      <a:pt x="897048" y="1088288"/>
                      <a:pt x="770895" y="888475"/>
                      <a:pt x="681995" y="801268"/>
                    </a:cubicBezTo>
                    <a:cubicBezTo>
                      <a:pt x="593095" y="714061"/>
                      <a:pt x="373808" y="579441"/>
                      <a:pt x="265435" y="450748"/>
                    </a:cubicBezTo>
                    <a:cubicBezTo>
                      <a:pt x="157062" y="322055"/>
                      <a:pt x="55462" y="100228"/>
                      <a:pt x="26675" y="443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C19DCF95-C1EF-4BF2-BFCF-D937FE295F34}"/>
                  </a:ext>
                </a:extLst>
              </p:cNvPr>
              <p:cNvSpPr/>
              <p:nvPr/>
            </p:nvSpPr>
            <p:spPr>
              <a:xfrm>
                <a:off x="7703873" y="9536939"/>
                <a:ext cx="1635410" cy="329197"/>
              </a:xfrm>
              <a:custGeom>
                <a:avLst/>
                <a:gdLst>
                  <a:gd name="connsiteX0" fmla="*/ 12647 w 1635410"/>
                  <a:gd name="connsiteY0" fmla="*/ 3301 h 329197"/>
                  <a:gd name="connsiteX1" fmla="*/ 129487 w 1635410"/>
                  <a:gd name="connsiteY1" fmla="*/ 54101 h 329197"/>
                  <a:gd name="connsiteX2" fmla="*/ 673047 w 1635410"/>
                  <a:gd name="connsiteY2" fmla="*/ 181101 h 329197"/>
                  <a:gd name="connsiteX3" fmla="*/ 495247 w 1635410"/>
                  <a:gd name="connsiteY3" fmla="*/ 160781 h 329197"/>
                  <a:gd name="connsiteX4" fmla="*/ 1059127 w 1635410"/>
                  <a:gd name="connsiteY4" fmla="*/ 181101 h 329197"/>
                  <a:gd name="connsiteX5" fmla="*/ 1633167 w 1635410"/>
                  <a:gd name="connsiteY5" fmla="*/ 328421 h 329197"/>
                  <a:gd name="connsiteX6" fmla="*/ 1236927 w 1635410"/>
                  <a:gd name="connsiteY6" fmla="*/ 236981 h 329197"/>
                  <a:gd name="connsiteX7" fmla="*/ 703527 w 1635410"/>
                  <a:gd name="connsiteY7" fmla="*/ 186181 h 329197"/>
                  <a:gd name="connsiteX8" fmla="*/ 1323287 w 1635410"/>
                  <a:gd name="connsiteY8" fmla="*/ 191261 h 329197"/>
                  <a:gd name="connsiteX9" fmla="*/ 347927 w 1635410"/>
                  <a:gd name="connsiteY9" fmla="*/ 140461 h 329197"/>
                  <a:gd name="connsiteX10" fmla="*/ 12647 w 1635410"/>
                  <a:gd name="connsiteY10" fmla="*/ 3301 h 32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410" h="329197">
                    <a:moveTo>
                      <a:pt x="12647" y="3301"/>
                    </a:moveTo>
                    <a:cubicBezTo>
                      <a:pt x="-23760" y="-11092"/>
                      <a:pt x="19420" y="24468"/>
                      <a:pt x="129487" y="54101"/>
                    </a:cubicBezTo>
                    <a:cubicBezTo>
                      <a:pt x="239554" y="83734"/>
                      <a:pt x="612087" y="163321"/>
                      <a:pt x="673047" y="181101"/>
                    </a:cubicBezTo>
                    <a:cubicBezTo>
                      <a:pt x="734007" y="198881"/>
                      <a:pt x="495247" y="160781"/>
                      <a:pt x="495247" y="160781"/>
                    </a:cubicBezTo>
                    <a:cubicBezTo>
                      <a:pt x="559594" y="160781"/>
                      <a:pt x="869474" y="153161"/>
                      <a:pt x="1059127" y="181101"/>
                    </a:cubicBezTo>
                    <a:cubicBezTo>
                      <a:pt x="1248780" y="209041"/>
                      <a:pt x="1603534" y="319108"/>
                      <a:pt x="1633167" y="328421"/>
                    </a:cubicBezTo>
                    <a:cubicBezTo>
                      <a:pt x="1662800" y="337734"/>
                      <a:pt x="1391867" y="260688"/>
                      <a:pt x="1236927" y="236981"/>
                    </a:cubicBezTo>
                    <a:cubicBezTo>
                      <a:pt x="1081987" y="213274"/>
                      <a:pt x="689134" y="193801"/>
                      <a:pt x="703527" y="186181"/>
                    </a:cubicBezTo>
                    <a:cubicBezTo>
                      <a:pt x="717920" y="178561"/>
                      <a:pt x="1382554" y="198881"/>
                      <a:pt x="1323287" y="191261"/>
                    </a:cubicBezTo>
                    <a:cubicBezTo>
                      <a:pt x="1264020" y="183641"/>
                      <a:pt x="569754" y="168401"/>
                      <a:pt x="347927" y="140461"/>
                    </a:cubicBezTo>
                    <a:cubicBezTo>
                      <a:pt x="126100" y="112521"/>
                      <a:pt x="49054" y="17694"/>
                      <a:pt x="12647" y="33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: 図形 1209">
                <a:extLst>
                  <a:ext uri="{FF2B5EF4-FFF2-40B4-BE49-F238E27FC236}">
                    <a16:creationId xmlns:a16="http://schemas.microsoft.com/office/drawing/2014/main" id="{0FD88F43-175C-4EFD-B126-BB6058FBEC07}"/>
                  </a:ext>
                </a:extLst>
              </p:cNvPr>
              <p:cNvSpPr/>
              <p:nvPr/>
            </p:nvSpPr>
            <p:spPr>
              <a:xfrm>
                <a:off x="7235556" y="9326189"/>
                <a:ext cx="1964738" cy="605317"/>
              </a:xfrm>
              <a:custGeom>
                <a:avLst/>
                <a:gdLst>
                  <a:gd name="connsiteX0" fmla="*/ 399684 w 1964738"/>
                  <a:gd name="connsiteY0" fmla="*/ 417251 h 605317"/>
                  <a:gd name="connsiteX1" fmla="*/ 1136284 w 1964738"/>
                  <a:gd name="connsiteY1" fmla="*/ 508691 h 605317"/>
                  <a:gd name="connsiteX2" fmla="*/ 1268364 w 1964738"/>
                  <a:gd name="connsiteY2" fmla="*/ 513771 h 605317"/>
                  <a:gd name="connsiteX3" fmla="*/ 1964324 w 1964738"/>
                  <a:gd name="connsiteY3" fmla="*/ 605211 h 605317"/>
                  <a:gd name="connsiteX4" fmla="*/ 1359804 w 1964738"/>
                  <a:gd name="connsiteY4" fmla="*/ 493451 h 605317"/>
                  <a:gd name="connsiteX5" fmla="*/ 699404 w 1964738"/>
                  <a:gd name="connsiteY5" fmla="*/ 442651 h 605317"/>
                  <a:gd name="connsiteX6" fmla="*/ 496204 w 1964738"/>
                  <a:gd name="connsiteY6" fmla="*/ 356291 h 605317"/>
                  <a:gd name="connsiteX7" fmla="*/ 3444 w 1964738"/>
                  <a:gd name="connsiteY7" fmla="*/ 691 h 605317"/>
                  <a:gd name="connsiteX8" fmla="*/ 770524 w 1964738"/>
                  <a:gd name="connsiteY8" fmla="*/ 457891 h 605317"/>
                  <a:gd name="connsiteX9" fmla="*/ 399684 w 1964738"/>
                  <a:gd name="connsiteY9" fmla="*/ 417251 h 60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4738" h="605317">
                    <a:moveTo>
                      <a:pt x="399684" y="417251"/>
                    </a:moveTo>
                    <a:cubicBezTo>
                      <a:pt x="460644" y="425718"/>
                      <a:pt x="991504" y="492604"/>
                      <a:pt x="1136284" y="508691"/>
                    </a:cubicBezTo>
                    <a:cubicBezTo>
                      <a:pt x="1281064" y="524778"/>
                      <a:pt x="1130357" y="497684"/>
                      <a:pt x="1268364" y="513771"/>
                    </a:cubicBezTo>
                    <a:cubicBezTo>
                      <a:pt x="1406371" y="529858"/>
                      <a:pt x="1949084" y="608598"/>
                      <a:pt x="1964324" y="605211"/>
                    </a:cubicBezTo>
                    <a:cubicBezTo>
                      <a:pt x="1979564" y="601824"/>
                      <a:pt x="1570624" y="520544"/>
                      <a:pt x="1359804" y="493451"/>
                    </a:cubicBezTo>
                    <a:cubicBezTo>
                      <a:pt x="1148984" y="466358"/>
                      <a:pt x="843337" y="465511"/>
                      <a:pt x="699404" y="442651"/>
                    </a:cubicBezTo>
                    <a:cubicBezTo>
                      <a:pt x="555471" y="419791"/>
                      <a:pt x="612197" y="429951"/>
                      <a:pt x="496204" y="356291"/>
                    </a:cubicBezTo>
                    <a:cubicBezTo>
                      <a:pt x="380211" y="282631"/>
                      <a:pt x="-42276" y="-16242"/>
                      <a:pt x="3444" y="691"/>
                    </a:cubicBezTo>
                    <a:cubicBezTo>
                      <a:pt x="49164" y="17624"/>
                      <a:pt x="705331" y="392698"/>
                      <a:pt x="770524" y="457891"/>
                    </a:cubicBezTo>
                    <a:cubicBezTo>
                      <a:pt x="835717" y="523084"/>
                      <a:pt x="338724" y="408784"/>
                      <a:pt x="399684" y="4172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: 図形 1210">
                <a:extLst>
                  <a:ext uri="{FF2B5EF4-FFF2-40B4-BE49-F238E27FC236}">
                    <a16:creationId xmlns:a16="http://schemas.microsoft.com/office/drawing/2014/main" id="{9AA98788-F901-4D8C-BF28-CCA849C5B76B}"/>
                  </a:ext>
                </a:extLst>
              </p:cNvPr>
              <p:cNvSpPr/>
              <p:nvPr/>
            </p:nvSpPr>
            <p:spPr>
              <a:xfrm>
                <a:off x="7149759" y="10778609"/>
                <a:ext cx="898315" cy="363528"/>
              </a:xfrm>
              <a:custGeom>
                <a:avLst/>
                <a:gdLst>
                  <a:gd name="connsiteX0" fmla="*/ 18121 w 898315"/>
                  <a:gd name="connsiteY0" fmla="*/ 6231 h 363528"/>
                  <a:gd name="connsiteX1" fmla="*/ 84161 w 898315"/>
                  <a:gd name="connsiteY1" fmla="*/ 46871 h 363528"/>
                  <a:gd name="connsiteX2" fmla="*/ 805521 w 898315"/>
                  <a:gd name="connsiteY2" fmla="*/ 346591 h 363528"/>
                  <a:gd name="connsiteX3" fmla="*/ 866481 w 898315"/>
                  <a:gd name="connsiteY3" fmla="*/ 321191 h 363528"/>
                  <a:gd name="connsiteX4" fmla="*/ 597241 w 898315"/>
                  <a:gd name="connsiteY4" fmla="*/ 280551 h 363528"/>
                  <a:gd name="connsiteX5" fmla="*/ 322921 w 898315"/>
                  <a:gd name="connsiteY5" fmla="*/ 214511 h 363528"/>
                  <a:gd name="connsiteX6" fmla="*/ 114641 w 898315"/>
                  <a:gd name="connsiteY6" fmla="*/ 102751 h 363528"/>
                  <a:gd name="connsiteX7" fmla="*/ 18121 w 898315"/>
                  <a:gd name="connsiteY7" fmla="*/ 6231 h 36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8315" h="363528">
                    <a:moveTo>
                      <a:pt x="18121" y="6231"/>
                    </a:moveTo>
                    <a:cubicBezTo>
                      <a:pt x="13041" y="-3082"/>
                      <a:pt x="-47072" y="-9856"/>
                      <a:pt x="84161" y="46871"/>
                    </a:cubicBezTo>
                    <a:cubicBezTo>
                      <a:pt x="215394" y="103598"/>
                      <a:pt x="675134" y="300871"/>
                      <a:pt x="805521" y="346591"/>
                    </a:cubicBezTo>
                    <a:cubicBezTo>
                      <a:pt x="935908" y="392311"/>
                      <a:pt x="901194" y="332198"/>
                      <a:pt x="866481" y="321191"/>
                    </a:cubicBezTo>
                    <a:cubicBezTo>
                      <a:pt x="831768" y="310184"/>
                      <a:pt x="687834" y="298331"/>
                      <a:pt x="597241" y="280551"/>
                    </a:cubicBezTo>
                    <a:cubicBezTo>
                      <a:pt x="506648" y="262771"/>
                      <a:pt x="403354" y="244144"/>
                      <a:pt x="322921" y="214511"/>
                    </a:cubicBezTo>
                    <a:cubicBezTo>
                      <a:pt x="242488" y="184878"/>
                      <a:pt x="169674" y="142544"/>
                      <a:pt x="114641" y="102751"/>
                    </a:cubicBezTo>
                    <a:cubicBezTo>
                      <a:pt x="59608" y="62958"/>
                      <a:pt x="23201" y="15544"/>
                      <a:pt x="18121" y="62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: 図形 1211">
                <a:extLst>
                  <a:ext uri="{FF2B5EF4-FFF2-40B4-BE49-F238E27FC236}">
                    <a16:creationId xmlns:a16="http://schemas.microsoft.com/office/drawing/2014/main" id="{48D9A1D2-AF8A-4BA8-994C-4FB6EE7602A2}"/>
                  </a:ext>
                </a:extLst>
              </p:cNvPr>
              <p:cNvSpPr/>
              <p:nvPr/>
            </p:nvSpPr>
            <p:spPr>
              <a:xfrm>
                <a:off x="7212616" y="10526533"/>
                <a:ext cx="2248511" cy="541899"/>
              </a:xfrm>
              <a:custGeom>
                <a:avLst/>
                <a:gdLst>
                  <a:gd name="connsiteX0" fmla="*/ 61944 w 2248511"/>
                  <a:gd name="connsiteY0" fmla="*/ 207507 h 541899"/>
                  <a:gd name="connsiteX1" fmla="*/ 793464 w 2248511"/>
                  <a:gd name="connsiteY1" fmla="*/ 512307 h 541899"/>
                  <a:gd name="connsiteX2" fmla="*/ 981424 w 2248511"/>
                  <a:gd name="connsiteY2" fmla="*/ 512307 h 541899"/>
                  <a:gd name="connsiteX3" fmla="*/ 1326864 w 2248511"/>
                  <a:gd name="connsiteY3" fmla="*/ 354827 h 541899"/>
                  <a:gd name="connsiteX4" fmla="*/ 2236184 w 2248511"/>
                  <a:gd name="connsiteY4" fmla="*/ 4307 h 541899"/>
                  <a:gd name="connsiteX5" fmla="*/ 1814544 w 2248511"/>
                  <a:gd name="connsiteY5" fmla="*/ 177027 h 541899"/>
                  <a:gd name="connsiteX6" fmla="*/ 1265904 w 2248511"/>
                  <a:gd name="connsiteY6" fmla="*/ 436107 h 541899"/>
                  <a:gd name="connsiteX7" fmla="*/ 1326864 w 2248511"/>
                  <a:gd name="connsiteY7" fmla="*/ 298947 h 541899"/>
                  <a:gd name="connsiteX8" fmla="*/ 1433544 w 2248511"/>
                  <a:gd name="connsiteY8" fmla="*/ 177027 h 541899"/>
                  <a:gd name="connsiteX9" fmla="*/ 473424 w 2248511"/>
                  <a:gd name="connsiteY9" fmla="*/ 486907 h 541899"/>
                  <a:gd name="connsiteX10" fmla="*/ 11144 w 2248511"/>
                  <a:gd name="connsiteY10" fmla="*/ 237987 h 541899"/>
                  <a:gd name="connsiteX11" fmla="*/ 138144 w 2248511"/>
                  <a:gd name="connsiteY11" fmla="*/ 263387 h 541899"/>
                  <a:gd name="connsiteX12" fmla="*/ 61944 w 2248511"/>
                  <a:gd name="connsiteY12" fmla="*/ 207507 h 54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8511" h="541899">
                    <a:moveTo>
                      <a:pt x="61944" y="207507"/>
                    </a:moveTo>
                    <a:cubicBezTo>
                      <a:pt x="171164" y="248994"/>
                      <a:pt x="640217" y="461507"/>
                      <a:pt x="793464" y="512307"/>
                    </a:cubicBezTo>
                    <a:cubicBezTo>
                      <a:pt x="946711" y="563107"/>
                      <a:pt x="892524" y="538554"/>
                      <a:pt x="981424" y="512307"/>
                    </a:cubicBezTo>
                    <a:cubicBezTo>
                      <a:pt x="1070324" y="486060"/>
                      <a:pt x="1117737" y="439494"/>
                      <a:pt x="1326864" y="354827"/>
                    </a:cubicBezTo>
                    <a:cubicBezTo>
                      <a:pt x="1535991" y="270160"/>
                      <a:pt x="2154904" y="33940"/>
                      <a:pt x="2236184" y="4307"/>
                    </a:cubicBezTo>
                    <a:cubicBezTo>
                      <a:pt x="2317464" y="-25326"/>
                      <a:pt x="1976257" y="105060"/>
                      <a:pt x="1814544" y="177027"/>
                    </a:cubicBezTo>
                    <a:cubicBezTo>
                      <a:pt x="1652831" y="248994"/>
                      <a:pt x="1347184" y="415787"/>
                      <a:pt x="1265904" y="436107"/>
                    </a:cubicBezTo>
                    <a:cubicBezTo>
                      <a:pt x="1184624" y="456427"/>
                      <a:pt x="1298924" y="342127"/>
                      <a:pt x="1326864" y="298947"/>
                    </a:cubicBezTo>
                    <a:cubicBezTo>
                      <a:pt x="1354804" y="255767"/>
                      <a:pt x="1575784" y="145700"/>
                      <a:pt x="1433544" y="177027"/>
                    </a:cubicBezTo>
                    <a:cubicBezTo>
                      <a:pt x="1291304" y="208354"/>
                      <a:pt x="710491" y="476747"/>
                      <a:pt x="473424" y="486907"/>
                    </a:cubicBezTo>
                    <a:cubicBezTo>
                      <a:pt x="236357" y="497067"/>
                      <a:pt x="67024" y="275240"/>
                      <a:pt x="11144" y="237987"/>
                    </a:cubicBezTo>
                    <a:cubicBezTo>
                      <a:pt x="-44736" y="200734"/>
                      <a:pt x="127137" y="263387"/>
                      <a:pt x="138144" y="263387"/>
                    </a:cubicBezTo>
                    <a:cubicBezTo>
                      <a:pt x="149151" y="263387"/>
                      <a:pt x="-47276" y="166020"/>
                      <a:pt x="61944" y="2075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: 図形 1212">
                <a:extLst>
                  <a:ext uri="{FF2B5EF4-FFF2-40B4-BE49-F238E27FC236}">
                    <a16:creationId xmlns:a16="http://schemas.microsoft.com/office/drawing/2014/main" id="{B5D7E7D2-D715-4409-8A5B-2DAF545E3801}"/>
                  </a:ext>
                </a:extLst>
              </p:cNvPr>
              <p:cNvSpPr/>
              <p:nvPr/>
            </p:nvSpPr>
            <p:spPr>
              <a:xfrm>
                <a:off x="5240302" y="11209704"/>
                <a:ext cx="587285" cy="720373"/>
              </a:xfrm>
              <a:custGeom>
                <a:avLst/>
                <a:gdLst>
                  <a:gd name="connsiteX0" fmla="*/ 415431 w 587285"/>
                  <a:gd name="connsiteY0" fmla="*/ 163 h 720373"/>
                  <a:gd name="connsiteX1" fmla="*/ 576298 w 587285"/>
                  <a:gd name="connsiteY1" fmla="*/ 262629 h 720373"/>
                  <a:gd name="connsiteX2" fmla="*/ 563598 w 587285"/>
                  <a:gd name="connsiteY2" fmla="*/ 275329 h 720373"/>
                  <a:gd name="connsiteX3" fmla="*/ 487398 w 587285"/>
                  <a:gd name="connsiteY3" fmla="*/ 499696 h 720373"/>
                  <a:gd name="connsiteX4" fmla="*/ 161431 w 587285"/>
                  <a:gd name="connsiteY4" fmla="*/ 673263 h 720373"/>
                  <a:gd name="connsiteX5" fmla="*/ 565 w 587285"/>
                  <a:gd name="connsiteY5" fmla="*/ 719829 h 720373"/>
                  <a:gd name="connsiteX6" fmla="*/ 212231 w 587285"/>
                  <a:gd name="connsiteY6" fmla="*/ 652096 h 720373"/>
                  <a:gd name="connsiteX7" fmla="*/ 292665 w 587285"/>
                  <a:gd name="connsiteY7" fmla="*/ 288029 h 720373"/>
                  <a:gd name="connsiteX8" fmla="*/ 275731 w 587285"/>
                  <a:gd name="connsiteY8" fmla="*/ 529329 h 720373"/>
                  <a:gd name="connsiteX9" fmla="*/ 318065 w 587285"/>
                  <a:gd name="connsiteY9" fmla="*/ 613996 h 720373"/>
                  <a:gd name="connsiteX10" fmla="*/ 432365 w 587285"/>
                  <a:gd name="connsiteY10" fmla="*/ 491229 h 720373"/>
                  <a:gd name="connsiteX11" fmla="*/ 326531 w 587285"/>
                  <a:gd name="connsiteY11" fmla="*/ 402329 h 720373"/>
                  <a:gd name="connsiteX12" fmla="*/ 491631 w 587285"/>
                  <a:gd name="connsiteY12" fmla="*/ 406563 h 720373"/>
                  <a:gd name="connsiteX13" fmla="*/ 546665 w 587285"/>
                  <a:gd name="connsiteY13" fmla="*/ 304963 h 720373"/>
                  <a:gd name="connsiteX14" fmla="*/ 415431 w 587285"/>
                  <a:gd name="connsiteY14" fmla="*/ 163 h 72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7285" h="720373">
                    <a:moveTo>
                      <a:pt x="415431" y="163"/>
                    </a:moveTo>
                    <a:cubicBezTo>
                      <a:pt x="420370" y="-6893"/>
                      <a:pt x="551604" y="216768"/>
                      <a:pt x="576298" y="262629"/>
                    </a:cubicBezTo>
                    <a:cubicBezTo>
                      <a:pt x="600992" y="308490"/>
                      <a:pt x="578415" y="235818"/>
                      <a:pt x="563598" y="275329"/>
                    </a:cubicBezTo>
                    <a:cubicBezTo>
                      <a:pt x="548781" y="314840"/>
                      <a:pt x="554426" y="433374"/>
                      <a:pt x="487398" y="499696"/>
                    </a:cubicBezTo>
                    <a:cubicBezTo>
                      <a:pt x="420370" y="566018"/>
                      <a:pt x="242570" y="636574"/>
                      <a:pt x="161431" y="673263"/>
                    </a:cubicBezTo>
                    <a:cubicBezTo>
                      <a:pt x="80292" y="709952"/>
                      <a:pt x="-7902" y="723357"/>
                      <a:pt x="565" y="719829"/>
                    </a:cubicBezTo>
                    <a:cubicBezTo>
                      <a:pt x="9032" y="716301"/>
                      <a:pt x="163548" y="724063"/>
                      <a:pt x="212231" y="652096"/>
                    </a:cubicBezTo>
                    <a:cubicBezTo>
                      <a:pt x="260914" y="580129"/>
                      <a:pt x="282082" y="308490"/>
                      <a:pt x="292665" y="288029"/>
                    </a:cubicBezTo>
                    <a:cubicBezTo>
                      <a:pt x="303248" y="267568"/>
                      <a:pt x="271498" y="475001"/>
                      <a:pt x="275731" y="529329"/>
                    </a:cubicBezTo>
                    <a:cubicBezTo>
                      <a:pt x="279964" y="583657"/>
                      <a:pt x="291959" y="620346"/>
                      <a:pt x="318065" y="613996"/>
                    </a:cubicBezTo>
                    <a:cubicBezTo>
                      <a:pt x="344171" y="607646"/>
                      <a:pt x="430954" y="526507"/>
                      <a:pt x="432365" y="491229"/>
                    </a:cubicBezTo>
                    <a:cubicBezTo>
                      <a:pt x="433776" y="455951"/>
                      <a:pt x="316653" y="416440"/>
                      <a:pt x="326531" y="402329"/>
                    </a:cubicBezTo>
                    <a:cubicBezTo>
                      <a:pt x="336409" y="388218"/>
                      <a:pt x="454942" y="422791"/>
                      <a:pt x="491631" y="406563"/>
                    </a:cubicBezTo>
                    <a:cubicBezTo>
                      <a:pt x="528320" y="390335"/>
                      <a:pt x="559365" y="369169"/>
                      <a:pt x="546665" y="304963"/>
                    </a:cubicBezTo>
                    <a:cubicBezTo>
                      <a:pt x="533965" y="240757"/>
                      <a:pt x="410492" y="7219"/>
                      <a:pt x="415431" y="1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95B5466F-98E7-4564-A531-7884CD75AB09}"/>
                  </a:ext>
                </a:extLst>
              </p:cNvPr>
              <p:cNvSpPr/>
              <p:nvPr/>
            </p:nvSpPr>
            <p:spPr>
              <a:xfrm>
                <a:off x="4847180" y="11155141"/>
                <a:ext cx="770419" cy="668643"/>
              </a:xfrm>
              <a:custGeom>
                <a:avLst/>
                <a:gdLst>
                  <a:gd name="connsiteX0" fmla="*/ 601120 w 770419"/>
                  <a:gd name="connsiteY0" fmla="*/ 39909 h 668643"/>
                  <a:gd name="connsiteX1" fmla="*/ 534445 w 770419"/>
                  <a:gd name="connsiteY1" fmla="*/ 39909 h 668643"/>
                  <a:gd name="connsiteX2" fmla="*/ 1045 w 770419"/>
                  <a:gd name="connsiteY2" fmla="*/ 147859 h 668643"/>
                  <a:gd name="connsiteX3" fmla="*/ 391570 w 770419"/>
                  <a:gd name="connsiteY3" fmla="*/ 122459 h 668643"/>
                  <a:gd name="connsiteX4" fmla="*/ 143920 w 770419"/>
                  <a:gd name="connsiteY4" fmla="*/ 246284 h 668643"/>
                  <a:gd name="connsiteX5" fmla="*/ 343945 w 770419"/>
                  <a:gd name="connsiteY5" fmla="*/ 220884 h 668643"/>
                  <a:gd name="connsiteX6" fmla="*/ 42320 w 770419"/>
                  <a:gd name="connsiteY6" fmla="*/ 366934 h 668643"/>
                  <a:gd name="connsiteX7" fmla="*/ 601120 w 770419"/>
                  <a:gd name="connsiteY7" fmla="*/ 268509 h 668643"/>
                  <a:gd name="connsiteX8" fmla="*/ 448720 w 770419"/>
                  <a:gd name="connsiteY8" fmla="*/ 449484 h 668643"/>
                  <a:gd name="connsiteX9" fmla="*/ 204245 w 770419"/>
                  <a:gd name="connsiteY9" fmla="*/ 668559 h 668643"/>
                  <a:gd name="connsiteX10" fmla="*/ 540795 w 770419"/>
                  <a:gd name="connsiteY10" fmla="*/ 424084 h 668643"/>
                  <a:gd name="connsiteX11" fmla="*/ 769395 w 770419"/>
                  <a:gd name="connsiteY11" fmla="*/ 97059 h 668643"/>
                  <a:gd name="connsiteX12" fmla="*/ 451895 w 770419"/>
                  <a:gd name="connsiteY12" fmla="*/ 185959 h 668643"/>
                  <a:gd name="connsiteX13" fmla="*/ 188370 w 770419"/>
                  <a:gd name="connsiteY13" fmla="*/ 252634 h 668643"/>
                  <a:gd name="connsiteX14" fmla="*/ 372520 w 770419"/>
                  <a:gd name="connsiteY14" fmla="*/ 163734 h 668643"/>
                  <a:gd name="connsiteX15" fmla="*/ 340770 w 770419"/>
                  <a:gd name="connsiteY15" fmla="*/ 131984 h 668643"/>
                  <a:gd name="connsiteX16" fmla="*/ 642395 w 770419"/>
                  <a:gd name="connsiteY16" fmla="*/ 4984 h 668643"/>
                  <a:gd name="connsiteX17" fmla="*/ 601120 w 770419"/>
                  <a:gd name="connsiteY17" fmla="*/ 39909 h 66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70419" h="668643">
                    <a:moveTo>
                      <a:pt x="601120" y="39909"/>
                    </a:moveTo>
                    <a:cubicBezTo>
                      <a:pt x="583128" y="45730"/>
                      <a:pt x="634458" y="21917"/>
                      <a:pt x="534445" y="39909"/>
                    </a:cubicBezTo>
                    <a:cubicBezTo>
                      <a:pt x="434432" y="57901"/>
                      <a:pt x="24857" y="134101"/>
                      <a:pt x="1045" y="147859"/>
                    </a:cubicBezTo>
                    <a:cubicBezTo>
                      <a:pt x="-22767" y="161617"/>
                      <a:pt x="367758" y="106055"/>
                      <a:pt x="391570" y="122459"/>
                    </a:cubicBezTo>
                    <a:cubicBezTo>
                      <a:pt x="415382" y="138863"/>
                      <a:pt x="151857" y="229880"/>
                      <a:pt x="143920" y="246284"/>
                    </a:cubicBezTo>
                    <a:cubicBezTo>
                      <a:pt x="135982" y="262688"/>
                      <a:pt x="360878" y="200776"/>
                      <a:pt x="343945" y="220884"/>
                    </a:cubicBezTo>
                    <a:cubicBezTo>
                      <a:pt x="327012" y="240992"/>
                      <a:pt x="-542" y="358997"/>
                      <a:pt x="42320" y="366934"/>
                    </a:cubicBezTo>
                    <a:cubicBezTo>
                      <a:pt x="85182" y="374871"/>
                      <a:pt x="533387" y="254751"/>
                      <a:pt x="601120" y="268509"/>
                    </a:cubicBezTo>
                    <a:cubicBezTo>
                      <a:pt x="668853" y="282267"/>
                      <a:pt x="514866" y="382809"/>
                      <a:pt x="448720" y="449484"/>
                    </a:cubicBezTo>
                    <a:cubicBezTo>
                      <a:pt x="382574" y="516159"/>
                      <a:pt x="188899" y="672792"/>
                      <a:pt x="204245" y="668559"/>
                    </a:cubicBezTo>
                    <a:cubicBezTo>
                      <a:pt x="219591" y="664326"/>
                      <a:pt x="446604" y="519334"/>
                      <a:pt x="540795" y="424084"/>
                    </a:cubicBezTo>
                    <a:cubicBezTo>
                      <a:pt x="634986" y="328834"/>
                      <a:pt x="784212" y="136746"/>
                      <a:pt x="769395" y="97059"/>
                    </a:cubicBezTo>
                    <a:cubicBezTo>
                      <a:pt x="754578" y="57372"/>
                      <a:pt x="548732" y="160030"/>
                      <a:pt x="451895" y="185959"/>
                    </a:cubicBezTo>
                    <a:cubicBezTo>
                      <a:pt x="355058" y="211888"/>
                      <a:pt x="201599" y="256338"/>
                      <a:pt x="188370" y="252634"/>
                    </a:cubicBezTo>
                    <a:cubicBezTo>
                      <a:pt x="175141" y="248930"/>
                      <a:pt x="347120" y="183842"/>
                      <a:pt x="372520" y="163734"/>
                    </a:cubicBezTo>
                    <a:cubicBezTo>
                      <a:pt x="397920" y="143626"/>
                      <a:pt x="295791" y="158442"/>
                      <a:pt x="340770" y="131984"/>
                    </a:cubicBezTo>
                    <a:cubicBezTo>
                      <a:pt x="385749" y="105526"/>
                      <a:pt x="594241" y="25621"/>
                      <a:pt x="642395" y="4984"/>
                    </a:cubicBezTo>
                    <a:cubicBezTo>
                      <a:pt x="690549" y="-15654"/>
                      <a:pt x="619112" y="34088"/>
                      <a:pt x="601120" y="399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2E5FE247-89AC-4367-B32B-8B3FF57E6183}"/>
                  </a:ext>
                </a:extLst>
              </p:cNvPr>
              <p:cNvSpPr/>
              <p:nvPr/>
            </p:nvSpPr>
            <p:spPr>
              <a:xfrm>
                <a:off x="5510172" y="11472550"/>
                <a:ext cx="99127" cy="368629"/>
              </a:xfrm>
              <a:custGeom>
                <a:avLst/>
                <a:gdLst>
                  <a:gd name="connsiteX0" fmla="*/ 1628 w 99127"/>
                  <a:gd name="connsiteY0" fmla="*/ 8250 h 368629"/>
                  <a:gd name="connsiteX1" fmla="*/ 55603 w 99127"/>
                  <a:gd name="connsiteY1" fmla="*/ 214625 h 368629"/>
                  <a:gd name="connsiteX2" fmla="*/ 7978 w 99127"/>
                  <a:gd name="connsiteY2" fmla="*/ 367025 h 368629"/>
                  <a:gd name="connsiteX3" fmla="*/ 84178 w 99127"/>
                  <a:gd name="connsiteY3" fmla="*/ 294000 h 368629"/>
                  <a:gd name="connsiteX4" fmla="*/ 93703 w 99127"/>
                  <a:gd name="connsiteY4" fmla="*/ 284475 h 368629"/>
                  <a:gd name="connsiteX5" fmla="*/ 20678 w 99127"/>
                  <a:gd name="connsiteY5" fmla="*/ 62225 h 368629"/>
                  <a:gd name="connsiteX6" fmla="*/ 1628 w 99127"/>
                  <a:gd name="connsiteY6" fmla="*/ 8250 h 36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127" h="368629">
                    <a:moveTo>
                      <a:pt x="1628" y="8250"/>
                    </a:moveTo>
                    <a:cubicBezTo>
                      <a:pt x="7449" y="33650"/>
                      <a:pt x="54545" y="154829"/>
                      <a:pt x="55603" y="214625"/>
                    </a:cubicBezTo>
                    <a:cubicBezTo>
                      <a:pt x="56661" y="274421"/>
                      <a:pt x="3216" y="353796"/>
                      <a:pt x="7978" y="367025"/>
                    </a:cubicBezTo>
                    <a:cubicBezTo>
                      <a:pt x="12740" y="380254"/>
                      <a:pt x="69890" y="307758"/>
                      <a:pt x="84178" y="294000"/>
                    </a:cubicBezTo>
                    <a:cubicBezTo>
                      <a:pt x="98466" y="280242"/>
                      <a:pt x="104286" y="323104"/>
                      <a:pt x="93703" y="284475"/>
                    </a:cubicBezTo>
                    <a:cubicBezTo>
                      <a:pt x="83120" y="245846"/>
                      <a:pt x="34965" y="104029"/>
                      <a:pt x="20678" y="62225"/>
                    </a:cubicBezTo>
                    <a:cubicBezTo>
                      <a:pt x="6391" y="20421"/>
                      <a:pt x="-4193" y="-17150"/>
                      <a:pt x="1628" y="82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C6A1A7F9-F44F-4C7C-B3A9-6325BD80E2EB}"/>
                  </a:ext>
                </a:extLst>
              </p:cNvPr>
              <p:cNvSpPr/>
              <p:nvPr/>
            </p:nvSpPr>
            <p:spPr>
              <a:xfrm>
                <a:off x="5431893" y="11321551"/>
                <a:ext cx="326627" cy="282268"/>
              </a:xfrm>
              <a:custGeom>
                <a:avLst/>
                <a:gdLst>
                  <a:gd name="connsiteX0" fmla="*/ 532 w 326627"/>
                  <a:gd name="connsiteY0" fmla="*/ 146549 h 282268"/>
                  <a:gd name="connsiteX1" fmla="*/ 178332 w 326627"/>
                  <a:gd name="connsiteY1" fmla="*/ 276724 h 282268"/>
                  <a:gd name="connsiteX2" fmla="*/ 318032 w 326627"/>
                  <a:gd name="connsiteY2" fmla="*/ 248149 h 282268"/>
                  <a:gd name="connsiteX3" fmla="*/ 305332 w 326627"/>
                  <a:gd name="connsiteY3" fmla="*/ 156074 h 282268"/>
                  <a:gd name="connsiteX4" fmla="*/ 254532 w 326627"/>
                  <a:gd name="connsiteY4" fmla="*/ 499 h 282268"/>
                  <a:gd name="connsiteX5" fmla="*/ 311682 w 326627"/>
                  <a:gd name="connsiteY5" fmla="*/ 111624 h 282268"/>
                  <a:gd name="connsiteX6" fmla="*/ 311682 w 326627"/>
                  <a:gd name="connsiteY6" fmla="*/ 251324 h 282268"/>
                  <a:gd name="connsiteX7" fmla="*/ 238657 w 326627"/>
                  <a:gd name="connsiteY7" fmla="*/ 254499 h 282268"/>
                  <a:gd name="connsiteX8" fmla="*/ 532 w 326627"/>
                  <a:gd name="connsiteY8" fmla="*/ 146549 h 28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627" h="282268">
                    <a:moveTo>
                      <a:pt x="532" y="146549"/>
                    </a:moveTo>
                    <a:cubicBezTo>
                      <a:pt x="-9522" y="150253"/>
                      <a:pt x="125415" y="259791"/>
                      <a:pt x="178332" y="276724"/>
                    </a:cubicBezTo>
                    <a:cubicBezTo>
                      <a:pt x="231249" y="293657"/>
                      <a:pt x="296865" y="268257"/>
                      <a:pt x="318032" y="248149"/>
                    </a:cubicBezTo>
                    <a:cubicBezTo>
                      <a:pt x="339199" y="228041"/>
                      <a:pt x="315915" y="197349"/>
                      <a:pt x="305332" y="156074"/>
                    </a:cubicBezTo>
                    <a:cubicBezTo>
                      <a:pt x="294749" y="114799"/>
                      <a:pt x="253474" y="7907"/>
                      <a:pt x="254532" y="499"/>
                    </a:cubicBezTo>
                    <a:cubicBezTo>
                      <a:pt x="255590" y="-6909"/>
                      <a:pt x="302157" y="69820"/>
                      <a:pt x="311682" y="111624"/>
                    </a:cubicBezTo>
                    <a:cubicBezTo>
                      <a:pt x="321207" y="153428"/>
                      <a:pt x="323853" y="227512"/>
                      <a:pt x="311682" y="251324"/>
                    </a:cubicBezTo>
                    <a:cubicBezTo>
                      <a:pt x="299511" y="275137"/>
                      <a:pt x="289986" y="271961"/>
                      <a:pt x="238657" y="254499"/>
                    </a:cubicBezTo>
                    <a:cubicBezTo>
                      <a:pt x="187328" y="237037"/>
                      <a:pt x="10586" y="142845"/>
                      <a:pt x="532" y="1465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4D5F8A53-B56B-4278-AF47-4C4503B931A4}"/>
                </a:ext>
              </a:extLst>
            </p:cNvPr>
            <p:cNvSpPr/>
            <p:nvPr/>
          </p:nvSpPr>
          <p:spPr>
            <a:xfrm>
              <a:off x="1510117" y="777220"/>
              <a:ext cx="2114719" cy="5286643"/>
            </a:xfrm>
            <a:custGeom>
              <a:avLst/>
              <a:gdLst>
                <a:gd name="connsiteX0" fmla="*/ 1402416 w 2114719"/>
                <a:gd name="connsiteY0" fmla="*/ 145647 h 5286643"/>
                <a:gd name="connsiteX1" fmla="*/ 1207683 w 2114719"/>
                <a:gd name="connsiteY1" fmla="*/ 162580 h 5286643"/>
                <a:gd name="connsiteX2" fmla="*/ 166283 w 2114719"/>
                <a:gd name="connsiteY2" fmla="*/ 1762780 h 5286643"/>
                <a:gd name="connsiteX3" fmla="*/ 733550 w 2114719"/>
                <a:gd name="connsiteY3" fmla="*/ 1009247 h 5286643"/>
                <a:gd name="connsiteX4" fmla="*/ 13883 w 2114719"/>
                <a:gd name="connsiteY4" fmla="*/ 2516313 h 5286643"/>
                <a:gd name="connsiteX5" fmla="*/ 259416 w 2114719"/>
                <a:gd name="connsiteY5" fmla="*/ 4167313 h 5286643"/>
                <a:gd name="connsiteX6" fmla="*/ 267883 w 2114719"/>
                <a:gd name="connsiteY6" fmla="*/ 2821113 h 5286643"/>
                <a:gd name="connsiteX7" fmla="*/ 581150 w 2114719"/>
                <a:gd name="connsiteY7" fmla="*/ 4827713 h 5286643"/>
                <a:gd name="connsiteX8" fmla="*/ 598083 w 2114719"/>
                <a:gd name="connsiteY8" fmla="*/ 4175780 h 5286643"/>
                <a:gd name="connsiteX9" fmla="*/ 504950 w 2114719"/>
                <a:gd name="connsiteY9" fmla="*/ 5284913 h 5286643"/>
                <a:gd name="connsiteX10" fmla="*/ 809750 w 2114719"/>
                <a:gd name="connsiteY10" fmla="*/ 3870980 h 5286643"/>
                <a:gd name="connsiteX11" fmla="*/ 1393950 w 2114719"/>
                <a:gd name="connsiteY11" fmla="*/ 1407180 h 5286643"/>
                <a:gd name="connsiteX12" fmla="*/ 699683 w 2114719"/>
                <a:gd name="connsiteY12" fmla="*/ 3820180 h 5286643"/>
                <a:gd name="connsiteX13" fmla="*/ 1529416 w 2114719"/>
                <a:gd name="connsiteY13" fmla="*/ 1051580 h 5286643"/>
                <a:gd name="connsiteX14" fmla="*/ 2113616 w 2114719"/>
                <a:gd name="connsiteY14" fmla="*/ 86380 h 5286643"/>
                <a:gd name="connsiteX15" fmla="*/ 1385483 w 2114719"/>
                <a:gd name="connsiteY15" fmla="*/ 975380 h 5286643"/>
                <a:gd name="connsiteX16" fmla="*/ 1402416 w 2114719"/>
                <a:gd name="connsiteY16" fmla="*/ 145647 h 528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4719" h="5286643">
                  <a:moveTo>
                    <a:pt x="1402416" y="145647"/>
                  </a:moveTo>
                  <a:cubicBezTo>
                    <a:pt x="1372783" y="10181"/>
                    <a:pt x="1413705" y="-106942"/>
                    <a:pt x="1207683" y="162580"/>
                  </a:cubicBezTo>
                  <a:cubicBezTo>
                    <a:pt x="1001661" y="432102"/>
                    <a:pt x="245305" y="1621669"/>
                    <a:pt x="166283" y="1762780"/>
                  </a:cubicBezTo>
                  <a:cubicBezTo>
                    <a:pt x="87261" y="1903891"/>
                    <a:pt x="758950" y="883658"/>
                    <a:pt x="733550" y="1009247"/>
                  </a:cubicBezTo>
                  <a:cubicBezTo>
                    <a:pt x="708150" y="1134836"/>
                    <a:pt x="92905" y="1989969"/>
                    <a:pt x="13883" y="2516313"/>
                  </a:cubicBezTo>
                  <a:cubicBezTo>
                    <a:pt x="-65139" y="3042657"/>
                    <a:pt x="217083" y="4116513"/>
                    <a:pt x="259416" y="4167313"/>
                  </a:cubicBezTo>
                  <a:cubicBezTo>
                    <a:pt x="301749" y="4218113"/>
                    <a:pt x="214261" y="2711047"/>
                    <a:pt x="267883" y="2821113"/>
                  </a:cubicBezTo>
                  <a:cubicBezTo>
                    <a:pt x="321505" y="2931179"/>
                    <a:pt x="526117" y="4601935"/>
                    <a:pt x="581150" y="4827713"/>
                  </a:cubicBezTo>
                  <a:cubicBezTo>
                    <a:pt x="636183" y="5053491"/>
                    <a:pt x="610783" y="4099580"/>
                    <a:pt x="598083" y="4175780"/>
                  </a:cubicBezTo>
                  <a:cubicBezTo>
                    <a:pt x="585383" y="4251980"/>
                    <a:pt x="469672" y="5335713"/>
                    <a:pt x="504950" y="5284913"/>
                  </a:cubicBezTo>
                  <a:cubicBezTo>
                    <a:pt x="540228" y="5234113"/>
                    <a:pt x="661583" y="4517269"/>
                    <a:pt x="809750" y="3870980"/>
                  </a:cubicBezTo>
                  <a:cubicBezTo>
                    <a:pt x="957917" y="3224691"/>
                    <a:pt x="1412294" y="1415647"/>
                    <a:pt x="1393950" y="1407180"/>
                  </a:cubicBezTo>
                  <a:cubicBezTo>
                    <a:pt x="1375606" y="1398713"/>
                    <a:pt x="677105" y="3879447"/>
                    <a:pt x="699683" y="3820180"/>
                  </a:cubicBezTo>
                  <a:cubicBezTo>
                    <a:pt x="722261" y="3760913"/>
                    <a:pt x="1293761" y="1673880"/>
                    <a:pt x="1529416" y="1051580"/>
                  </a:cubicBezTo>
                  <a:cubicBezTo>
                    <a:pt x="1765071" y="429280"/>
                    <a:pt x="2137605" y="99080"/>
                    <a:pt x="2113616" y="86380"/>
                  </a:cubicBezTo>
                  <a:cubicBezTo>
                    <a:pt x="2089627" y="73680"/>
                    <a:pt x="1502605" y="972558"/>
                    <a:pt x="1385483" y="975380"/>
                  </a:cubicBezTo>
                  <a:cubicBezTo>
                    <a:pt x="1268361" y="978202"/>
                    <a:pt x="1432049" y="281113"/>
                    <a:pt x="1402416" y="145647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E283D037-9948-4A53-A7A9-A3CB4AE07776}"/>
                </a:ext>
              </a:extLst>
            </p:cNvPr>
            <p:cNvSpPr/>
            <p:nvPr/>
          </p:nvSpPr>
          <p:spPr>
            <a:xfrm>
              <a:off x="1357633" y="1073586"/>
              <a:ext cx="1300538" cy="4993464"/>
            </a:xfrm>
            <a:custGeom>
              <a:avLst/>
              <a:gdLst>
                <a:gd name="connsiteX0" fmla="*/ 1241634 w 1300538"/>
                <a:gd name="connsiteY0" fmla="*/ 120214 h 4993464"/>
                <a:gd name="connsiteX1" fmla="*/ 1173900 w 1300538"/>
                <a:gd name="connsiteY1" fmla="*/ 171014 h 4993464"/>
                <a:gd name="connsiteX2" fmla="*/ 369567 w 1300538"/>
                <a:gd name="connsiteY2" fmla="*/ 1864347 h 4993464"/>
                <a:gd name="connsiteX3" fmla="*/ 462700 w 1300538"/>
                <a:gd name="connsiteY3" fmla="*/ 1932081 h 4993464"/>
                <a:gd name="connsiteX4" fmla="*/ 826767 w 1300538"/>
                <a:gd name="connsiteY4" fmla="*/ 3981014 h 4993464"/>
                <a:gd name="connsiteX5" fmla="*/ 632034 w 1300538"/>
                <a:gd name="connsiteY5" fmla="*/ 3108947 h 4993464"/>
                <a:gd name="connsiteX6" fmla="*/ 750567 w 1300538"/>
                <a:gd name="connsiteY6" fmla="*/ 4980081 h 4993464"/>
                <a:gd name="connsiteX7" fmla="*/ 987634 w 1300538"/>
                <a:gd name="connsiteY7" fmla="*/ 3981014 h 4993464"/>
                <a:gd name="connsiteX8" fmla="*/ 1055367 w 1300538"/>
                <a:gd name="connsiteY8" fmla="*/ 4624481 h 4993464"/>
                <a:gd name="connsiteX9" fmla="*/ 843700 w 1300538"/>
                <a:gd name="connsiteY9" fmla="*/ 3659281 h 4993464"/>
                <a:gd name="connsiteX10" fmla="*/ 107100 w 1300538"/>
                <a:gd name="connsiteY10" fmla="*/ 2033681 h 4993464"/>
                <a:gd name="connsiteX11" fmla="*/ 56300 w 1300538"/>
                <a:gd name="connsiteY11" fmla="*/ 1661147 h 4993464"/>
                <a:gd name="connsiteX12" fmla="*/ 606634 w 1300538"/>
                <a:gd name="connsiteY12" fmla="*/ 721347 h 4993464"/>
                <a:gd name="connsiteX13" fmla="*/ 1241634 w 1300538"/>
                <a:gd name="connsiteY13" fmla="*/ 120214 h 499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0538" h="4993464">
                  <a:moveTo>
                    <a:pt x="1241634" y="120214"/>
                  </a:moveTo>
                  <a:cubicBezTo>
                    <a:pt x="1336178" y="28492"/>
                    <a:pt x="1319244" y="-119675"/>
                    <a:pt x="1173900" y="171014"/>
                  </a:cubicBezTo>
                  <a:cubicBezTo>
                    <a:pt x="1028556" y="461703"/>
                    <a:pt x="488100" y="1570836"/>
                    <a:pt x="369567" y="1864347"/>
                  </a:cubicBezTo>
                  <a:cubicBezTo>
                    <a:pt x="251034" y="2157858"/>
                    <a:pt x="386500" y="1579303"/>
                    <a:pt x="462700" y="1932081"/>
                  </a:cubicBezTo>
                  <a:cubicBezTo>
                    <a:pt x="538900" y="2284859"/>
                    <a:pt x="798545" y="3784870"/>
                    <a:pt x="826767" y="3981014"/>
                  </a:cubicBezTo>
                  <a:cubicBezTo>
                    <a:pt x="854989" y="4177158"/>
                    <a:pt x="644734" y="2942436"/>
                    <a:pt x="632034" y="3108947"/>
                  </a:cubicBezTo>
                  <a:cubicBezTo>
                    <a:pt x="619334" y="3275458"/>
                    <a:pt x="691300" y="4834737"/>
                    <a:pt x="750567" y="4980081"/>
                  </a:cubicBezTo>
                  <a:cubicBezTo>
                    <a:pt x="809834" y="5125425"/>
                    <a:pt x="936834" y="4040281"/>
                    <a:pt x="987634" y="3981014"/>
                  </a:cubicBezTo>
                  <a:cubicBezTo>
                    <a:pt x="1038434" y="3921747"/>
                    <a:pt x="1079356" y="4678103"/>
                    <a:pt x="1055367" y="4624481"/>
                  </a:cubicBezTo>
                  <a:cubicBezTo>
                    <a:pt x="1031378" y="4570859"/>
                    <a:pt x="1001744" y="4091081"/>
                    <a:pt x="843700" y="3659281"/>
                  </a:cubicBezTo>
                  <a:cubicBezTo>
                    <a:pt x="685656" y="3227481"/>
                    <a:pt x="238333" y="2366703"/>
                    <a:pt x="107100" y="2033681"/>
                  </a:cubicBezTo>
                  <a:cubicBezTo>
                    <a:pt x="-24133" y="1700659"/>
                    <a:pt x="-26956" y="1879869"/>
                    <a:pt x="56300" y="1661147"/>
                  </a:cubicBezTo>
                  <a:cubicBezTo>
                    <a:pt x="139556" y="1442425"/>
                    <a:pt x="406256" y="983814"/>
                    <a:pt x="606634" y="721347"/>
                  </a:cubicBezTo>
                  <a:cubicBezTo>
                    <a:pt x="807012" y="458880"/>
                    <a:pt x="1147090" y="211936"/>
                    <a:pt x="1241634" y="12021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13374CD1-0171-43C1-BF9E-F044544CAB5A}"/>
                </a:ext>
              </a:extLst>
            </p:cNvPr>
            <p:cNvSpPr/>
            <p:nvPr/>
          </p:nvSpPr>
          <p:spPr>
            <a:xfrm>
              <a:off x="1443506" y="3882914"/>
              <a:ext cx="1447005" cy="4416536"/>
            </a:xfrm>
            <a:custGeom>
              <a:avLst/>
              <a:gdLst>
                <a:gd name="connsiteX0" fmla="*/ 63561 w 1447005"/>
                <a:gd name="connsiteY0" fmla="*/ 104886 h 4416536"/>
                <a:gd name="connsiteX1" fmla="*/ 114361 w 1447005"/>
                <a:gd name="connsiteY1" fmla="*/ 189553 h 4416536"/>
                <a:gd name="connsiteX2" fmla="*/ 647761 w 1447005"/>
                <a:gd name="connsiteY2" fmla="*/ 2035286 h 4416536"/>
                <a:gd name="connsiteX3" fmla="*/ 495361 w 1447005"/>
                <a:gd name="connsiteY3" fmla="*/ 1493419 h 4416536"/>
                <a:gd name="connsiteX4" fmla="*/ 453027 w 1447005"/>
                <a:gd name="connsiteY4" fmla="*/ 2881953 h 4416536"/>
                <a:gd name="connsiteX5" fmla="*/ 520761 w 1447005"/>
                <a:gd name="connsiteY5" fmla="*/ 3347619 h 4416536"/>
                <a:gd name="connsiteX6" fmla="*/ 732427 w 1447005"/>
                <a:gd name="connsiteY6" fmla="*/ 3000486 h 4416536"/>
                <a:gd name="connsiteX7" fmla="*/ 961027 w 1447005"/>
                <a:gd name="connsiteY7" fmla="*/ 3974153 h 4416536"/>
                <a:gd name="connsiteX8" fmla="*/ 859427 w 1447005"/>
                <a:gd name="connsiteY8" fmla="*/ 4126553 h 4416536"/>
                <a:gd name="connsiteX9" fmla="*/ 1147294 w 1447005"/>
                <a:gd name="connsiteY9" fmla="*/ 3720153 h 4416536"/>
                <a:gd name="connsiteX10" fmla="*/ 1172694 w 1447005"/>
                <a:gd name="connsiteY10" fmla="*/ 4414419 h 4416536"/>
                <a:gd name="connsiteX11" fmla="*/ 1198094 w 1447005"/>
                <a:gd name="connsiteY11" fmla="*/ 3449219 h 4416536"/>
                <a:gd name="connsiteX12" fmla="*/ 1020294 w 1447005"/>
                <a:gd name="connsiteY12" fmla="*/ 2111486 h 4416536"/>
                <a:gd name="connsiteX13" fmla="*/ 1435161 w 1447005"/>
                <a:gd name="connsiteY13" fmla="*/ 155686 h 4416536"/>
                <a:gd name="connsiteX14" fmla="*/ 1291227 w 1447005"/>
                <a:gd name="connsiteY14" fmla="*/ 1569619 h 4416536"/>
                <a:gd name="connsiteX15" fmla="*/ 850961 w 1447005"/>
                <a:gd name="connsiteY15" fmla="*/ 587486 h 4416536"/>
                <a:gd name="connsiteX16" fmla="*/ 63561 w 1447005"/>
                <a:gd name="connsiteY16" fmla="*/ 104886 h 44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7005" h="4416536">
                  <a:moveTo>
                    <a:pt x="63561" y="104886"/>
                  </a:moveTo>
                  <a:cubicBezTo>
                    <a:pt x="-59206" y="38564"/>
                    <a:pt x="16994" y="-132180"/>
                    <a:pt x="114361" y="189553"/>
                  </a:cubicBezTo>
                  <a:cubicBezTo>
                    <a:pt x="211728" y="511286"/>
                    <a:pt x="584261" y="1817975"/>
                    <a:pt x="647761" y="2035286"/>
                  </a:cubicBezTo>
                  <a:cubicBezTo>
                    <a:pt x="711261" y="2252597"/>
                    <a:pt x="527817" y="1352308"/>
                    <a:pt x="495361" y="1493419"/>
                  </a:cubicBezTo>
                  <a:cubicBezTo>
                    <a:pt x="462905" y="1634530"/>
                    <a:pt x="448794" y="2572920"/>
                    <a:pt x="453027" y="2881953"/>
                  </a:cubicBezTo>
                  <a:cubicBezTo>
                    <a:pt x="457260" y="3190986"/>
                    <a:pt x="474195" y="3327864"/>
                    <a:pt x="520761" y="3347619"/>
                  </a:cubicBezTo>
                  <a:cubicBezTo>
                    <a:pt x="567327" y="3367374"/>
                    <a:pt x="659049" y="2896064"/>
                    <a:pt x="732427" y="3000486"/>
                  </a:cubicBezTo>
                  <a:cubicBezTo>
                    <a:pt x="805805" y="3104908"/>
                    <a:pt x="939860" y="3786475"/>
                    <a:pt x="961027" y="3974153"/>
                  </a:cubicBezTo>
                  <a:cubicBezTo>
                    <a:pt x="982194" y="4161831"/>
                    <a:pt x="828383" y="4168886"/>
                    <a:pt x="859427" y="4126553"/>
                  </a:cubicBezTo>
                  <a:cubicBezTo>
                    <a:pt x="890471" y="4084220"/>
                    <a:pt x="1095083" y="3672175"/>
                    <a:pt x="1147294" y="3720153"/>
                  </a:cubicBezTo>
                  <a:cubicBezTo>
                    <a:pt x="1199505" y="3768131"/>
                    <a:pt x="1164227" y="4459575"/>
                    <a:pt x="1172694" y="4414419"/>
                  </a:cubicBezTo>
                  <a:cubicBezTo>
                    <a:pt x="1181161" y="4369263"/>
                    <a:pt x="1223494" y="3833041"/>
                    <a:pt x="1198094" y="3449219"/>
                  </a:cubicBezTo>
                  <a:cubicBezTo>
                    <a:pt x="1172694" y="3065397"/>
                    <a:pt x="980783" y="2660408"/>
                    <a:pt x="1020294" y="2111486"/>
                  </a:cubicBezTo>
                  <a:cubicBezTo>
                    <a:pt x="1059805" y="1562564"/>
                    <a:pt x="1390006" y="245997"/>
                    <a:pt x="1435161" y="155686"/>
                  </a:cubicBezTo>
                  <a:cubicBezTo>
                    <a:pt x="1480316" y="65375"/>
                    <a:pt x="1388594" y="1497652"/>
                    <a:pt x="1291227" y="1569619"/>
                  </a:cubicBezTo>
                  <a:cubicBezTo>
                    <a:pt x="1193860" y="1641586"/>
                    <a:pt x="1051339" y="828786"/>
                    <a:pt x="850961" y="587486"/>
                  </a:cubicBezTo>
                  <a:cubicBezTo>
                    <a:pt x="650583" y="346186"/>
                    <a:pt x="186328" y="171208"/>
                    <a:pt x="63561" y="104886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B1052C6B-E451-45D8-8DE7-C1814748105F}"/>
                </a:ext>
              </a:extLst>
            </p:cNvPr>
            <p:cNvSpPr/>
            <p:nvPr/>
          </p:nvSpPr>
          <p:spPr>
            <a:xfrm>
              <a:off x="2559749" y="6196268"/>
              <a:ext cx="435449" cy="3565184"/>
            </a:xfrm>
            <a:custGeom>
              <a:avLst/>
              <a:gdLst>
                <a:gd name="connsiteX0" fmla="*/ 164200 w 435449"/>
                <a:gd name="connsiteY0" fmla="*/ 108279 h 3565184"/>
                <a:gd name="connsiteX1" fmla="*/ 164200 w 435449"/>
                <a:gd name="connsiteY1" fmla="*/ 214157 h 3565184"/>
                <a:gd name="connsiteX2" fmla="*/ 279704 w 435449"/>
                <a:gd name="connsiteY2" fmla="*/ 2187336 h 3565184"/>
                <a:gd name="connsiteX3" fmla="*/ 231577 w 435449"/>
                <a:gd name="connsiteY3" fmla="*/ 1869703 h 3565184"/>
                <a:gd name="connsiteX4" fmla="*/ 433708 w 435449"/>
                <a:gd name="connsiteY4" fmla="*/ 2841854 h 3565184"/>
                <a:gd name="connsiteX5" fmla="*/ 327830 w 435449"/>
                <a:gd name="connsiteY5" fmla="*/ 3024734 h 3565184"/>
                <a:gd name="connsiteX6" fmla="*/ 298954 w 435449"/>
                <a:gd name="connsiteY6" fmla="*/ 3554124 h 3565184"/>
                <a:gd name="connsiteX7" fmla="*/ 193076 w 435449"/>
                <a:gd name="connsiteY7" fmla="*/ 2476094 h 3565184"/>
                <a:gd name="connsiteX8" fmla="*/ 154575 w 435449"/>
                <a:gd name="connsiteY8" fmla="*/ 2225837 h 3565184"/>
                <a:gd name="connsiteX9" fmla="*/ 96824 w 435449"/>
                <a:gd name="connsiteY9" fmla="*/ 2216212 h 3565184"/>
                <a:gd name="connsiteX10" fmla="*/ 571 w 435449"/>
                <a:gd name="connsiteY10" fmla="*/ 705046 h 3565184"/>
                <a:gd name="connsiteX11" fmla="*/ 164200 w 435449"/>
                <a:gd name="connsiteY11" fmla="*/ 108279 h 356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449" h="3565184">
                  <a:moveTo>
                    <a:pt x="164200" y="108279"/>
                  </a:moveTo>
                  <a:cubicBezTo>
                    <a:pt x="191471" y="26464"/>
                    <a:pt x="144949" y="-132352"/>
                    <a:pt x="164200" y="214157"/>
                  </a:cubicBezTo>
                  <a:cubicBezTo>
                    <a:pt x="183451" y="560666"/>
                    <a:pt x="268475" y="1911412"/>
                    <a:pt x="279704" y="2187336"/>
                  </a:cubicBezTo>
                  <a:cubicBezTo>
                    <a:pt x="290933" y="2463260"/>
                    <a:pt x="205910" y="1760617"/>
                    <a:pt x="231577" y="1869703"/>
                  </a:cubicBezTo>
                  <a:cubicBezTo>
                    <a:pt x="257244" y="1978789"/>
                    <a:pt x="417666" y="2649349"/>
                    <a:pt x="433708" y="2841854"/>
                  </a:cubicBezTo>
                  <a:cubicBezTo>
                    <a:pt x="449750" y="3034359"/>
                    <a:pt x="350289" y="2906022"/>
                    <a:pt x="327830" y="3024734"/>
                  </a:cubicBezTo>
                  <a:cubicBezTo>
                    <a:pt x="305371" y="3143446"/>
                    <a:pt x="321413" y="3645564"/>
                    <a:pt x="298954" y="3554124"/>
                  </a:cubicBezTo>
                  <a:cubicBezTo>
                    <a:pt x="276495" y="3462684"/>
                    <a:pt x="217139" y="2697475"/>
                    <a:pt x="193076" y="2476094"/>
                  </a:cubicBezTo>
                  <a:cubicBezTo>
                    <a:pt x="169013" y="2254713"/>
                    <a:pt x="170617" y="2269151"/>
                    <a:pt x="154575" y="2225837"/>
                  </a:cubicBezTo>
                  <a:cubicBezTo>
                    <a:pt x="138533" y="2182523"/>
                    <a:pt x="122491" y="2469677"/>
                    <a:pt x="96824" y="2216212"/>
                  </a:cubicBezTo>
                  <a:cubicBezTo>
                    <a:pt x="71157" y="1962747"/>
                    <a:pt x="-7450" y="1054764"/>
                    <a:pt x="571" y="705046"/>
                  </a:cubicBezTo>
                  <a:cubicBezTo>
                    <a:pt x="8592" y="355328"/>
                    <a:pt x="136929" y="190094"/>
                    <a:pt x="164200" y="10827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BD24C1D5-3FF5-4697-9E96-AAC1D004E73E}"/>
                </a:ext>
              </a:extLst>
            </p:cNvPr>
            <p:cNvSpPr/>
            <p:nvPr/>
          </p:nvSpPr>
          <p:spPr>
            <a:xfrm>
              <a:off x="3529439" y="5215951"/>
              <a:ext cx="1328261" cy="5379601"/>
            </a:xfrm>
            <a:custGeom>
              <a:avLst/>
              <a:gdLst>
                <a:gd name="connsiteX0" fmla="*/ 1312068 w 1328261"/>
                <a:gd name="connsiteY0" fmla="*/ 97194 h 5379601"/>
                <a:gd name="connsiteX1" fmla="*/ 1254317 w 1328261"/>
                <a:gd name="connsiteY1" fmla="*/ 116445 h 5379601"/>
                <a:gd name="connsiteX2" fmla="*/ 70409 w 1328261"/>
                <a:gd name="connsiteY2" fmla="*/ 588083 h 5379601"/>
                <a:gd name="connsiteX3" fmla="*/ 782679 w 1328261"/>
                <a:gd name="connsiteY3" fmla="*/ 578457 h 5379601"/>
                <a:gd name="connsiteX4" fmla="*/ 426544 w 1328261"/>
                <a:gd name="connsiteY4" fmla="*/ 1281102 h 5379601"/>
                <a:gd name="connsiteX5" fmla="*/ 619049 w 1328261"/>
                <a:gd name="connsiteY5" fmla="*/ 2282129 h 5379601"/>
                <a:gd name="connsiteX6" fmla="*/ 561298 w 1328261"/>
                <a:gd name="connsiteY6" fmla="*/ 2657514 h 5379601"/>
                <a:gd name="connsiteX7" fmla="*/ 493921 w 1328261"/>
                <a:gd name="connsiteY7" fmla="*/ 4428563 h 5379601"/>
                <a:gd name="connsiteX8" fmla="*/ 99285 w 1328261"/>
                <a:gd name="connsiteY8" fmla="*/ 5160083 h 5379601"/>
                <a:gd name="connsiteX9" fmla="*/ 349542 w 1328261"/>
                <a:gd name="connsiteY9" fmla="*/ 4322685 h 5379601"/>
                <a:gd name="connsiteX10" fmla="*/ 3033 w 1328261"/>
                <a:gd name="connsiteY10" fmla="*/ 5371838 h 5379601"/>
                <a:gd name="connsiteX11" fmla="*/ 590174 w 1328261"/>
                <a:gd name="connsiteY11" fmla="*/ 4823198 h 5379601"/>
                <a:gd name="connsiteX12" fmla="*/ 561298 w 1328261"/>
                <a:gd name="connsiteY12" fmla="*/ 5275586 h 5379601"/>
                <a:gd name="connsiteX13" fmla="*/ 1283193 w 1328261"/>
                <a:gd name="connsiteY13" fmla="*/ 3042525 h 5379601"/>
                <a:gd name="connsiteX14" fmla="*/ 1254317 w 1328261"/>
                <a:gd name="connsiteY14" fmla="*/ 1107847 h 5379601"/>
                <a:gd name="connsiteX15" fmla="*/ 1273567 w 1328261"/>
                <a:gd name="connsiteY15" fmla="*/ 1492857 h 5379601"/>
                <a:gd name="connsiteX16" fmla="*/ 1312068 w 1328261"/>
                <a:gd name="connsiteY16" fmla="*/ 97194 h 537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8261" h="5379601">
                  <a:moveTo>
                    <a:pt x="1312068" y="97194"/>
                  </a:moveTo>
                  <a:cubicBezTo>
                    <a:pt x="1308860" y="-132208"/>
                    <a:pt x="1254317" y="116445"/>
                    <a:pt x="1254317" y="116445"/>
                  </a:cubicBezTo>
                  <a:cubicBezTo>
                    <a:pt x="1047374" y="198260"/>
                    <a:pt x="149015" y="511081"/>
                    <a:pt x="70409" y="588083"/>
                  </a:cubicBezTo>
                  <a:cubicBezTo>
                    <a:pt x="-8197" y="665085"/>
                    <a:pt x="723323" y="462954"/>
                    <a:pt x="782679" y="578457"/>
                  </a:cubicBezTo>
                  <a:cubicBezTo>
                    <a:pt x="842035" y="693960"/>
                    <a:pt x="453816" y="997157"/>
                    <a:pt x="426544" y="1281102"/>
                  </a:cubicBezTo>
                  <a:cubicBezTo>
                    <a:pt x="399272" y="1565047"/>
                    <a:pt x="596590" y="2052727"/>
                    <a:pt x="619049" y="2282129"/>
                  </a:cubicBezTo>
                  <a:cubicBezTo>
                    <a:pt x="641508" y="2511531"/>
                    <a:pt x="582153" y="2299775"/>
                    <a:pt x="561298" y="2657514"/>
                  </a:cubicBezTo>
                  <a:cubicBezTo>
                    <a:pt x="540443" y="3015253"/>
                    <a:pt x="570923" y="4011468"/>
                    <a:pt x="493921" y="4428563"/>
                  </a:cubicBezTo>
                  <a:cubicBezTo>
                    <a:pt x="416919" y="4845658"/>
                    <a:pt x="123348" y="5177729"/>
                    <a:pt x="99285" y="5160083"/>
                  </a:cubicBezTo>
                  <a:cubicBezTo>
                    <a:pt x="75222" y="5142437"/>
                    <a:pt x="365584" y="4287393"/>
                    <a:pt x="349542" y="4322685"/>
                  </a:cubicBezTo>
                  <a:cubicBezTo>
                    <a:pt x="333500" y="4357977"/>
                    <a:pt x="-37072" y="5288419"/>
                    <a:pt x="3033" y="5371838"/>
                  </a:cubicBezTo>
                  <a:cubicBezTo>
                    <a:pt x="43138" y="5455257"/>
                    <a:pt x="497130" y="4839240"/>
                    <a:pt x="590174" y="4823198"/>
                  </a:cubicBezTo>
                  <a:cubicBezTo>
                    <a:pt x="683218" y="4807156"/>
                    <a:pt x="445795" y="5572365"/>
                    <a:pt x="561298" y="5275586"/>
                  </a:cubicBezTo>
                  <a:cubicBezTo>
                    <a:pt x="676801" y="4978807"/>
                    <a:pt x="1167690" y="3737148"/>
                    <a:pt x="1283193" y="3042525"/>
                  </a:cubicBezTo>
                  <a:cubicBezTo>
                    <a:pt x="1398696" y="2347902"/>
                    <a:pt x="1255921" y="1366125"/>
                    <a:pt x="1254317" y="1107847"/>
                  </a:cubicBezTo>
                  <a:cubicBezTo>
                    <a:pt x="1252713" y="849569"/>
                    <a:pt x="1265546" y="1666112"/>
                    <a:pt x="1273567" y="1492857"/>
                  </a:cubicBezTo>
                  <a:cubicBezTo>
                    <a:pt x="1281588" y="1319602"/>
                    <a:pt x="1315276" y="326596"/>
                    <a:pt x="1312068" y="97194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F680DC50-1631-483C-A9D9-38BA7404A964}"/>
                </a:ext>
              </a:extLst>
            </p:cNvPr>
            <p:cNvSpPr/>
            <p:nvPr/>
          </p:nvSpPr>
          <p:spPr>
            <a:xfrm>
              <a:off x="3280983" y="7757844"/>
              <a:ext cx="1538658" cy="2979887"/>
            </a:xfrm>
            <a:custGeom>
              <a:avLst/>
              <a:gdLst>
                <a:gd name="connsiteX0" fmla="*/ 1493148 w 1538658"/>
                <a:gd name="connsiteY0" fmla="*/ 741263 h 2979887"/>
                <a:gd name="connsiteX1" fmla="*/ 1493148 w 1538658"/>
                <a:gd name="connsiteY1" fmla="*/ 808640 h 2979887"/>
                <a:gd name="connsiteX2" fmla="*/ 1310268 w 1538658"/>
                <a:gd name="connsiteY2" fmla="*/ 2156177 h 2979887"/>
                <a:gd name="connsiteX3" fmla="*/ 1483522 w 1538658"/>
                <a:gd name="connsiteY3" fmla="*/ 1588287 h 2979887"/>
                <a:gd name="connsiteX4" fmla="*/ 1175514 w 1538658"/>
                <a:gd name="connsiteY4" fmla="*/ 2473811 h 2979887"/>
                <a:gd name="connsiteX5" fmla="*/ 665375 w 1538658"/>
                <a:gd name="connsiteY5" fmla="*/ 2772194 h 2979887"/>
                <a:gd name="connsiteX6" fmla="*/ 1232 w 1538658"/>
                <a:gd name="connsiteY6" fmla="*/ 2974324 h 2979887"/>
                <a:gd name="connsiteX7" fmla="*/ 492120 w 1538658"/>
                <a:gd name="connsiteY7" fmla="*/ 2550813 h 2979887"/>
                <a:gd name="connsiteX8" fmla="*/ 193737 w 1538658"/>
                <a:gd name="connsiteY8" fmla="*/ 2598939 h 2979887"/>
                <a:gd name="connsiteX9" fmla="*/ 703876 w 1538658"/>
                <a:gd name="connsiteY9" fmla="*/ 1665289 h 2979887"/>
                <a:gd name="connsiteX10" fmla="*/ 983009 w 1538658"/>
                <a:gd name="connsiteY10" fmla="*/ 118 h 2979887"/>
                <a:gd name="connsiteX11" fmla="*/ 877131 w 1538658"/>
                <a:gd name="connsiteY11" fmla="*/ 1578661 h 2979887"/>
                <a:gd name="connsiteX12" fmla="*/ 983009 w 1538658"/>
                <a:gd name="connsiteY12" fmla="*/ 1674914 h 2979887"/>
                <a:gd name="connsiteX13" fmla="*/ 1493148 w 1538658"/>
                <a:gd name="connsiteY13" fmla="*/ 741263 h 297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8658" h="2979887">
                  <a:moveTo>
                    <a:pt x="1493148" y="741263"/>
                  </a:moveTo>
                  <a:cubicBezTo>
                    <a:pt x="1578171" y="596884"/>
                    <a:pt x="1523628" y="572821"/>
                    <a:pt x="1493148" y="808640"/>
                  </a:cubicBezTo>
                  <a:cubicBezTo>
                    <a:pt x="1462668" y="1044459"/>
                    <a:pt x="1311872" y="2026236"/>
                    <a:pt x="1310268" y="2156177"/>
                  </a:cubicBezTo>
                  <a:cubicBezTo>
                    <a:pt x="1308664" y="2286118"/>
                    <a:pt x="1505981" y="1535348"/>
                    <a:pt x="1483522" y="1588287"/>
                  </a:cubicBezTo>
                  <a:cubicBezTo>
                    <a:pt x="1461063" y="1641226"/>
                    <a:pt x="1311872" y="2276493"/>
                    <a:pt x="1175514" y="2473811"/>
                  </a:cubicBezTo>
                  <a:cubicBezTo>
                    <a:pt x="1039156" y="2671129"/>
                    <a:pt x="861089" y="2688775"/>
                    <a:pt x="665375" y="2772194"/>
                  </a:cubicBezTo>
                  <a:cubicBezTo>
                    <a:pt x="469661" y="2855613"/>
                    <a:pt x="30108" y="3011221"/>
                    <a:pt x="1232" y="2974324"/>
                  </a:cubicBezTo>
                  <a:cubicBezTo>
                    <a:pt x="-27644" y="2937427"/>
                    <a:pt x="460036" y="2613377"/>
                    <a:pt x="492120" y="2550813"/>
                  </a:cubicBezTo>
                  <a:cubicBezTo>
                    <a:pt x="524204" y="2488249"/>
                    <a:pt x="158444" y="2746526"/>
                    <a:pt x="193737" y="2598939"/>
                  </a:cubicBezTo>
                  <a:cubicBezTo>
                    <a:pt x="229030" y="2451352"/>
                    <a:pt x="572331" y="2098426"/>
                    <a:pt x="703876" y="1665289"/>
                  </a:cubicBezTo>
                  <a:cubicBezTo>
                    <a:pt x="835421" y="1232152"/>
                    <a:pt x="954133" y="14556"/>
                    <a:pt x="983009" y="118"/>
                  </a:cubicBezTo>
                  <a:cubicBezTo>
                    <a:pt x="1011885" y="-14320"/>
                    <a:pt x="877131" y="1299528"/>
                    <a:pt x="877131" y="1578661"/>
                  </a:cubicBezTo>
                  <a:cubicBezTo>
                    <a:pt x="877131" y="1857794"/>
                    <a:pt x="880340" y="1817689"/>
                    <a:pt x="983009" y="1674914"/>
                  </a:cubicBezTo>
                  <a:cubicBezTo>
                    <a:pt x="1085678" y="1532139"/>
                    <a:pt x="1408125" y="885642"/>
                    <a:pt x="1493148" y="74126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AFEA6F3C-2431-48E5-B55B-1E9E1789E23E}"/>
                </a:ext>
              </a:extLst>
            </p:cNvPr>
            <p:cNvSpPr/>
            <p:nvPr/>
          </p:nvSpPr>
          <p:spPr>
            <a:xfrm>
              <a:off x="2931968" y="9240112"/>
              <a:ext cx="1405482" cy="3605413"/>
            </a:xfrm>
            <a:custGeom>
              <a:avLst/>
              <a:gdLst>
                <a:gd name="connsiteX0" fmla="*/ 1062516 w 1405482"/>
                <a:gd name="connsiteY0" fmla="*/ 1078170 h 3605413"/>
                <a:gd name="connsiteX1" fmla="*/ 1139518 w 1405482"/>
                <a:gd name="connsiteY1" fmla="*/ 2011821 h 3605413"/>
                <a:gd name="connsiteX2" fmla="*/ 1332024 w 1405482"/>
                <a:gd name="connsiteY2" fmla="*/ 2416082 h 3605413"/>
                <a:gd name="connsiteX3" fmla="*/ 1043266 w 1405482"/>
                <a:gd name="connsiteY3" fmla="*/ 3484486 h 3605413"/>
                <a:gd name="connsiteX4" fmla="*/ 3737 w 1405482"/>
                <a:gd name="connsiteY4" fmla="*/ 3571113 h 3605413"/>
                <a:gd name="connsiteX5" fmla="*/ 696756 w 1405482"/>
                <a:gd name="connsiteY5" fmla="*/ 3397859 h 3605413"/>
                <a:gd name="connsiteX6" fmla="*/ 735257 w 1405482"/>
                <a:gd name="connsiteY6" fmla="*/ 3109101 h 3605413"/>
                <a:gd name="connsiteX7" fmla="*/ 725632 w 1405482"/>
                <a:gd name="connsiteY7" fmla="*/ 2502709 h 3605413"/>
                <a:gd name="connsiteX8" fmla="*/ 465750 w 1405482"/>
                <a:gd name="connsiteY8" fmla="*/ 1925193 h 3605413"/>
                <a:gd name="connsiteX9" fmla="*/ 494626 w 1405482"/>
                <a:gd name="connsiteY9" fmla="*/ 1280301 h 3605413"/>
                <a:gd name="connsiteX10" fmla="*/ 1081767 w 1405482"/>
                <a:gd name="connsiteY10" fmla="*/ 539155 h 3605413"/>
                <a:gd name="connsiteX11" fmla="*/ 1399400 w 1405482"/>
                <a:gd name="connsiteY11" fmla="*/ 141 h 3605413"/>
                <a:gd name="connsiteX12" fmla="*/ 1274272 w 1405482"/>
                <a:gd name="connsiteY12" fmla="*/ 587282 h 3605413"/>
                <a:gd name="connsiteX13" fmla="*/ 1062516 w 1405482"/>
                <a:gd name="connsiteY13" fmla="*/ 1078170 h 36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5482" h="3605413">
                  <a:moveTo>
                    <a:pt x="1062516" y="1078170"/>
                  </a:moveTo>
                  <a:cubicBezTo>
                    <a:pt x="1040057" y="1315593"/>
                    <a:pt x="1094600" y="1788836"/>
                    <a:pt x="1139518" y="2011821"/>
                  </a:cubicBezTo>
                  <a:cubicBezTo>
                    <a:pt x="1184436" y="2234806"/>
                    <a:pt x="1348066" y="2170638"/>
                    <a:pt x="1332024" y="2416082"/>
                  </a:cubicBezTo>
                  <a:cubicBezTo>
                    <a:pt x="1315982" y="2661526"/>
                    <a:pt x="1264647" y="3291981"/>
                    <a:pt x="1043266" y="3484486"/>
                  </a:cubicBezTo>
                  <a:cubicBezTo>
                    <a:pt x="821885" y="3676991"/>
                    <a:pt x="61489" y="3585551"/>
                    <a:pt x="3737" y="3571113"/>
                  </a:cubicBezTo>
                  <a:cubicBezTo>
                    <a:pt x="-54015" y="3556675"/>
                    <a:pt x="574836" y="3474861"/>
                    <a:pt x="696756" y="3397859"/>
                  </a:cubicBezTo>
                  <a:cubicBezTo>
                    <a:pt x="818676" y="3320857"/>
                    <a:pt x="730444" y="3258293"/>
                    <a:pt x="735257" y="3109101"/>
                  </a:cubicBezTo>
                  <a:cubicBezTo>
                    <a:pt x="740070" y="2959909"/>
                    <a:pt x="770550" y="2700027"/>
                    <a:pt x="725632" y="2502709"/>
                  </a:cubicBezTo>
                  <a:cubicBezTo>
                    <a:pt x="680714" y="2305391"/>
                    <a:pt x="504251" y="2128928"/>
                    <a:pt x="465750" y="1925193"/>
                  </a:cubicBezTo>
                  <a:cubicBezTo>
                    <a:pt x="427249" y="1721458"/>
                    <a:pt x="391956" y="1511307"/>
                    <a:pt x="494626" y="1280301"/>
                  </a:cubicBezTo>
                  <a:cubicBezTo>
                    <a:pt x="597296" y="1049295"/>
                    <a:pt x="930971" y="752515"/>
                    <a:pt x="1081767" y="539155"/>
                  </a:cubicBezTo>
                  <a:cubicBezTo>
                    <a:pt x="1232563" y="325795"/>
                    <a:pt x="1367316" y="-7880"/>
                    <a:pt x="1399400" y="141"/>
                  </a:cubicBezTo>
                  <a:cubicBezTo>
                    <a:pt x="1431484" y="8162"/>
                    <a:pt x="1328815" y="406006"/>
                    <a:pt x="1274272" y="587282"/>
                  </a:cubicBezTo>
                  <a:cubicBezTo>
                    <a:pt x="1219729" y="768558"/>
                    <a:pt x="1084975" y="840747"/>
                    <a:pt x="1062516" y="1078170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F3EA6EDE-8480-424D-A7BD-FCF246F9C038}"/>
                </a:ext>
              </a:extLst>
            </p:cNvPr>
            <p:cNvSpPr/>
            <p:nvPr/>
          </p:nvSpPr>
          <p:spPr>
            <a:xfrm>
              <a:off x="3666478" y="4994128"/>
              <a:ext cx="788133" cy="411659"/>
            </a:xfrm>
            <a:custGeom>
              <a:avLst/>
              <a:gdLst>
                <a:gd name="connsiteX0" fmla="*/ 156222 w 788133"/>
                <a:gd name="connsiteY0" fmla="*/ 387497 h 411659"/>
                <a:gd name="connsiteX1" fmla="*/ 203847 w 788133"/>
                <a:gd name="connsiteY1" fmla="*/ 371622 h 411659"/>
                <a:gd name="connsiteX2" fmla="*/ 626122 w 788133"/>
                <a:gd name="connsiteY2" fmla="*/ 187472 h 411659"/>
                <a:gd name="connsiteX3" fmla="*/ 607072 w 788133"/>
                <a:gd name="connsiteY3" fmla="*/ 193822 h 411659"/>
                <a:gd name="connsiteX4" fmla="*/ 788047 w 788133"/>
                <a:gd name="connsiteY4" fmla="*/ 147 h 411659"/>
                <a:gd name="connsiteX5" fmla="*/ 629297 w 788133"/>
                <a:gd name="connsiteY5" fmla="*/ 228747 h 411659"/>
                <a:gd name="connsiteX6" fmla="*/ 508647 w 788133"/>
                <a:gd name="connsiteY6" fmla="*/ 358922 h 411659"/>
                <a:gd name="connsiteX7" fmla="*/ 241947 w 788133"/>
                <a:gd name="connsiteY7" fmla="*/ 409722 h 411659"/>
                <a:gd name="connsiteX8" fmla="*/ 3822 w 788133"/>
                <a:gd name="connsiteY8" fmla="*/ 397022 h 411659"/>
                <a:gd name="connsiteX9" fmla="*/ 438797 w 788133"/>
                <a:gd name="connsiteY9" fmla="*/ 358922 h 411659"/>
                <a:gd name="connsiteX10" fmla="*/ 156222 w 788133"/>
                <a:gd name="connsiteY10" fmla="*/ 387497 h 41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133" h="411659">
                  <a:moveTo>
                    <a:pt x="156222" y="387497"/>
                  </a:moveTo>
                  <a:cubicBezTo>
                    <a:pt x="117064" y="389614"/>
                    <a:pt x="125530" y="404960"/>
                    <a:pt x="203847" y="371622"/>
                  </a:cubicBezTo>
                  <a:cubicBezTo>
                    <a:pt x="282164" y="338284"/>
                    <a:pt x="558918" y="217105"/>
                    <a:pt x="626122" y="187472"/>
                  </a:cubicBezTo>
                  <a:cubicBezTo>
                    <a:pt x="693326" y="157839"/>
                    <a:pt x="580084" y="225043"/>
                    <a:pt x="607072" y="193822"/>
                  </a:cubicBezTo>
                  <a:cubicBezTo>
                    <a:pt x="634060" y="162601"/>
                    <a:pt x="784343" y="-5674"/>
                    <a:pt x="788047" y="147"/>
                  </a:cubicBezTo>
                  <a:cubicBezTo>
                    <a:pt x="791751" y="5968"/>
                    <a:pt x="675864" y="168951"/>
                    <a:pt x="629297" y="228747"/>
                  </a:cubicBezTo>
                  <a:cubicBezTo>
                    <a:pt x="582730" y="288543"/>
                    <a:pt x="573205" y="328760"/>
                    <a:pt x="508647" y="358922"/>
                  </a:cubicBezTo>
                  <a:cubicBezTo>
                    <a:pt x="444089" y="389084"/>
                    <a:pt x="326084" y="403372"/>
                    <a:pt x="241947" y="409722"/>
                  </a:cubicBezTo>
                  <a:cubicBezTo>
                    <a:pt x="157810" y="416072"/>
                    <a:pt x="-28986" y="405489"/>
                    <a:pt x="3822" y="397022"/>
                  </a:cubicBezTo>
                  <a:cubicBezTo>
                    <a:pt x="36630" y="388555"/>
                    <a:pt x="410751" y="366859"/>
                    <a:pt x="438797" y="358922"/>
                  </a:cubicBezTo>
                  <a:cubicBezTo>
                    <a:pt x="466843" y="350984"/>
                    <a:pt x="195380" y="385380"/>
                    <a:pt x="156222" y="38749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F740A66C-DA22-4F7F-9A7C-E52F44A80227}"/>
                </a:ext>
              </a:extLst>
            </p:cNvPr>
            <p:cNvSpPr/>
            <p:nvPr/>
          </p:nvSpPr>
          <p:spPr>
            <a:xfrm>
              <a:off x="3829953" y="4075710"/>
              <a:ext cx="141266" cy="568649"/>
            </a:xfrm>
            <a:custGeom>
              <a:avLst/>
              <a:gdLst>
                <a:gd name="connsiteX0" fmla="*/ 53072 w 141266"/>
                <a:gd name="connsiteY0" fmla="*/ 990 h 568649"/>
                <a:gd name="connsiteX1" fmla="*/ 75297 w 141266"/>
                <a:gd name="connsiteY1" fmla="*/ 305790 h 568649"/>
                <a:gd name="connsiteX2" fmla="*/ 49897 w 141266"/>
                <a:gd name="connsiteY2" fmla="*/ 162915 h 568649"/>
                <a:gd name="connsiteX3" fmla="*/ 94347 w 141266"/>
                <a:gd name="connsiteY3" fmla="*/ 499465 h 568649"/>
                <a:gd name="connsiteX4" fmla="*/ 116572 w 141266"/>
                <a:gd name="connsiteY4" fmla="*/ 534390 h 568649"/>
                <a:gd name="connsiteX5" fmla="*/ 135622 w 141266"/>
                <a:gd name="connsiteY5" fmla="*/ 559790 h 568649"/>
                <a:gd name="connsiteX6" fmla="*/ 8622 w 141266"/>
                <a:gd name="connsiteY6" fmla="*/ 372465 h 568649"/>
                <a:gd name="connsiteX7" fmla="*/ 11797 w 141266"/>
                <a:gd name="connsiteY7" fmla="*/ 451840 h 568649"/>
                <a:gd name="connsiteX8" fmla="*/ 14972 w 141266"/>
                <a:gd name="connsiteY8" fmla="*/ 455015 h 568649"/>
                <a:gd name="connsiteX9" fmla="*/ 46722 w 141266"/>
                <a:gd name="connsiteY9" fmla="*/ 305790 h 568649"/>
                <a:gd name="connsiteX10" fmla="*/ 59422 w 141266"/>
                <a:gd name="connsiteY10" fmla="*/ 394690 h 568649"/>
                <a:gd name="connsiteX11" fmla="*/ 27672 w 141266"/>
                <a:gd name="connsiteY11" fmla="*/ 213715 h 568649"/>
                <a:gd name="connsiteX12" fmla="*/ 53072 w 141266"/>
                <a:gd name="connsiteY12" fmla="*/ 990 h 56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266" h="568649">
                  <a:moveTo>
                    <a:pt x="53072" y="990"/>
                  </a:moveTo>
                  <a:cubicBezTo>
                    <a:pt x="61009" y="16336"/>
                    <a:pt x="75826" y="278803"/>
                    <a:pt x="75297" y="305790"/>
                  </a:cubicBezTo>
                  <a:cubicBezTo>
                    <a:pt x="74768" y="332777"/>
                    <a:pt x="46722" y="130636"/>
                    <a:pt x="49897" y="162915"/>
                  </a:cubicBezTo>
                  <a:cubicBezTo>
                    <a:pt x="53072" y="195194"/>
                    <a:pt x="83234" y="437552"/>
                    <a:pt x="94347" y="499465"/>
                  </a:cubicBezTo>
                  <a:cubicBezTo>
                    <a:pt x="105460" y="561378"/>
                    <a:pt x="109693" y="524336"/>
                    <a:pt x="116572" y="534390"/>
                  </a:cubicBezTo>
                  <a:cubicBezTo>
                    <a:pt x="123451" y="544444"/>
                    <a:pt x="153614" y="586777"/>
                    <a:pt x="135622" y="559790"/>
                  </a:cubicBezTo>
                  <a:cubicBezTo>
                    <a:pt x="117630" y="532803"/>
                    <a:pt x="29259" y="390457"/>
                    <a:pt x="8622" y="372465"/>
                  </a:cubicBezTo>
                  <a:cubicBezTo>
                    <a:pt x="-12016" y="354473"/>
                    <a:pt x="10739" y="438082"/>
                    <a:pt x="11797" y="451840"/>
                  </a:cubicBezTo>
                  <a:cubicBezTo>
                    <a:pt x="12855" y="465598"/>
                    <a:pt x="9151" y="479357"/>
                    <a:pt x="14972" y="455015"/>
                  </a:cubicBezTo>
                  <a:cubicBezTo>
                    <a:pt x="20793" y="430673"/>
                    <a:pt x="39314" y="315844"/>
                    <a:pt x="46722" y="305790"/>
                  </a:cubicBezTo>
                  <a:cubicBezTo>
                    <a:pt x="54130" y="295736"/>
                    <a:pt x="62597" y="410036"/>
                    <a:pt x="59422" y="394690"/>
                  </a:cubicBezTo>
                  <a:cubicBezTo>
                    <a:pt x="56247" y="379344"/>
                    <a:pt x="28201" y="274569"/>
                    <a:pt x="27672" y="213715"/>
                  </a:cubicBezTo>
                  <a:cubicBezTo>
                    <a:pt x="27143" y="152861"/>
                    <a:pt x="45135" y="-14356"/>
                    <a:pt x="53072" y="99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35C72A69-F9D6-46C4-B676-698DD31FABC4}"/>
                </a:ext>
              </a:extLst>
            </p:cNvPr>
            <p:cNvSpPr/>
            <p:nvPr/>
          </p:nvSpPr>
          <p:spPr>
            <a:xfrm>
              <a:off x="5212894" y="3374011"/>
              <a:ext cx="335494" cy="1273480"/>
            </a:xfrm>
            <a:custGeom>
              <a:avLst/>
              <a:gdLst>
                <a:gd name="connsiteX0" fmla="*/ 216356 w 335494"/>
                <a:gd name="connsiteY0" fmla="*/ 35939 h 1273480"/>
                <a:gd name="connsiteX1" fmla="*/ 235406 w 335494"/>
                <a:gd name="connsiteY1" fmla="*/ 102614 h 1273480"/>
                <a:gd name="connsiteX2" fmla="*/ 330656 w 335494"/>
                <a:gd name="connsiteY2" fmla="*/ 712214 h 1273480"/>
                <a:gd name="connsiteX3" fmla="*/ 321131 w 335494"/>
                <a:gd name="connsiteY3" fmla="*/ 521714 h 1273480"/>
                <a:gd name="connsiteX4" fmla="*/ 317956 w 335494"/>
                <a:gd name="connsiteY4" fmla="*/ 902714 h 1273480"/>
                <a:gd name="connsiteX5" fmla="*/ 254456 w 335494"/>
                <a:gd name="connsiteY5" fmla="*/ 1045589 h 1273480"/>
                <a:gd name="connsiteX6" fmla="*/ 102056 w 335494"/>
                <a:gd name="connsiteY6" fmla="*/ 1207514 h 1273480"/>
                <a:gd name="connsiteX7" fmla="*/ 41731 w 335494"/>
                <a:gd name="connsiteY7" fmla="*/ 1271014 h 1273480"/>
                <a:gd name="connsiteX8" fmla="*/ 295731 w 335494"/>
                <a:gd name="connsiteY8" fmla="*/ 1131314 h 1273480"/>
                <a:gd name="connsiteX9" fmla="*/ 219531 w 335494"/>
                <a:gd name="connsiteY9" fmla="*/ 705864 h 1273480"/>
                <a:gd name="connsiteX10" fmla="*/ 456 w 335494"/>
                <a:gd name="connsiteY10" fmla="*/ 20064 h 1273480"/>
                <a:gd name="connsiteX11" fmla="*/ 162381 w 335494"/>
                <a:gd name="connsiteY11" fmla="*/ 188339 h 1273480"/>
                <a:gd name="connsiteX12" fmla="*/ 175081 w 335494"/>
                <a:gd name="connsiteY12" fmla="*/ 242314 h 1273480"/>
                <a:gd name="connsiteX13" fmla="*/ 219531 w 335494"/>
                <a:gd name="connsiteY13" fmla="*/ 321689 h 1273480"/>
                <a:gd name="connsiteX14" fmla="*/ 216356 w 335494"/>
                <a:gd name="connsiteY14" fmla="*/ 35939 h 12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5494" h="1273480">
                  <a:moveTo>
                    <a:pt x="216356" y="35939"/>
                  </a:moveTo>
                  <a:cubicBezTo>
                    <a:pt x="219002" y="-573"/>
                    <a:pt x="216356" y="-10098"/>
                    <a:pt x="235406" y="102614"/>
                  </a:cubicBezTo>
                  <a:cubicBezTo>
                    <a:pt x="254456" y="215326"/>
                    <a:pt x="316369" y="642364"/>
                    <a:pt x="330656" y="712214"/>
                  </a:cubicBezTo>
                  <a:cubicBezTo>
                    <a:pt x="344943" y="782064"/>
                    <a:pt x="323248" y="489964"/>
                    <a:pt x="321131" y="521714"/>
                  </a:cubicBezTo>
                  <a:cubicBezTo>
                    <a:pt x="319014" y="553464"/>
                    <a:pt x="329068" y="815402"/>
                    <a:pt x="317956" y="902714"/>
                  </a:cubicBezTo>
                  <a:cubicBezTo>
                    <a:pt x="306844" y="990026"/>
                    <a:pt x="290439" y="994789"/>
                    <a:pt x="254456" y="1045589"/>
                  </a:cubicBezTo>
                  <a:cubicBezTo>
                    <a:pt x="218473" y="1096389"/>
                    <a:pt x="137510" y="1169943"/>
                    <a:pt x="102056" y="1207514"/>
                  </a:cubicBezTo>
                  <a:cubicBezTo>
                    <a:pt x="66602" y="1245085"/>
                    <a:pt x="9452" y="1283714"/>
                    <a:pt x="41731" y="1271014"/>
                  </a:cubicBezTo>
                  <a:cubicBezTo>
                    <a:pt x="74010" y="1258314"/>
                    <a:pt x="266098" y="1225506"/>
                    <a:pt x="295731" y="1131314"/>
                  </a:cubicBezTo>
                  <a:cubicBezTo>
                    <a:pt x="325364" y="1037122"/>
                    <a:pt x="268744" y="891072"/>
                    <a:pt x="219531" y="705864"/>
                  </a:cubicBezTo>
                  <a:cubicBezTo>
                    <a:pt x="170318" y="520656"/>
                    <a:pt x="9981" y="106318"/>
                    <a:pt x="456" y="20064"/>
                  </a:cubicBezTo>
                  <a:cubicBezTo>
                    <a:pt x="-9069" y="-66190"/>
                    <a:pt x="133277" y="151297"/>
                    <a:pt x="162381" y="188339"/>
                  </a:cubicBezTo>
                  <a:cubicBezTo>
                    <a:pt x="191485" y="225381"/>
                    <a:pt x="165556" y="220089"/>
                    <a:pt x="175081" y="242314"/>
                  </a:cubicBezTo>
                  <a:cubicBezTo>
                    <a:pt x="184606" y="264539"/>
                    <a:pt x="213181" y="350264"/>
                    <a:pt x="219531" y="321689"/>
                  </a:cubicBezTo>
                  <a:cubicBezTo>
                    <a:pt x="225881" y="293114"/>
                    <a:pt x="213710" y="72451"/>
                    <a:pt x="216356" y="3593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D0CC18FF-827F-490D-AD06-202DDCFC4D50}"/>
                </a:ext>
              </a:extLst>
            </p:cNvPr>
            <p:cNvSpPr/>
            <p:nvPr/>
          </p:nvSpPr>
          <p:spPr>
            <a:xfrm>
              <a:off x="3793317" y="3252986"/>
              <a:ext cx="1109365" cy="191889"/>
            </a:xfrm>
            <a:custGeom>
              <a:avLst/>
              <a:gdLst>
                <a:gd name="connsiteX0" fmla="*/ 86533 w 1109365"/>
                <a:gd name="connsiteY0" fmla="*/ 71239 h 191889"/>
                <a:gd name="connsiteX1" fmla="*/ 673908 w 1109365"/>
                <a:gd name="connsiteY1" fmla="*/ 14089 h 191889"/>
                <a:gd name="connsiteX2" fmla="*/ 242108 w 1109365"/>
                <a:gd name="connsiteY2" fmla="*/ 17264 h 191889"/>
                <a:gd name="connsiteX3" fmla="*/ 921558 w 1109365"/>
                <a:gd name="connsiteY3" fmla="*/ 102989 h 191889"/>
                <a:gd name="connsiteX4" fmla="*/ 686608 w 1109365"/>
                <a:gd name="connsiteY4" fmla="*/ 52189 h 191889"/>
                <a:gd name="connsiteX5" fmla="*/ 1108883 w 1109365"/>
                <a:gd name="connsiteY5" fmla="*/ 144264 h 191889"/>
                <a:gd name="connsiteX6" fmla="*/ 588183 w 1109365"/>
                <a:gd name="connsiteY6" fmla="*/ 122039 h 191889"/>
                <a:gd name="connsiteX7" fmla="*/ 1048558 w 1109365"/>
                <a:gd name="connsiteY7" fmla="*/ 191889 h 191889"/>
                <a:gd name="connsiteX8" fmla="*/ 505633 w 1109365"/>
                <a:gd name="connsiteY8" fmla="*/ 122039 h 191889"/>
                <a:gd name="connsiteX9" fmla="*/ 54783 w 1109365"/>
                <a:gd name="connsiteY9" fmla="*/ 150614 h 191889"/>
                <a:gd name="connsiteX10" fmla="*/ 29383 w 1109365"/>
                <a:gd name="connsiteY10" fmla="*/ 160139 h 191889"/>
                <a:gd name="connsiteX11" fmla="*/ 251633 w 1109365"/>
                <a:gd name="connsiteY11" fmla="*/ 122039 h 191889"/>
                <a:gd name="connsiteX12" fmla="*/ 524683 w 1109365"/>
                <a:gd name="connsiteY12" fmla="*/ 14089 h 191889"/>
                <a:gd name="connsiteX13" fmla="*/ 232583 w 1109365"/>
                <a:gd name="connsiteY13" fmla="*/ 20439 h 191889"/>
                <a:gd name="connsiteX14" fmla="*/ 38908 w 1109365"/>
                <a:gd name="connsiteY14" fmla="*/ 188714 h 191889"/>
                <a:gd name="connsiteX15" fmla="*/ 86533 w 1109365"/>
                <a:gd name="connsiteY15" fmla="*/ 71239 h 19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9365" h="191889">
                  <a:moveTo>
                    <a:pt x="86533" y="71239"/>
                  </a:moveTo>
                  <a:cubicBezTo>
                    <a:pt x="192366" y="42135"/>
                    <a:pt x="647979" y="23085"/>
                    <a:pt x="673908" y="14089"/>
                  </a:cubicBezTo>
                  <a:cubicBezTo>
                    <a:pt x="699837" y="5093"/>
                    <a:pt x="200833" y="2447"/>
                    <a:pt x="242108" y="17264"/>
                  </a:cubicBezTo>
                  <a:cubicBezTo>
                    <a:pt x="283383" y="32081"/>
                    <a:pt x="847475" y="97168"/>
                    <a:pt x="921558" y="102989"/>
                  </a:cubicBezTo>
                  <a:cubicBezTo>
                    <a:pt x="995641" y="108810"/>
                    <a:pt x="686608" y="52189"/>
                    <a:pt x="686608" y="52189"/>
                  </a:cubicBezTo>
                  <a:cubicBezTo>
                    <a:pt x="717829" y="59068"/>
                    <a:pt x="1125287" y="132622"/>
                    <a:pt x="1108883" y="144264"/>
                  </a:cubicBezTo>
                  <a:cubicBezTo>
                    <a:pt x="1092479" y="155906"/>
                    <a:pt x="598237" y="114102"/>
                    <a:pt x="588183" y="122039"/>
                  </a:cubicBezTo>
                  <a:cubicBezTo>
                    <a:pt x="578129" y="129976"/>
                    <a:pt x="1062316" y="191889"/>
                    <a:pt x="1048558" y="191889"/>
                  </a:cubicBezTo>
                  <a:cubicBezTo>
                    <a:pt x="1034800" y="191889"/>
                    <a:pt x="671262" y="128918"/>
                    <a:pt x="505633" y="122039"/>
                  </a:cubicBezTo>
                  <a:cubicBezTo>
                    <a:pt x="340004" y="115160"/>
                    <a:pt x="134158" y="144264"/>
                    <a:pt x="54783" y="150614"/>
                  </a:cubicBezTo>
                  <a:cubicBezTo>
                    <a:pt x="-24592" y="156964"/>
                    <a:pt x="-3425" y="164902"/>
                    <a:pt x="29383" y="160139"/>
                  </a:cubicBezTo>
                  <a:cubicBezTo>
                    <a:pt x="62191" y="155376"/>
                    <a:pt x="169083" y="146381"/>
                    <a:pt x="251633" y="122039"/>
                  </a:cubicBezTo>
                  <a:cubicBezTo>
                    <a:pt x="334183" y="97697"/>
                    <a:pt x="527858" y="31022"/>
                    <a:pt x="524683" y="14089"/>
                  </a:cubicBezTo>
                  <a:cubicBezTo>
                    <a:pt x="521508" y="-2844"/>
                    <a:pt x="313546" y="-8665"/>
                    <a:pt x="232583" y="20439"/>
                  </a:cubicBezTo>
                  <a:cubicBezTo>
                    <a:pt x="151621" y="49543"/>
                    <a:pt x="58487" y="175485"/>
                    <a:pt x="38908" y="188714"/>
                  </a:cubicBezTo>
                  <a:cubicBezTo>
                    <a:pt x="19329" y="201943"/>
                    <a:pt x="-19300" y="100343"/>
                    <a:pt x="86533" y="7123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6A450259-A7A8-4E99-8121-BC8BC058801B}"/>
                </a:ext>
              </a:extLst>
            </p:cNvPr>
            <p:cNvSpPr/>
            <p:nvPr/>
          </p:nvSpPr>
          <p:spPr>
            <a:xfrm>
              <a:off x="2908287" y="3209723"/>
              <a:ext cx="584241" cy="213760"/>
            </a:xfrm>
            <a:custGeom>
              <a:avLst/>
              <a:gdLst>
                <a:gd name="connsiteX0" fmla="*/ 152413 w 584241"/>
                <a:gd name="connsiteY0" fmla="*/ 202 h 213760"/>
                <a:gd name="connsiteX1" fmla="*/ 542938 w 584241"/>
                <a:gd name="connsiteY1" fmla="*/ 95452 h 213760"/>
                <a:gd name="connsiteX2" fmla="*/ 463563 w 584241"/>
                <a:gd name="connsiteY2" fmla="*/ 51002 h 213760"/>
                <a:gd name="connsiteX3" fmla="*/ 584213 w 584241"/>
                <a:gd name="connsiteY3" fmla="*/ 209752 h 213760"/>
                <a:gd name="connsiteX4" fmla="*/ 473088 w 584241"/>
                <a:gd name="connsiteY4" fmla="*/ 162127 h 213760"/>
                <a:gd name="connsiteX5" fmla="*/ 292113 w 584241"/>
                <a:gd name="connsiteY5" fmla="*/ 117677 h 213760"/>
                <a:gd name="connsiteX6" fmla="*/ 501663 w 584241"/>
                <a:gd name="connsiteY6" fmla="*/ 139902 h 213760"/>
                <a:gd name="connsiteX7" fmla="*/ 314338 w 584241"/>
                <a:gd name="connsiteY7" fmla="*/ 101802 h 213760"/>
                <a:gd name="connsiteX8" fmla="*/ 171463 w 584241"/>
                <a:gd name="connsiteY8" fmla="*/ 101802 h 213760"/>
                <a:gd name="connsiteX9" fmla="*/ 13 w 584241"/>
                <a:gd name="connsiteY9" fmla="*/ 104977 h 213760"/>
                <a:gd name="connsiteX10" fmla="*/ 161938 w 584241"/>
                <a:gd name="connsiteY10" fmla="*/ 70052 h 213760"/>
                <a:gd name="connsiteX11" fmla="*/ 117488 w 584241"/>
                <a:gd name="connsiteY11" fmla="*/ 70052 h 213760"/>
                <a:gd name="connsiteX12" fmla="*/ 152413 w 584241"/>
                <a:gd name="connsiteY12" fmla="*/ 202 h 2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4241" h="213760">
                  <a:moveTo>
                    <a:pt x="152413" y="202"/>
                  </a:moveTo>
                  <a:cubicBezTo>
                    <a:pt x="223321" y="4435"/>
                    <a:pt x="491080" y="86985"/>
                    <a:pt x="542938" y="95452"/>
                  </a:cubicBezTo>
                  <a:cubicBezTo>
                    <a:pt x="594796" y="103919"/>
                    <a:pt x="456684" y="31952"/>
                    <a:pt x="463563" y="51002"/>
                  </a:cubicBezTo>
                  <a:cubicBezTo>
                    <a:pt x="470442" y="70052"/>
                    <a:pt x="582626" y="191231"/>
                    <a:pt x="584213" y="209752"/>
                  </a:cubicBezTo>
                  <a:cubicBezTo>
                    <a:pt x="585800" y="228273"/>
                    <a:pt x="521771" y="177473"/>
                    <a:pt x="473088" y="162127"/>
                  </a:cubicBezTo>
                  <a:cubicBezTo>
                    <a:pt x="424405" y="146781"/>
                    <a:pt x="287351" y="121381"/>
                    <a:pt x="292113" y="117677"/>
                  </a:cubicBezTo>
                  <a:cubicBezTo>
                    <a:pt x="296875" y="113973"/>
                    <a:pt x="497959" y="142548"/>
                    <a:pt x="501663" y="139902"/>
                  </a:cubicBezTo>
                  <a:cubicBezTo>
                    <a:pt x="505367" y="137256"/>
                    <a:pt x="369371" y="108152"/>
                    <a:pt x="314338" y="101802"/>
                  </a:cubicBezTo>
                  <a:cubicBezTo>
                    <a:pt x="259305" y="95452"/>
                    <a:pt x="171463" y="101802"/>
                    <a:pt x="171463" y="101802"/>
                  </a:cubicBezTo>
                  <a:cubicBezTo>
                    <a:pt x="119076" y="102331"/>
                    <a:pt x="1600" y="110269"/>
                    <a:pt x="13" y="104977"/>
                  </a:cubicBezTo>
                  <a:cubicBezTo>
                    <a:pt x="-1574" y="99685"/>
                    <a:pt x="142359" y="75873"/>
                    <a:pt x="161938" y="70052"/>
                  </a:cubicBezTo>
                  <a:cubicBezTo>
                    <a:pt x="181517" y="64231"/>
                    <a:pt x="113255" y="80635"/>
                    <a:pt x="117488" y="70052"/>
                  </a:cubicBezTo>
                  <a:cubicBezTo>
                    <a:pt x="121721" y="59469"/>
                    <a:pt x="81505" y="-4031"/>
                    <a:pt x="152413" y="20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6D435BEF-E57D-48EB-B586-40DD0008DC97}"/>
                </a:ext>
              </a:extLst>
            </p:cNvPr>
            <p:cNvSpPr/>
            <p:nvPr/>
          </p:nvSpPr>
          <p:spPr>
            <a:xfrm>
              <a:off x="3835166" y="3281371"/>
              <a:ext cx="892729" cy="156099"/>
            </a:xfrm>
            <a:custGeom>
              <a:avLst/>
              <a:gdLst>
                <a:gd name="connsiteX0" fmla="*/ 168509 w 892729"/>
                <a:gd name="connsiteY0" fmla="*/ 1579 h 156099"/>
                <a:gd name="connsiteX1" fmla="*/ 660634 w 892729"/>
                <a:gd name="connsiteY1" fmla="*/ 26979 h 156099"/>
                <a:gd name="connsiteX2" fmla="*/ 609834 w 892729"/>
                <a:gd name="connsiteY2" fmla="*/ 14279 h 156099"/>
                <a:gd name="connsiteX3" fmla="*/ 892409 w 892729"/>
                <a:gd name="connsiteY3" fmla="*/ 90479 h 156099"/>
                <a:gd name="connsiteX4" fmla="*/ 546334 w 892729"/>
                <a:gd name="connsiteY4" fmla="*/ 71429 h 156099"/>
                <a:gd name="connsiteX5" fmla="*/ 289159 w 892729"/>
                <a:gd name="connsiteY5" fmla="*/ 122229 h 156099"/>
                <a:gd name="connsiteX6" fmla="*/ 82784 w 892729"/>
                <a:gd name="connsiteY6" fmla="*/ 153979 h 156099"/>
                <a:gd name="connsiteX7" fmla="*/ 158984 w 892729"/>
                <a:gd name="connsiteY7" fmla="*/ 150804 h 156099"/>
                <a:gd name="connsiteX8" fmla="*/ 234 w 892729"/>
                <a:gd name="connsiteY8" fmla="*/ 131754 h 156099"/>
                <a:gd name="connsiteX9" fmla="*/ 120884 w 892729"/>
                <a:gd name="connsiteY9" fmla="*/ 80954 h 156099"/>
                <a:gd name="connsiteX10" fmla="*/ 12934 w 892729"/>
                <a:gd name="connsiteY10" fmla="*/ 80954 h 156099"/>
                <a:gd name="connsiteX11" fmla="*/ 168509 w 892729"/>
                <a:gd name="connsiteY11" fmla="*/ 1579 h 15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2729" h="156099">
                  <a:moveTo>
                    <a:pt x="168509" y="1579"/>
                  </a:moveTo>
                  <a:cubicBezTo>
                    <a:pt x="276459" y="-7417"/>
                    <a:pt x="587080" y="24862"/>
                    <a:pt x="660634" y="26979"/>
                  </a:cubicBezTo>
                  <a:cubicBezTo>
                    <a:pt x="734188" y="29096"/>
                    <a:pt x="609834" y="14279"/>
                    <a:pt x="609834" y="14279"/>
                  </a:cubicBezTo>
                  <a:cubicBezTo>
                    <a:pt x="648463" y="24862"/>
                    <a:pt x="902992" y="80954"/>
                    <a:pt x="892409" y="90479"/>
                  </a:cubicBezTo>
                  <a:cubicBezTo>
                    <a:pt x="881826" y="100004"/>
                    <a:pt x="646876" y="66137"/>
                    <a:pt x="546334" y="71429"/>
                  </a:cubicBezTo>
                  <a:cubicBezTo>
                    <a:pt x="445792" y="76721"/>
                    <a:pt x="366417" y="108471"/>
                    <a:pt x="289159" y="122229"/>
                  </a:cubicBezTo>
                  <a:cubicBezTo>
                    <a:pt x="211901" y="135987"/>
                    <a:pt x="104480" y="149217"/>
                    <a:pt x="82784" y="153979"/>
                  </a:cubicBezTo>
                  <a:cubicBezTo>
                    <a:pt x="61088" y="158741"/>
                    <a:pt x="172742" y="154508"/>
                    <a:pt x="158984" y="150804"/>
                  </a:cubicBezTo>
                  <a:cubicBezTo>
                    <a:pt x="145226" y="147100"/>
                    <a:pt x="6584" y="143396"/>
                    <a:pt x="234" y="131754"/>
                  </a:cubicBezTo>
                  <a:cubicBezTo>
                    <a:pt x="-6116" y="120112"/>
                    <a:pt x="118767" y="89421"/>
                    <a:pt x="120884" y="80954"/>
                  </a:cubicBezTo>
                  <a:cubicBezTo>
                    <a:pt x="123001" y="72487"/>
                    <a:pt x="2351" y="92066"/>
                    <a:pt x="12934" y="80954"/>
                  </a:cubicBezTo>
                  <a:cubicBezTo>
                    <a:pt x="23517" y="69842"/>
                    <a:pt x="60559" y="10575"/>
                    <a:pt x="168509" y="157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6A37A617-9615-4484-AE63-1F0508154668}"/>
                </a:ext>
              </a:extLst>
            </p:cNvPr>
            <p:cNvSpPr/>
            <p:nvPr/>
          </p:nvSpPr>
          <p:spPr>
            <a:xfrm>
              <a:off x="3449724" y="4933172"/>
              <a:ext cx="864049" cy="194576"/>
            </a:xfrm>
            <a:custGeom>
              <a:avLst/>
              <a:gdLst>
                <a:gd name="connsiteX0" fmla="*/ 443 w 864049"/>
                <a:gd name="connsiteY0" fmla="*/ 2895 h 194576"/>
                <a:gd name="connsiteX1" fmla="*/ 226926 w 864049"/>
                <a:gd name="connsiteY1" fmla="*/ 17711 h 194576"/>
                <a:gd name="connsiteX2" fmla="*/ 214226 w 864049"/>
                <a:gd name="connsiteY2" fmla="*/ 34645 h 194576"/>
                <a:gd name="connsiteX3" fmla="*/ 360276 w 864049"/>
                <a:gd name="connsiteY3" fmla="*/ 55811 h 194576"/>
                <a:gd name="connsiteX4" fmla="*/ 288309 w 864049"/>
                <a:gd name="connsiteY4" fmla="*/ 81211 h 194576"/>
                <a:gd name="connsiteX5" fmla="*/ 436476 w 864049"/>
                <a:gd name="connsiteY5" fmla="*/ 81211 h 194576"/>
                <a:gd name="connsiteX6" fmla="*/ 358159 w 864049"/>
                <a:gd name="connsiteY6" fmla="*/ 76978 h 194576"/>
                <a:gd name="connsiteX7" fmla="*/ 476693 w 864049"/>
                <a:gd name="connsiteY7" fmla="*/ 53695 h 194576"/>
                <a:gd name="connsiteX8" fmla="*/ 622743 w 864049"/>
                <a:gd name="connsiteY8" fmla="*/ 91795 h 194576"/>
                <a:gd name="connsiteX9" fmla="*/ 607926 w 864049"/>
                <a:gd name="connsiteY9" fmla="*/ 85445 h 194576"/>
                <a:gd name="connsiteX10" fmla="*/ 864043 w 864049"/>
                <a:gd name="connsiteY10" fmla="*/ 132011 h 194576"/>
                <a:gd name="connsiteX11" fmla="*/ 616393 w 864049"/>
                <a:gd name="connsiteY11" fmla="*/ 142595 h 194576"/>
                <a:gd name="connsiteX12" fmla="*/ 825943 w 864049"/>
                <a:gd name="connsiteY12" fmla="*/ 148945 h 194576"/>
                <a:gd name="connsiteX13" fmla="*/ 476693 w 864049"/>
                <a:gd name="connsiteY13" fmla="*/ 191278 h 194576"/>
                <a:gd name="connsiteX14" fmla="*/ 656609 w 864049"/>
                <a:gd name="connsiteY14" fmla="*/ 191278 h 194576"/>
                <a:gd name="connsiteX15" fmla="*/ 413193 w 864049"/>
                <a:gd name="connsiteY15" fmla="*/ 187045 h 194576"/>
                <a:gd name="connsiteX16" fmla="*/ 133793 w 864049"/>
                <a:gd name="connsiteY16" fmla="*/ 106611 h 194576"/>
                <a:gd name="connsiteX17" fmla="*/ 298893 w 864049"/>
                <a:gd name="connsiteY17" fmla="*/ 132011 h 194576"/>
                <a:gd name="connsiteX18" fmla="*/ 169776 w 864049"/>
                <a:gd name="connsiteY18" fmla="*/ 102378 h 194576"/>
                <a:gd name="connsiteX19" fmla="*/ 51243 w 864049"/>
                <a:gd name="connsiteY19" fmla="*/ 57928 h 194576"/>
                <a:gd name="connsiteX20" fmla="*/ 165543 w 864049"/>
                <a:gd name="connsiteY20" fmla="*/ 79095 h 194576"/>
                <a:gd name="connsiteX21" fmla="*/ 443 w 864049"/>
                <a:gd name="connsiteY21" fmla="*/ 2895 h 19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049" h="194576">
                  <a:moveTo>
                    <a:pt x="443" y="2895"/>
                  </a:moveTo>
                  <a:cubicBezTo>
                    <a:pt x="10673" y="-7336"/>
                    <a:pt x="191296" y="12419"/>
                    <a:pt x="226926" y="17711"/>
                  </a:cubicBezTo>
                  <a:cubicBezTo>
                    <a:pt x="262556" y="23003"/>
                    <a:pt x="192001" y="28295"/>
                    <a:pt x="214226" y="34645"/>
                  </a:cubicBezTo>
                  <a:cubicBezTo>
                    <a:pt x="236451" y="40995"/>
                    <a:pt x="347929" y="48050"/>
                    <a:pt x="360276" y="55811"/>
                  </a:cubicBezTo>
                  <a:cubicBezTo>
                    <a:pt x="372623" y="63572"/>
                    <a:pt x="275609" y="76978"/>
                    <a:pt x="288309" y="81211"/>
                  </a:cubicBezTo>
                  <a:cubicBezTo>
                    <a:pt x="301009" y="85444"/>
                    <a:pt x="424834" y="81917"/>
                    <a:pt x="436476" y="81211"/>
                  </a:cubicBezTo>
                  <a:cubicBezTo>
                    <a:pt x="448118" y="80506"/>
                    <a:pt x="351456" y="81564"/>
                    <a:pt x="358159" y="76978"/>
                  </a:cubicBezTo>
                  <a:cubicBezTo>
                    <a:pt x="364862" y="72392"/>
                    <a:pt x="432596" y="51226"/>
                    <a:pt x="476693" y="53695"/>
                  </a:cubicBezTo>
                  <a:cubicBezTo>
                    <a:pt x="520790" y="56165"/>
                    <a:pt x="600871" y="86503"/>
                    <a:pt x="622743" y="91795"/>
                  </a:cubicBezTo>
                  <a:cubicBezTo>
                    <a:pt x="644615" y="97087"/>
                    <a:pt x="567710" y="78742"/>
                    <a:pt x="607926" y="85445"/>
                  </a:cubicBezTo>
                  <a:cubicBezTo>
                    <a:pt x="648142" y="92148"/>
                    <a:pt x="862632" y="122486"/>
                    <a:pt x="864043" y="132011"/>
                  </a:cubicBezTo>
                  <a:cubicBezTo>
                    <a:pt x="865454" y="141536"/>
                    <a:pt x="622743" y="139773"/>
                    <a:pt x="616393" y="142595"/>
                  </a:cubicBezTo>
                  <a:cubicBezTo>
                    <a:pt x="610043" y="145417"/>
                    <a:pt x="849226" y="140831"/>
                    <a:pt x="825943" y="148945"/>
                  </a:cubicBezTo>
                  <a:cubicBezTo>
                    <a:pt x="802660" y="157059"/>
                    <a:pt x="504915" y="184223"/>
                    <a:pt x="476693" y="191278"/>
                  </a:cubicBezTo>
                  <a:cubicBezTo>
                    <a:pt x="448471" y="198333"/>
                    <a:pt x="667192" y="191983"/>
                    <a:pt x="656609" y="191278"/>
                  </a:cubicBezTo>
                  <a:cubicBezTo>
                    <a:pt x="646026" y="190573"/>
                    <a:pt x="500329" y="201156"/>
                    <a:pt x="413193" y="187045"/>
                  </a:cubicBezTo>
                  <a:cubicBezTo>
                    <a:pt x="326057" y="172934"/>
                    <a:pt x="152843" y="115783"/>
                    <a:pt x="133793" y="106611"/>
                  </a:cubicBezTo>
                  <a:cubicBezTo>
                    <a:pt x="114743" y="97439"/>
                    <a:pt x="292896" y="132716"/>
                    <a:pt x="298893" y="132011"/>
                  </a:cubicBezTo>
                  <a:cubicBezTo>
                    <a:pt x="304890" y="131306"/>
                    <a:pt x="211051" y="114725"/>
                    <a:pt x="169776" y="102378"/>
                  </a:cubicBezTo>
                  <a:cubicBezTo>
                    <a:pt x="128501" y="90031"/>
                    <a:pt x="51948" y="61808"/>
                    <a:pt x="51243" y="57928"/>
                  </a:cubicBezTo>
                  <a:cubicBezTo>
                    <a:pt x="50538" y="54048"/>
                    <a:pt x="170835" y="88620"/>
                    <a:pt x="165543" y="79095"/>
                  </a:cubicBezTo>
                  <a:cubicBezTo>
                    <a:pt x="160251" y="69570"/>
                    <a:pt x="-9787" y="13126"/>
                    <a:pt x="443" y="2895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9DBE69DE-D748-4FB7-918B-9806453033F9}"/>
                </a:ext>
              </a:extLst>
            </p:cNvPr>
            <p:cNvSpPr/>
            <p:nvPr/>
          </p:nvSpPr>
          <p:spPr>
            <a:xfrm>
              <a:off x="3419418" y="4893525"/>
              <a:ext cx="957595" cy="433380"/>
            </a:xfrm>
            <a:custGeom>
              <a:avLst/>
              <a:gdLst>
                <a:gd name="connsiteX0" fmla="*/ 111182 w 957595"/>
                <a:gd name="connsiteY0" fmla="*/ 103925 h 433380"/>
                <a:gd name="connsiteX1" fmla="*/ 442970 w 957595"/>
                <a:gd name="connsiteY1" fmla="*/ 235688 h 433380"/>
                <a:gd name="connsiteX2" fmla="*/ 296920 w 957595"/>
                <a:gd name="connsiteY2" fmla="*/ 216638 h 433380"/>
                <a:gd name="connsiteX3" fmla="*/ 669982 w 957595"/>
                <a:gd name="connsiteY3" fmla="*/ 165838 h 433380"/>
                <a:gd name="connsiteX4" fmla="*/ 515995 w 957595"/>
                <a:gd name="connsiteY4" fmla="*/ 196000 h 433380"/>
                <a:gd name="connsiteX5" fmla="*/ 955732 w 957595"/>
                <a:gd name="connsiteY5" fmla="*/ 186475 h 433380"/>
                <a:gd name="connsiteX6" fmla="*/ 682682 w 957595"/>
                <a:gd name="connsiteY6" fmla="*/ 278550 h 433380"/>
                <a:gd name="connsiteX7" fmla="*/ 901757 w 957595"/>
                <a:gd name="connsiteY7" fmla="*/ 248388 h 433380"/>
                <a:gd name="connsiteX8" fmla="*/ 757295 w 957595"/>
                <a:gd name="connsiteY8" fmla="*/ 300775 h 433380"/>
                <a:gd name="connsiteX9" fmla="*/ 539807 w 957595"/>
                <a:gd name="connsiteY9" fmla="*/ 394438 h 433380"/>
                <a:gd name="connsiteX10" fmla="*/ 519170 w 957595"/>
                <a:gd name="connsiteY10" fmla="*/ 421425 h 433380"/>
                <a:gd name="connsiteX11" fmla="*/ 766820 w 957595"/>
                <a:gd name="connsiteY11" fmla="*/ 375388 h 433380"/>
                <a:gd name="connsiteX12" fmla="*/ 390582 w 957595"/>
                <a:gd name="connsiteY12" fmla="*/ 430950 h 433380"/>
                <a:gd name="connsiteX13" fmla="*/ 292157 w 957595"/>
                <a:gd name="connsiteY13" fmla="*/ 415075 h 433380"/>
                <a:gd name="connsiteX14" fmla="*/ 214370 w 957595"/>
                <a:gd name="connsiteY14" fmla="*/ 340463 h 433380"/>
                <a:gd name="connsiteX15" fmla="*/ 220720 w 957595"/>
                <a:gd name="connsiteY15" fmla="*/ 332525 h 433380"/>
                <a:gd name="connsiteX16" fmla="*/ 68320 w 957595"/>
                <a:gd name="connsiteY16" fmla="*/ 159488 h 433380"/>
                <a:gd name="connsiteX17" fmla="*/ 268345 w 957595"/>
                <a:gd name="connsiteY17" fmla="*/ 330938 h 433380"/>
                <a:gd name="connsiteX18" fmla="*/ 200082 w 957595"/>
                <a:gd name="connsiteY18" fmla="*/ 251563 h 433380"/>
                <a:gd name="connsiteX19" fmla="*/ 3232 w 957595"/>
                <a:gd name="connsiteY19" fmla="*/ 3913 h 433380"/>
                <a:gd name="connsiteX20" fmla="*/ 111182 w 957595"/>
                <a:gd name="connsiteY20" fmla="*/ 103925 h 43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7595" h="433380">
                  <a:moveTo>
                    <a:pt x="111182" y="103925"/>
                  </a:moveTo>
                  <a:cubicBezTo>
                    <a:pt x="184472" y="142554"/>
                    <a:pt x="412014" y="216903"/>
                    <a:pt x="442970" y="235688"/>
                  </a:cubicBezTo>
                  <a:cubicBezTo>
                    <a:pt x="473926" y="254473"/>
                    <a:pt x="259085" y="228280"/>
                    <a:pt x="296920" y="216638"/>
                  </a:cubicBezTo>
                  <a:cubicBezTo>
                    <a:pt x="334755" y="204996"/>
                    <a:pt x="633469" y="169278"/>
                    <a:pt x="669982" y="165838"/>
                  </a:cubicBezTo>
                  <a:cubicBezTo>
                    <a:pt x="706495" y="162398"/>
                    <a:pt x="468370" y="192561"/>
                    <a:pt x="515995" y="196000"/>
                  </a:cubicBezTo>
                  <a:cubicBezTo>
                    <a:pt x="563620" y="199439"/>
                    <a:pt x="927951" y="172717"/>
                    <a:pt x="955732" y="186475"/>
                  </a:cubicBezTo>
                  <a:cubicBezTo>
                    <a:pt x="983513" y="200233"/>
                    <a:pt x="691678" y="268231"/>
                    <a:pt x="682682" y="278550"/>
                  </a:cubicBezTo>
                  <a:cubicBezTo>
                    <a:pt x="673686" y="288869"/>
                    <a:pt x="889322" y="244684"/>
                    <a:pt x="901757" y="248388"/>
                  </a:cubicBezTo>
                  <a:cubicBezTo>
                    <a:pt x="914192" y="252092"/>
                    <a:pt x="817620" y="276433"/>
                    <a:pt x="757295" y="300775"/>
                  </a:cubicBezTo>
                  <a:cubicBezTo>
                    <a:pt x="696970" y="325117"/>
                    <a:pt x="579495" y="374330"/>
                    <a:pt x="539807" y="394438"/>
                  </a:cubicBezTo>
                  <a:cubicBezTo>
                    <a:pt x="500119" y="414546"/>
                    <a:pt x="481335" y="424600"/>
                    <a:pt x="519170" y="421425"/>
                  </a:cubicBezTo>
                  <a:cubicBezTo>
                    <a:pt x="557005" y="418250"/>
                    <a:pt x="788251" y="373800"/>
                    <a:pt x="766820" y="375388"/>
                  </a:cubicBezTo>
                  <a:cubicBezTo>
                    <a:pt x="745389" y="376976"/>
                    <a:pt x="469692" y="424336"/>
                    <a:pt x="390582" y="430950"/>
                  </a:cubicBezTo>
                  <a:cubicBezTo>
                    <a:pt x="311472" y="437564"/>
                    <a:pt x="321525" y="430156"/>
                    <a:pt x="292157" y="415075"/>
                  </a:cubicBezTo>
                  <a:cubicBezTo>
                    <a:pt x="262789" y="399994"/>
                    <a:pt x="226276" y="354221"/>
                    <a:pt x="214370" y="340463"/>
                  </a:cubicBezTo>
                  <a:cubicBezTo>
                    <a:pt x="202464" y="326705"/>
                    <a:pt x="245062" y="362688"/>
                    <a:pt x="220720" y="332525"/>
                  </a:cubicBezTo>
                  <a:cubicBezTo>
                    <a:pt x="196378" y="302363"/>
                    <a:pt x="60383" y="159752"/>
                    <a:pt x="68320" y="159488"/>
                  </a:cubicBezTo>
                  <a:cubicBezTo>
                    <a:pt x="76257" y="159224"/>
                    <a:pt x="246385" y="315592"/>
                    <a:pt x="268345" y="330938"/>
                  </a:cubicBezTo>
                  <a:cubicBezTo>
                    <a:pt x="290305" y="346284"/>
                    <a:pt x="244267" y="306067"/>
                    <a:pt x="200082" y="251563"/>
                  </a:cubicBezTo>
                  <a:cubicBezTo>
                    <a:pt x="155897" y="197059"/>
                    <a:pt x="20165" y="26932"/>
                    <a:pt x="3232" y="3913"/>
                  </a:cubicBezTo>
                  <a:cubicBezTo>
                    <a:pt x="-13701" y="-19106"/>
                    <a:pt x="37892" y="65296"/>
                    <a:pt x="111182" y="103925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82FF6261-BBF5-4CB4-9669-29DB65E84D97}"/>
                </a:ext>
              </a:extLst>
            </p:cNvPr>
            <p:cNvSpPr/>
            <p:nvPr/>
          </p:nvSpPr>
          <p:spPr>
            <a:xfrm>
              <a:off x="3651229" y="5003422"/>
              <a:ext cx="395406" cy="50258"/>
            </a:xfrm>
            <a:custGeom>
              <a:avLst/>
              <a:gdLst>
                <a:gd name="connsiteX0" fmla="*/ 1609 w 395406"/>
                <a:gd name="connsiteY0" fmla="*/ 378 h 50258"/>
                <a:gd name="connsiteX1" fmla="*/ 276246 w 395406"/>
                <a:gd name="connsiteY1" fmla="*/ 25778 h 50258"/>
                <a:gd name="connsiteX2" fmla="*/ 244496 w 395406"/>
                <a:gd name="connsiteY2" fmla="*/ 27366 h 50258"/>
                <a:gd name="connsiteX3" fmla="*/ 395309 w 395406"/>
                <a:gd name="connsiteY3" fmla="*/ 30541 h 50258"/>
                <a:gd name="connsiteX4" fmla="*/ 219096 w 395406"/>
                <a:gd name="connsiteY4" fmla="*/ 41653 h 50258"/>
                <a:gd name="connsiteX5" fmla="*/ 390546 w 395406"/>
                <a:gd name="connsiteY5" fmla="*/ 48003 h 50258"/>
                <a:gd name="connsiteX6" fmla="*/ 171471 w 395406"/>
                <a:gd name="connsiteY6" fmla="*/ 48003 h 50258"/>
                <a:gd name="connsiteX7" fmla="*/ 1609 w 395406"/>
                <a:gd name="connsiteY7" fmla="*/ 378 h 5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406" h="50258">
                  <a:moveTo>
                    <a:pt x="1609" y="378"/>
                  </a:moveTo>
                  <a:cubicBezTo>
                    <a:pt x="19071" y="-3326"/>
                    <a:pt x="235765" y="21280"/>
                    <a:pt x="276246" y="25778"/>
                  </a:cubicBezTo>
                  <a:cubicBezTo>
                    <a:pt x="316727" y="30276"/>
                    <a:pt x="224652" y="26572"/>
                    <a:pt x="244496" y="27366"/>
                  </a:cubicBezTo>
                  <a:cubicBezTo>
                    <a:pt x="264340" y="28160"/>
                    <a:pt x="399542" y="28160"/>
                    <a:pt x="395309" y="30541"/>
                  </a:cubicBezTo>
                  <a:cubicBezTo>
                    <a:pt x="391076" y="32922"/>
                    <a:pt x="219890" y="38743"/>
                    <a:pt x="219096" y="41653"/>
                  </a:cubicBezTo>
                  <a:cubicBezTo>
                    <a:pt x="218302" y="44563"/>
                    <a:pt x="398483" y="46945"/>
                    <a:pt x="390546" y="48003"/>
                  </a:cubicBezTo>
                  <a:cubicBezTo>
                    <a:pt x="382609" y="49061"/>
                    <a:pt x="229679" y="52501"/>
                    <a:pt x="171471" y="48003"/>
                  </a:cubicBezTo>
                  <a:cubicBezTo>
                    <a:pt x="113263" y="43505"/>
                    <a:pt x="-15853" y="4082"/>
                    <a:pt x="1609" y="3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B1C3F514-39F2-48E6-B6D9-D6E81FF0CB1E}"/>
                </a:ext>
              </a:extLst>
            </p:cNvPr>
            <p:cNvSpPr/>
            <p:nvPr/>
          </p:nvSpPr>
          <p:spPr>
            <a:xfrm>
              <a:off x="3635175" y="5119504"/>
              <a:ext cx="446538" cy="178121"/>
            </a:xfrm>
            <a:custGeom>
              <a:avLst/>
              <a:gdLst>
                <a:gd name="connsiteX0" fmla="*/ 200 w 446538"/>
                <a:gd name="connsiteY0" fmla="*/ 184 h 178121"/>
                <a:gd name="connsiteX1" fmla="*/ 251025 w 446538"/>
                <a:gd name="connsiteY1" fmla="*/ 50984 h 178121"/>
                <a:gd name="connsiteX2" fmla="*/ 198638 w 446538"/>
                <a:gd name="connsiteY2" fmla="*/ 50984 h 178121"/>
                <a:gd name="connsiteX3" fmla="*/ 301825 w 446538"/>
                <a:gd name="connsiteY3" fmla="*/ 50984 h 178121"/>
                <a:gd name="connsiteX4" fmla="*/ 276425 w 446538"/>
                <a:gd name="connsiteY4" fmla="*/ 66859 h 178121"/>
                <a:gd name="connsiteX5" fmla="*/ 395488 w 446538"/>
                <a:gd name="connsiteY5" fmla="*/ 71621 h 178121"/>
                <a:gd name="connsiteX6" fmla="*/ 419300 w 446538"/>
                <a:gd name="connsiteY6" fmla="*/ 82734 h 178121"/>
                <a:gd name="connsiteX7" fmla="*/ 209750 w 446538"/>
                <a:gd name="connsiteY7" fmla="*/ 177984 h 178121"/>
                <a:gd name="connsiteX8" fmla="*/ 446288 w 446538"/>
                <a:gd name="connsiteY8" fmla="*/ 103371 h 178121"/>
                <a:gd name="connsiteX9" fmla="*/ 255788 w 446538"/>
                <a:gd name="connsiteY9" fmla="*/ 82734 h 178121"/>
                <a:gd name="connsiteX10" fmla="*/ 282775 w 446538"/>
                <a:gd name="connsiteY10" fmla="*/ 79559 h 178121"/>
                <a:gd name="connsiteX11" fmla="*/ 209750 w 446538"/>
                <a:gd name="connsiteY11" fmla="*/ 71621 h 178121"/>
                <a:gd name="connsiteX12" fmla="*/ 200 w 446538"/>
                <a:gd name="connsiteY12" fmla="*/ 184 h 17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6538" h="178121">
                  <a:moveTo>
                    <a:pt x="200" y="184"/>
                  </a:moveTo>
                  <a:cubicBezTo>
                    <a:pt x="7079" y="-3255"/>
                    <a:pt x="217952" y="42517"/>
                    <a:pt x="251025" y="50984"/>
                  </a:cubicBezTo>
                  <a:cubicBezTo>
                    <a:pt x="284098" y="59451"/>
                    <a:pt x="198638" y="50984"/>
                    <a:pt x="198638" y="50984"/>
                  </a:cubicBezTo>
                  <a:cubicBezTo>
                    <a:pt x="207105" y="50984"/>
                    <a:pt x="288861" y="48338"/>
                    <a:pt x="301825" y="50984"/>
                  </a:cubicBezTo>
                  <a:cubicBezTo>
                    <a:pt x="314790" y="53630"/>
                    <a:pt x="260815" y="63420"/>
                    <a:pt x="276425" y="66859"/>
                  </a:cubicBezTo>
                  <a:cubicBezTo>
                    <a:pt x="292035" y="70298"/>
                    <a:pt x="371676" y="68975"/>
                    <a:pt x="395488" y="71621"/>
                  </a:cubicBezTo>
                  <a:cubicBezTo>
                    <a:pt x="419300" y="74267"/>
                    <a:pt x="450256" y="65007"/>
                    <a:pt x="419300" y="82734"/>
                  </a:cubicBezTo>
                  <a:cubicBezTo>
                    <a:pt x="388344" y="100461"/>
                    <a:pt x="205252" y="174545"/>
                    <a:pt x="209750" y="177984"/>
                  </a:cubicBezTo>
                  <a:cubicBezTo>
                    <a:pt x="214248" y="181423"/>
                    <a:pt x="438615" y="119246"/>
                    <a:pt x="446288" y="103371"/>
                  </a:cubicBezTo>
                  <a:cubicBezTo>
                    <a:pt x="453961" y="87496"/>
                    <a:pt x="283040" y="86703"/>
                    <a:pt x="255788" y="82734"/>
                  </a:cubicBezTo>
                  <a:cubicBezTo>
                    <a:pt x="228536" y="78765"/>
                    <a:pt x="290448" y="81411"/>
                    <a:pt x="282775" y="79559"/>
                  </a:cubicBezTo>
                  <a:cubicBezTo>
                    <a:pt x="275102" y="77707"/>
                    <a:pt x="254200" y="82998"/>
                    <a:pt x="209750" y="71621"/>
                  </a:cubicBezTo>
                  <a:cubicBezTo>
                    <a:pt x="165300" y="60244"/>
                    <a:pt x="-6679" y="3623"/>
                    <a:pt x="200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45F5BCE4-D844-4550-B4F4-804A08FC4D45}"/>
              </a:ext>
            </a:extLst>
          </p:cNvPr>
          <p:cNvSpPr/>
          <p:nvPr/>
        </p:nvSpPr>
        <p:spPr>
          <a:xfrm>
            <a:off x="2643540" y="-43666"/>
            <a:ext cx="381131" cy="13438134"/>
          </a:xfrm>
          <a:custGeom>
            <a:avLst/>
            <a:gdLst>
              <a:gd name="connsiteX0" fmla="*/ 372034 w 381131"/>
              <a:gd name="connsiteY0" fmla="*/ 24211 h 13438134"/>
              <a:gd name="connsiteX1" fmla="*/ 274758 w 381131"/>
              <a:gd name="connsiteY1" fmla="*/ 4498934 h 13438134"/>
              <a:gd name="connsiteX2" fmla="*/ 235847 w 381131"/>
              <a:gd name="connsiteY2" fmla="*/ 3545623 h 13438134"/>
              <a:gd name="connsiteX3" fmla="*/ 294213 w 381131"/>
              <a:gd name="connsiteY3" fmla="*/ 12903632 h 13438134"/>
              <a:gd name="connsiteX4" fmla="*/ 158026 w 381131"/>
              <a:gd name="connsiteY4" fmla="*/ 12067053 h 13438134"/>
              <a:gd name="connsiteX5" fmla="*/ 60749 w 381131"/>
              <a:gd name="connsiteY5" fmla="*/ 10218798 h 13438134"/>
              <a:gd name="connsiteX6" fmla="*/ 21839 w 381131"/>
              <a:gd name="connsiteY6" fmla="*/ 6794662 h 13438134"/>
              <a:gd name="connsiteX7" fmla="*/ 372034 w 381131"/>
              <a:gd name="connsiteY7" fmla="*/ 24211 h 1343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131" h="13438134">
                <a:moveTo>
                  <a:pt x="372034" y="24211"/>
                </a:moveTo>
                <a:cubicBezTo>
                  <a:pt x="414187" y="-358410"/>
                  <a:pt x="297456" y="3912032"/>
                  <a:pt x="274758" y="4498934"/>
                </a:cubicBezTo>
                <a:cubicBezTo>
                  <a:pt x="252060" y="5085836"/>
                  <a:pt x="232604" y="2144840"/>
                  <a:pt x="235847" y="3545623"/>
                </a:cubicBezTo>
                <a:cubicBezTo>
                  <a:pt x="239089" y="4946406"/>
                  <a:pt x="307183" y="11483394"/>
                  <a:pt x="294213" y="12903632"/>
                </a:cubicBezTo>
                <a:cubicBezTo>
                  <a:pt x="281243" y="14323870"/>
                  <a:pt x="196937" y="12514525"/>
                  <a:pt x="158026" y="12067053"/>
                </a:cubicBezTo>
                <a:cubicBezTo>
                  <a:pt x="119115" y="11619581"/>
                  <a:pt x="83447" y="11097530"/>
                  <a:pt x="60749" y="10218798"/>
                </a:cubicBezTo>
                <a:cubicBezTo>
                  <a:pt x="38051" y="9340066"/>
                  <a:pt x="-36527" y="8493760"/>
                  <a:pt x="21839" y="6794662"/>
                </a:cubicBezTo>
                <a:cubicBezTo>
                  <a:pt x="80205" y="5095564"/>
                  <a:pt x="329881" y="406832"/>
                  <a:pt x="372034" y="242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995EEB24-466E-4187-8B2B-4128B58E6E7E}"/>
              </a:ext>
            </a:extLst>
          </p:cNvPr>
          <p:cNvSpPr/>
          <p:nvPr/>
        </p:nvSpPr>
        <p:spPr>
          <a:xfrm>
            <a:off x="6978883" y="10980029"/>
            <a:ext cx="2755771" cy="774464"/>
          </a:xfrm>
          <a:custGeom>
            <a:avLst/>
            <a:gdLst>
              <a:gd name="connsiteX0" fmla="*/ 37934 w 2755771"/>
              <a:gd name="connsiteY0" fmla="*/ 12022 h 774464"/>
              <a:gd name="connsiteX1" fmla="*/ 191938 w 2755771"/>
              <a:gd name="connsiteY1" fmla="*/ 50523 h 774464"/>
              <a:gd name="connsiteX2" fmla="*/ 2646380 w 2755771"/>
              <a:gd name="connsiteY2" fmla="*/ 743542 h 774464"/>
              <a:gd name="connsiteX3" fmla="*/ 2251744 w 2755771"/>
              <a:gd name="connsiteY3" fmla="*/ 647289 h 774464"/>
              <a:gd name="connsiteX4" fmla="*/ 1568351 w 2755771"/>
              <a:gd name="connsiteY4" fmla="*/ 589537 h 774464"/>
              <a:gd name="connsiteX5" fmla="*/ 1346970 w 2755771"/>
              <a:gd name="connsiteY5" fmla="*/ 512535 h 774464"/>
              <a:gd name="connsiteX6" fmla="*/ 37934 w 2755771"/>
              <a:gd name="connsiteY6" fmla="*/ 12022 h 77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5771" h="774464">
                <a:moveTo>
                  <a:pt x="37934" y="12022"/>
                </a:moveTo>
                <a:cubicBezTo>
                  <a:pt x="-102435" y="-29688"/>
                  <a:pt x="191938" y="50523"/>
                  <a:pt x="191938" y="50523"/>
                </a:cubicBezTo>
                <a:lnTo>
                  <a:pt x="2646380" y="743542"/>
                </a:lnTo>
                <a:cubicBezTo>
                  <a:pt x="2989681" y="843003"/>
                  <a:pt x="2431416" y="672957"/>
                  <a:pt x="2251744" y="647289"/>
                </a:cubicBezTo>
                <a:cubicBezTo>
                  <a:pt x="2072073" y="621622"/>
                  <a:pt x="1719147" y="611996"/>
                  <a:pt x="1568351" y="589537"/>
                </a:cubicBezTo>
                <a:cubicBezTo>
                  <a:pt x="1417555" y="567078"/>
                  <a:pt x="1346970" y="512535"/>
                  <a:pt x="1346970" y="512535"/>
                </a:cubicBezTo>
                <a:lnTo>
                  <a:pt x="37934" y="1202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テキスト ボックス 1244">
            <a:extLst>
              <a:ext uri="{FF2B5EF4-FFF2-40B4-BE49-F238E27FC236}">
                <a16:creationId xmlns:a16="http://schemas.microsoft.com/office/drawing/2014/main" id="{EEAAD706-D3D0-44A6-B4C4-953E4221CAAA}"/>
              </a:ext>
            </a:extLst>
          </p:cNvPr>
          <p:cNvSpPr txBox="1"/>
          <p:nvPr/>
        </p:nvSpPr>
        <p:spPr>
          <a:xfrm>
            <a:off x="8862536" y="274536"/>
            <a:ext cx="738664" cy="47153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C0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人生、色々ありますし。</a:t>
            </a:r>
          </a:p>
        </p:txBody>
      </p:sp>
      <p:grpSp>
        <p:nvGrpSpPr>
          <p:cNvPr id="319" name="グループ化 318">
            <a:extLst>
              <a:ext uri="{FF2B5EF4-FFF2-40B4-BE49-F238E27FC236}">
                <a16:creationId xmlns:a16="http://schemas.microsoft.com/office/drawing/2014/main" id="{8B14B69F-1916-492A-958A-34704991DBF7}"/>
              </a:ext>
            </a:extLst>
          </p:cNvPr>
          <p:cNvGrpSpPr/>
          <p:nvPr/>
        </p:nvGrpSpPr>
        <p:grpSpPr>
          <a:xfrm>
            <a:off x="2035321" y="566908"/>
            <a:ext cx="8662424" cy="12431017"/>
            <a:chOff x="1357633" y="414508"/>
            <a:chExt cx="8662424" cy="12431017"/>
          </a:xfrm>
        </p:grpSpPr>
        <p:grpSp>
          <p:nvGrpSpPr>
            <p:cNvPr id="320" name="グループ化 319">
              <a:extLst>
                <a:ext uri="{FF2B5EF4-FFF2-40B4-BE49-F238E27FC236}">
                  <a16:creationId xmlns:a16="http://schemas.microsoft.com/office/drawing/2014/main" id="{294EABFF-8066-47A0-9C34-876337BC57A1}"/>
                </a:ext>
              </a:extLst>
            </p:cNvPr>
            <p:cNvGrpSpPr/>
            <p:nvPr/>
          </p:nvGrpSpPr>
          <p:grpSpPr>
            <a:xfrm>
              <a:off x="2283267" y="414508"/>
              <a:ext cx="7736790" cy="12422403"/>
              <a:chOff x="2283267" y="414508"/>
              <a:chExt cx="7736790" cy="12422403"/>
            </a:xfrm>
          </p:grpSpPr>
          <p:sp>
            <p:nvSpPr>
              <p:cNvPr id="338" name="フリーフォーム: 図形 337">
                <a:extLst>
                  <a:ext uri="{FF2B5EF4-FFF2-40B4-BE49-F238E27FC236}">
                    <a16:creationId xmlns:a16="http://schemas.microsoft.com/office/drawing/2014/main" id="{C4033C28-3992-4736-977C-B151648A21C7}"/>
                  </a:ext>
                </a:extLst>
              </p:cNvPr>
              <p:cNvSpPr/>
              <p:nvPr/>
            </p:nvSpPr>
            <p:spPr>
              <a:xfrm>
                <a:off x="4071886" y="3655893"/>
                <a:ext cx="589045" cy="192359"/>
              </a:xfrm>
              <a:custGeom>
                <a:avLst/>
                <a:gdLst>
                  <a:gd name="connsiteX0" fmla="*/ 52 w 589045"/>
                  <a:gd name="connsiteY0" fmla="*/ 192207 h 192359"/>
                  <a:gd name="connsiteX1" fmla="*/ 136577 w 589045"/>
                  <a:gd name="connsiteY1" fmla="*/ 103307 h 192359"/>
                  <a:gd name="connsiteX2" fmla="*/ 96889 w 589045"/>
                  <a:gd name="connsiteY2" fmla="*/ 84257 h 192359"/>
                  <a:gd name="connsiteX3" fmla="*/ 61964 w 589045"/>
                  <a:gd name="connsiteY3" fmla="*/ 69970 h 192359"/>
                  <a:gd name="connsiteX4" fmla="*/ 161977 w 589045"/>
                  <a:gd name="connsiteY4" fmla="*/ 77907 h 192359"/>
                  <a:gd name="connsiteX5" fmla="*/ 181027 w 589045"/>
                  <a:gd name="connsiteY5" fmla="*/ 63620 h 192359"/>
                  <a:gd name="connsiteX6" fmla="*/ 141339 w 589045"/>
                  <a:gd name="connsiteY6" fmla="*/ 42982 h 192359"/>
                  <a:gd name="connsiteX7" fmla="*/ 204839 w 589045"/>
                  <a:gd name="connsiteY7" fmla="*/ 39807 h 192359"/>
                  <a:gd name="connsiteX8" fmla="*/ 160389 w 589045"/>
                  <a:gd name="connsiteY8" fmla="*/ 120 h 192359"/>
                  <a:gd name="connsiteX9" fmla="*/ 231827 w 589045"/>
                  <a:gd name="connsiteY9" fmla="*/ 27107 h 192359"/>
                  <a:gd name="connsiteX10" fmla="*/ 236589 w 589045"/>
                  <a:gd name="connsiteY10" fmla="*/ 15995 h 192359"/>
                  <a:gd name="connsiteX11" fmla="*/ 301677 w 589045"/>
                  <a:gd name="connsiteY11" fmla="*/ 23932 h 192359"/>
                  <a:gd name="connsiteX12" fmla="*/ 306439 w 589045"/>
                  <a:gd name="connsiteY12" fmla="*/ 3295 h 192359"/>
                  <a:gd name="connsiteX13" fmla="*/ 384227 w 589045"/>
                  <a:gd name="connsiteY13" fmla="*/ 15995 h 192359"/>
                  <a:gd name="connsiteX14" fmla="*/ 425502 w 589045"/>
                  <a:gd name="connsiteY14" fmla="*/ 6470 h 192359"/>
                  <a:gd name="connsiteX15" fmla="*/ 400102 w 589045"/>
                  <a:gd name="connsiteY15" fmla="*/ 23932 h 192359"/>
                  <a:gd name="connsiteX16" fmla="*/ 462014 w 589045"/>
                  <a:gd name="connsiteY16" fmla="*/ 15995 h 192359"/>
                  <a:gd name="connsiteX17" fmla="*/ 454077 w 589045"/>
                  <a:gd name="connsiteY17" fmla="*/ 33457 h 192359"/>
                  <a:gd name="connsiteX18" fmla="*/ 522339 w 589045"/>
                  <a:gd name="connsiteY18" fmla="*/ 62032 h 192359"/>
                  <a:gd name="connsiteX19" fmla="*/ 589014 w 589045"/>
                  <a:gd name="connsiteY19" fmla="*/ 71557 h 192359"/>
                  <a:gd name="connsiteX20" fmla="*/ 531864 w 589045"/>
                  <a:gd name="connsiteY20" fmla="*/ 74732 h 192359"/>
                  <a:gd name="connsiteX21" fmla="*/ 536627 w 589045"/>
                  <a:gd name="connsiteY21" fmla="*/ 84257 h 192359"/>
                  <a:gd name="connsiteX22" fmla="*/ 584252 w 589045"/>
                  <a:gd name="connsiteY22" fmla="*/ 176332 h 192359"/>
                  <a:gd name="connsiteX23" fmla="*/ 538214 w 589045"/>
                  <a:gd name="connsiteY23" fmla="*/ 120770 h 192359"/>
                  <a:gd name="connsiteX24" fmla="*/ 455664 w 589045"/>
                  <a:gd name="connsiteY24" fmla="*/ 68382 h 192359"/>
                  <a:gd name="connsiteX25" fmla="*/ 368352 w 589045"/>
                  <a:gd name="connsiteY25" fmla="*/ 46157 h 192359"/>
                  <a:gd name="connsiteX26" fmla="*/ 276277 w 589045"/>
                  <a:gd name="connsiteY26" fmla="*/ 46157 h 192359"/>
                  <a:gd name="connsiteX27" fmla="*/ 158802 w 589045"/>
                  <a:gd name="connsiteY27" fmla="*/ 63620 h 192359"/>
                  <a:gd name="connsiteX28" fmla="*/ 120702 w 589045"/>
                  <a:gd name="connsiteY28" fmla="*/ 79495 h 192359"/>
                  <a:gd name="connsiteX29" fmla="*/ 52 w 589045"/>
                  <a:gd name="connsiteY29" fmla="*/ 192207 h 1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89045" h="192359">
                    <a:moveTo>
                      <a:pt x="52" y="192207"/>
                    </a:moveTo>
                    <a:cubicBezTo>
                      <a:pt x="2698" y="196176"/>
                      <a:pt x="120438" y="121299"/>
                      <a:pt x="136577" y="103307"/>
                    </a:cubicBezTo>
                    <a:cubicBezTo>
                      <a:pt x="152717" y="85315"/>
                      <a:pt x="109324" y="89813"/>
                      <a:pt x="96889" y="84257"/>
                    </a:cubicBezTo>
                    <a:cubicBezTo>
                      <a:pt x="84454" y="78701"/>
                      <a:pt x="51116" y="71028"/>
                      <a:pt x="61964" y="69970"/>
                    </a:cubicBezTo>
                    <a:cubicBezTo>
                      <a:pt x="72812" y="68912"/>
                      <a:pt x="142133" y="78965"/>
                      <a:pt x="161977" y="77907"/>
                    </a:cubicBezTo>
                    <a:cubicBezTo>
                      <a:pt x="181821" y="76849"/>
                      <a:pt x="184467" y="69441"/>
                      <a:pt x="181027" y="63620"/>
                    </a:cubicBezTo>
                    <a:cubicBezTo>
                      <a:pt x="177587" y="57799"/>
                      <a:pt x="137370" y="46951"/>
                      <a:pt x="141339" y="42982"/>
                    </a:cubicBezTo>
                    <a:cubicBezTo>
                      <a:pt x="145308" y="39013"/>
                      <a:pt x="201664" y="46951"/>
                      <a:pt x="204839" y="39807"/>
                    </a:cubicBezTo>
                    <a:cubicBezTo>
                      <a:pt x="208014" y="32663"/>
                      <a:pt x="155891" y="2237"/>
                      <a:pt x="160389" y="120"/>
                    </a:cubicBezTo>
                    <a:cubicBezTo>
                      <a:pt x="164887" y="-1997"/>
                      <a:pt x="219127" y="24461"/>
                      <a:pt x="231827" y="27107"/>
                    </a:cubicBezTo>
                    <a:cubicBezTo>
                      <a:pt x="244527" y="29753"/>
                      <a:pt x="224947" y="16524"/>
                      <a:pt x="236589" y="15995"/>
                    </a:cubicBezTo>
                    <a:cubicBezTo>
                      <a:pt x="248231" y="15466"/>
                      <a:pt x="290035" y="26049"/>
                      <a:pt x="301677" y="23932"/>
                    </a:cubicBezTo>
                    <a:cubicBezTo>
                      <a:pt x="313319" y="21815"/>
                      <a:pt x="292681" y="4618"/>
                      <a:pt x="306439" y="3295"/>
                    </a:cubicBezTo>
                    <a:cubicBezTo>
                      <a:pt x="320197" y="1972"/>
                      <a:pt x="364383" y="15466"/>
                      <a:pt x="384227" y="15995"/>
                    </a:cubicBezTo>
                    <a:cubicBezTo>
                      <a:pt x="404071" y="16524"/>
                      <a:pt x="422856" y="5147"/>
                      <a:pt x="425502" y="6470"/>
                    </a:cubicBezTo>
                    <a:cubicBezTo>
                      <a:pt x="428148" y="7793"/>
                      <a:pt x="394017" y="22345"/>
                      <a:pt x="400102" y="23932"/>
                    </a:cubicBezTo>
                    <a:cubicBezTo>
                      <a:pt x="406187" y="25519"/>
                      <a:pt x="453018" y="14408"/>
                      <a:pt x="462014" y="15995"/>
                    </a:cubicBezTo>
                    <a:cubicBezTo>
                      <a:pt x="471010" y="17582"/>
                      <a:pt x="444023" y="25784"/>
                      <a:pt x="454077" y="33457"/>
                    </a:cubicBezTo>
                    <a:cubicBezTo>
                      <a:pt x="464131" y="41130"/>
                      <a:pt x="499850" y="55682"/>
                      <a:pt x="522339" y="62032"/>
                    </a:cubicBezTo>
                    <a:cubicBezTo>
                      <a:pt x="544828" y="68382"/>
                      <a:pt x="587426" y="69440"/>
                      <a:pt x="589014" y="71557"/>
                    </a:cubicBezTo>
                    <a:cubicBezTo>
                      <a:pt x="590602" y="73674"/>
                      <a:pt x="531864" y="74732"/>
                      <a:pt x="531864" y="74732"/>
                    </a:cubicBezTo>
                    <a:cubicBezTo>
                      <a:pt x="523133" y="76849"/>
                      <a:pt x="527896" y="67324"/>
                      <a:pt x="536627" y="84257"/>
                    </a:cubicBezTo>
                    <a:cubicBezTo>
                      <a:pt x="545358" y="101190"/>
                      <a:pt x="583988" y="170247"/>
                      <a:pt x="584252" y="176332"/>
                    </a:cubicBezTo>
                    <a:cubicBezTo>
                      <a:pt x="584516" y="182417"/>
                      <a:pt x="559645" y="138762"/>
                      <a:pt x="538214" y="120770"/>
                    </a:cubicBezTo>
                    <a:cubicBezTo>
                      <a:pt x="516783" y="102778"/>
                      <a:pt x="483974" y="80817"/>
                      <a:pt x="455664" y="68382"/>
                    </a:cubicBezTo>
                    <a:cubicBezTo>
                      <a:pt x="427354" y="55947"/>
                      <a:pt x="398250" y="49861"/>
                      <a:pt x="368352" y="46157"/>
                    </a:cubicBezTo>
                    <a:cubicBezTo>
                      <a:pt x="338454" y="42453"/>
                      <a:pt x="311202" y="43246"/>
                      <a:pt x="276277" y="46157"/>
                    </a:cubicBezTo>
                    <a:cubicBezTo>
                      <a:pt x="241352" y="49067"/>
                      <a:pt x="184731" y="58064"/>
                      <a:pt x="158802" y="63620"/>
                    </a:cubicBezTo>
                    <a:cubicBezTo>
                      <a:pt x="132873" y="69176"/>
                      <a:pt x="145573" y="62033"/>
                      <a:pt x="120702" y="79495"/>
                    </a:cubicBezTo>
                    <a:cubicBezTo>
                      <a:pt x="95831" y="96957"/>
                      <a:pt x="-2594" y="188238"/>
                      <a:pt x="52" y="1922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: 図形 338">
                <a:extLst>
                  <a:ext uri="{FF2B5EF4-FFF2-40B4-BE49-F238E27FC236}">
                    <a16:creationId xmlns:a16="http://schemas.microsoft.com/office/drawing/2014/main" id="{E0CAE0F9-FABC-4913-9BF1-5062E680C360}"/>
                  </a:ext>
                </a:extLst>
              </p:cNvPr>
              <p:cNvSpPr/>
              <p:nvPr/>
            </p:nvSpPr>
            <p:spPr>
              <a:xfrm>
                <a:off x="4061486" y="3829045"/>
                <a:ext cx="461652" cy="123867"/>
              </a:xfrm>
              <a:custGeom>
                <a:avLst/>
                <a:gdLst>
                  <a:gd name="connsiteX0" fmla="*/ 927 w 461652"/>
                  <a:gd name="connsiteY0" fmla="*/ 17468 h 123867"/>
                  <a:gd name="connsiteX1" fmla="*/ 129514 w 461652"/>
                  <a:gd name="connsiteY1" fmla="*/ 55568 h 123867"/>
                  <a:gd name="connsiteX2" fmla="*/ 81889 w 461652"/>
                  <a:gd name="connsiteY2" fmla="*/ 5 h 123867"/>
                  <a:gd name="connsiteX3" fmla="*/ 145389 w 461652"/>
                  <a:gd name="connsiteY3" fmla="*/ 52393 h 123867"/>
                  <a:gd name="connsiteX4" fmla="*/ 231114 w 461652"/>
                  <a:gd name="connsiteY4" fmla="*/ 74618 h 123867"/>
                  <a:gd name="connsiteX5" fmla="*/ 432727 w 461652"/>
                  <a:gd name="connsiteY5" fmla="*/ 79380 h 123867"/>
                  <a:gd name="connsiteX6" fmla="*/ 437489 w 461652"/>
                  <a:gd name="connsiteY6" fmla="*/ 80968 h 123867"/>
                  <a:gd name="connsiteX7" fmla="*/ 351764 w 461652"/>
                  <a:gd name="connsiteY7" fmla="*/ 87318 h 123867"/>
                  <a:gd name="connsiteX8" fmla="*/ 378752 w 461652"/>
                  <a:gd name="connsiteY8" fmla="*/ 87318 h 123867"/>
                  <a:gd name="connsiteX9" fmla="*/ 461302 w 461652"/>
                  <a:gd name="connsiteY9" fmla="*/ 109543 h 123867"/>
                  <a:gd name="connsiteX10" fmla="*/ 405739 w 461652"/>
                  <a:gd name="connsiteY10" fmla="*/ 85730 h 123867"/>
                  <a:gd name="connsiteX11" fmla="*/ 340652 w 461652"/>
                  <a:gd name="connsiteY11" fmla="*/ 106368 h 123867"/>
                  <a:gd name="connsiteX12" fmla="*/ 313664 w 461652"/>
                  <a:gd name="connsiteY12" fmla="*/ 109543 h 123867"/>
                  <a:gd name="connsiteX13" fmla="*/ 273977 w 461652"/>
                  <a:gd name="connsiteY13" fmla="*/ 123830 h 123867"/>
                  <a:gd name="connsiteX14" fmla="*/ 272389 w 461652"/>
                  <a:gd name="connsiteY14" fmla="*/ 104780 h 123867"/>
                  <a:gd name="connsiteX15" fmla="*/ 196189 w 461652"/>
                  <a:gd name="connsiteY15" fmla="*/ 90493 h 123867"/>
                  <a:gd name="connsiteX16" fmla="*/ 77127 w 461652"/>
                  <a:gd name="connsiteY16" fmla="*/ 61918 h 123867"/>
                  <a:gd name="connsiteX17" fmla="*/ 927 w 461652"/>
                  <a:gd name="connsiteY17" fmla="*/ 17468 h 12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61652" h="123867">
                    <a:moveTo>
                      <a:pt x="927" y="17468"/>
                    </a:moveTo>
                    <a:cubicBezTo>
                      <a:pt x="9658" y="16410"/>
                      <a:pt x="116020" y="58478"/>
                      <a:pt x="129514" y="55568"/>
                    </a:cubicBezTo>
                    <a:cubicBezTo>
                      <a:pt x="143008" y="52658"/>
                      <a:pt x="79243" y="534"/>
                      <a:pt x="81889" y="5"/>
                    </a:cubicBezTo>
                    <a:cubicBezTo>
                      <a:pt x="84535" y="-524"/>
                      <a:pt x="120518" y="39958"/>
                      <a:pt x="145389" y="52393"/>
                    </a:cubicBezTo>
                    <a:cubicBezTo>
                      <a:pt x="170260" y="64828"/>
                      <a:pt x="183224" y="70120"/>
                      <a:pt x="231114" y="74618"/>
                    </a:cubicBezTo>
                    <a:cubicBezTo>
                      <a:pt x="279004" y="79116"/>
                      <a:pt x="398331" y="78322"/>
                      <a:pt x="432727" y="79380"/>
                    </a:cubicBezTo>
                    <a:cubicBezTo>
                      <a:pt x="467123" y="80438"/>
                      <a:pt x="450983" y="79645"/>
                      <a:pt x="437489" y="80968"/>
                    </a:cubicBezTo>
                    <a:cubicBezTo>
                      <a:pt x="423995" y="82291"/>
                      <a:pt x="361553" y="86260"/>
                      <a:pt x="351764" y="87318"/>
                    </a:cubicBezTo>
                    <a:cubicBezTo>
                      <a:pt x="341975" y="88376"/>
                      <a:pt x="360496" y="83614"/>
                      <a:pt x="378752" y="87318"/>
                    </a:cubicBezTo>
                    <a:cubicBezTo>
                      <a:pt x="397008" y="91022"/>
                      <a:pt x="456804" y="109808"/>
                      <a:pt x="461302" y="109543"/>
                    </a:cubicBezTo>
                    <a:cubicBezTo>
                      <a:pt x="465800" y="109278"/>
                      <a:pt x="425847" y="86259"/>
                      <a:pt x="405739" y="85730"/>
                    </a:cubicBezTo>
                    <a:cubicBezTo>
                      <a:pt x="385631" y="85201"/>
                      <a:pt x="355998" y="102399"/>
                      <a:pt x="340652" y="106368"/>
                    </a:cubicBezTo>
                    <a:cubicBezTo>
                      <a:pt x="325306" y="110337"/>
                      <a:pt x="324777" y="106633"/>
                      <a:pt x="313664" y="109543"/>
                    </a:cubicBezTo>
                    <a:cubicBezTo>
                      <a:pt x="302551" y="112453"/>
                      <a:pt x="280856" y="124624"/>
                      <a:pt x="273977" y="123830"/>
                    </a:cubicBezTo>
                    <a:cubicBezTo>
                      <a:pt x="267098" y="123036"/>
                      <a:pt x="285354" y="110336"/>
                      <a:pt x="272389" y="104780"/>
                    </a:cubicBezTo>
                    <a:cubicBezTo>
                      <a:pt x="259424" y="99224"/>
                      <a:pt x="228733" y="97637"/>
                      <a:pt x="196189" y="90493"/>
                    </a:cubicBezTo>
                    <a:cubicBezTo>
                      <a:pt x="163645" y="83349"/>
                      <a:pt x="107025" y="67739"/>
                      <a:pt x="77127" y="61918"/>
                    </a:cubicBezTo>
                    <a:cubicBezTo>
                      <a:pt x="47229" y="56097"/>
                      <a:pt x="-7804" y="18526"/>
                      <a:pt x="927" y="174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フリーフォーム: 図形 339">
                <a:extLst>
                  <a:ext uri="{FF2B5EF4-FFF2-40B4-BE49-F238E27FC236}">
                    <a16:creationId xmlns:a16="http://schemas.microsoft.com/office/drawing/2014/main" id="{40491D6A-ECBC-4FDA-A1EF-2990FAC57532}"/>
                  </a:ext>
                </a:extLst>
              </p:cNvPr>
              <p:cNvSpPr/>
              <p:nvPr/>
            </p:nvSpPr>
            <p:spPr>
              <a:xfrm>
                <a:off x="4478271" y="3690926"/>
                <a:ext cx="213258" cy="146786"/>
              </a:xfrm>
              <a:custGeom>
                <a:avLst/>
                <a:gdLst>
                  <a:gd name="connsiteX0" fmla="*/ 1654 w 213258"/>
                  <a:gd name="connsiteY0" fmla="*/ 6362 h 146786"/>
                  <a:gd name="connsiteX1" fmla="*/ 157229 w 213258"/>
                  <a:gd name="connsiteY1" fmla="*/ 117487 h 146786"/>
                  <a:gd name="connsiteX2" fmla="*/ 190567 w 213258"/>
                  <a:gd name="connsiteY2" fmla="*/ 142887 h 146786"/>
                  <a:gd name="connsiteX3" fmla="*/ 212792 w 213258"/>
                  <a:gd name="connsiteY3" fmla="*/ 142887 h 146786"/>
                  <a:gd name="connsiteX4" fmla="*/ 169929 w 213258"/>
                  <a:gd name="connsiteY4" fmla="*/ 106374 h 146786"/>
                  <a:gd name="connsiteX5" fmla="*/ 188979 w 213258"/>
                  <a:gd name="connsiteY5" fmla="*/ 101612 h 146786"/>
                  <a:gd name="connsiteX6" fmla="*/ 152467 w 213258"/>
                  <a:gd name="connsiteY6" fmla="*/ 84149 h 146786"/>
                  <a:gd name="connsiteX7" fmla="*/ 135004 w 213258"/>
                  <a:gd name="connsiteY7" fmla="*/ 50812 h 146786"/>
                  <a:gd name="connsiteX8" fmla="*/ 117542 w 213258"/>
                  <a:gd name="connsiteY8" fmla="*/ 22237 h 146786"/>
                  <a:gd name="connsiteX9" fmla="*/ 115954 w 213258"/>
                  <a:gd name="connsiteY9" fmla="*/ 12 h 146786"/>
                  <a:gd name="connsiteX10" fmla="*/ 76267 w 213258"/>
                  <a:gd name="connsiteY10" fmla="*/ 19062 h 146786"/>
                  <a:gd name="connsiteX11" fmla="*/ 1654 w 213258"/>
                  <a:gd name="connsiteY11" fmla="*/ 6362 h 14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258" h="146786">
                    <a:moveTo>
                      <a:pt x="1654" y="6362"/>
                    </a:moveTo>
                    <a:cubicBezTo>
                      <a:pt x="15148" y="22766"/>
                      <a:pt x="125744" y="94733"/>
                      <a:pt x="157229" y="117487"/>
                    </a:cubicBezTo>
                    <a:cubicBezTo>
                      <a:pt x="188715" y="140241"/>
                      <a:pt x="181307" y="138654"/>
                      <a:pt x="190567" y="142887"/>
                    </a:cubicBezTo>
                    <a:cubicBezTo>
                      <a:pt x="199827" y="147120"/>
                      <a:pt x="216232" y="148972"/>
                      <a:pt x="212792" y="142887"/>
                    </a:cubicBezTo>
                    <a:cubicBezTo>
                      <a:pt x="209352" y="136802"/>
                      <a:pt x="173898" y="113253"/>
                      <a:pt x="169929" y="106374"/>
                    </a:cubicBezTo>
                    <a:cubicBezTo>
                      <a:pt x="165960" y="99495"/>
                      <a:pt x="191889" y="105316"/>
                      <a:pt x="188979" y="101612"/>
                    </a:cubicBezTo>
                    <a:cubicBezTo>
                      <a:pt x="186069" y="97908"/>
                      <a:pt x="161463" y="92616"/>
                      <a:pt x="152467" y="84149"/>
                    </a:cubicBezTo>
                    <a:cubicBezTo>
                      <a:pt x="143471" y="75682"/>
                      <a:pt x="140825" y="61131"/>
                      <a:pt x="135004" y="50812"/>
                    </a:cubicBezTo>
                    <a:cubicBezTo>
                      <a:pt x="129183" y="40493"/>
                      <a:pt x="120717" y="30704"/>
                      <a:pt x="117542" y="22237"/>
                    </a:cubicBezTo>
                    <a:cubicBezTo>
                      <a:pt x="114367" y="13770"/>
                      <a:pt x="122833" y="541"/>
                      <a:pt x="115954" y="12"/>
                    </a:cubicBezTo>
                    <a:cubicBezTo>
                      <a:pt x="109075" y="-517"/>
                      <a:pt x="91348" y="16416"/>
                      <a:pt x="76267" y="19062"/>
                    </a:cubicBezTo>
                    <a:cubicBezTo>
                      <a:pt x="61186" y="21708"/>
                      <a:pt x="-11840" y="-10042"/>
                      <a:pt x="1654" y="63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24A7D15F-0A2A-4349-A858-A914B10CB08C}"/>
                  </a:ext>
                </a:extLst>
              </p:cNvPr>
              <p:cNvSpPr/>
              <p:nvPr/>
            </p:nvSpPr>
            <p:spPr>
              <a:xfrm>
                <a:off x="4054095" y="3869667"/>
                <a:ext cx="307019" cy="71918"/>
              </a:xfrm>
              <a:custGeom>
                <a:avLst/>
                <a:gdLst>
                  <a:gd name="connsiteX0" fmla="*/ 3555 w 307019"/>
                  <a:gd name="connsiteY0" fmla="*/ 3833 h 71918"/>
                  <a:gd name="connsiteX1" fmla="*/ 165480 w 307019"/>
                  <a:gd name="connsiteY1" fmla="*/ 53046 h 71918"/>
                  <a:gd name="connsiteX2" fmla="*/ 306768 w 307019"/>
                  <a:gd name="connsiteY2" fmla="*/ 70508 h 71918"/>
                  <a:gd name="connsiteX3" fmla="*/ 130555 w 307019"/>
                  <a:gd name="connsiteY3" fmla="*/ 19708 h 71918"/>
                  <a:gd name="connsiteX4" fmla="*/ 57530 w 307019"/>
                  <a:gd name="connsiteY4" fmla="*/ 5421 h 71918"/>
                  <a:gd name="connsiteX5" fmla="*/ 3555 w 307019"/>
                  <a:gd name="connsiteY5" fmla="*/ 3833 h 7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019" h="71918">
                    <a:moveTo>
                      <a:pt x="3555" y="3833"/>
                    </a:moveTo>
                    <a:cubicBezTo>
                      <a:pt x="21547" y="11771"/>
                      <a:pt x="114945" y="41934"/>
                      <a:pt x="165480" y="53046"/>
                    </a:cubicBezTo>
                    <a:cubicBezTo>
                      <a:pt x="216015" y="64158"/>
                      <a:pt x="312589" y="76064"/>
                      <a:pt x="306768" y="70508"/>
                    </a:cubicBezTo>
                    <a:cubicBezTo>
                      <a:pt x="300947" y="64952"/>
                      <a:pt x="172095" y="30556"/>
                      <a:pt x="130555" y="19708"/>
                    </a:cubicBezTo>
                    <a:cubicBezTo>
                      <a:pt x="89015" y="8860"/>
                      <a:pt x="74199" y="8596"/>
                      <a:pt x="57530" y="5421"/>
                    </a:cubicBezTo>
                    <a:cubicBezTo>
                      <a:pt x="40861" y="2246"/>
                      <a:pt x="-14437" y="-4105"/>
                      <a:pt x="3555" y="38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074CC519-121D-4C66-8232-4FF6BDDD86C4}"/>
                  </a:ext>
                </a:extLst>
              </p:cNvPr>
              <p:cNvSpPr/>
              <p:nvPr/>
            </p:nvSpPr>
            <p:spPr>
              <a:xfrm>
                <a:off x="4122441" y="3704418"/>
                <a:ext cx="192891" cy="188664"/>
              </a:xfrm>
              <a:custGeom>
                <a:avLst/>
                <a:gdLst>
                  <a:gd name="connsiteX0" fmla="*/ 192384 w 192891"/>
                  <a:gd name="connsiteY0" fmla="*/ 2395 h 188664"/>
                  <a:gd name="connsiteX1" fmla="*/ 47922 w 192891"/>
                  <a:gd name="connsiteY1" fmla="*/ 92882 h 188664"/>
                  <a:gd name="connsiteX2" fmla="*/ 41572 w 192891"/>
                  <a:gd name="connsiteY2" fmla="*/ 119870 h 188664"/>
                  <a:gd name="connsiteX3" fmla="*/ 65384 w 192891"/>
                  <a:gd name="connsiteY3" fmla="*/ 186545 h 188664"/>
                  <a:gd name="connsiteX4" fmla="*/ 51097 w 192891"/>
                  <a:gd name="connsiteY4" fmla="*/ 167495 h 188664"/>
                  <a:gd name="connsiteX5" fmla="*/ 297 w 192891"/>
                  <a:gd name="connsiteY5" fmla="*/ 121457 h 188664"/>
                  <a:gd name="connsiteX6" fmla="*/ 32047 w 192891"/>
                  <a:gd name="connsiteY6" fmla="*/ 73832 h 188664"/>
                  <a:gd name="connsiteX7" fmla="*/ 71734 w 192891"/>
                  <a:gd name="connsiteY7" fmla="*/ 40495 h 188664"/>
                  <a:gd name="connsiteX8" fmla="*/ 95547 w 192891"/>
                  <a:gd name="connsiteY8" fmla="*/ 27795 h 188664"/>
                  <a:gd name="connsiteX9" fmla="*/ 192384 w 192891"/>
                  <a:gd name="connsiteY9" fmla="*/ 2395 h 18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891" h="188664">
                    <a:moveTo>
                      <a:pt x="192384" y="2395"/>
                    </a:moveTo>
                    <a:cubicBezTo>
                      <a:pt x="184447" y="13243"/>
                      <a:pt x="73057" y="73303"/>
                      <a:pt x="47922" y="92882"/>
                    </a:cubicBezTo>
                    <a:cubicBezTo>
                      <a:pt x="22787" y="112461"/>
                      <a:pt x="38662" y="104259"/>
                      <a:pt x="41572" y="119870"/>
                    </a:cubicBezTo>
                    <a:cubicBezTo>
                      <a:pt x="44482" y="135481"/>
                      <a:pt x="63796" y="178607"/>
                      <a:pt x="65384" y="186545"/>
                    </a:cubicBezTo>
                    <a:cubicBezTo>
                      <a:pt x="66972" y="194483"/>
                      <a:pt x="61945" y="178343"/>
                      <a:pt x="51097" y="167495"/>
                    </a:cubicBezTo>
                    <a:cubicBezTo>
                      <a:pt x="40249" y="156647"/>
                      <a:pt x="3472" y="137067"/>
                      <a:pt x="297" y="121457"/>
                    </a:cubicBezTo>
                    <a:cubicBezTo>
                      <a:pt x="-2878" y="105847"/>
                      <a:pt x="20141" y="87326"/>
                      <a:pt x="32047" y="73832"/>
                    </a:cubicBezTo>
                    <a:cubicBezTo>
                      <a:pt x="43953" y="60338"/>
                      <a:pt x="61151" y="48168"/>
                      <a:pt x="71734" y="40495"/>
                    </a:cubicBezTo>
                    <a:cubicBezTo>
                      <a:pt x="82317" y="32822"/>
                      <a:pt x="78349" y="34939"/>
                      <a:pt x="95547" y="27795"/>
                    </a:cubicBezTo>
                    <a:cubicBezTo>
                      <a:pt x="112745" y="20651"/>
                      <a:pt x="200321" y="-8453"/>
                      <a:pt x="192384" y="23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: 図形 342">
                <a:extLst>
                  <a:ext uri="{FF2B5EF4-FFF2-40B4-BE49-F238E27FC236}">
                    <a16:creationId xmlns:a16="http://schemas.microsoft.com/office/drawing/2014/main" id="{61488F9F-9629-4438-8427-7AEFAB0C2D98}"/>
                  </a:ext>
                </a:extLst>
              </p:cNvPr>
              <p:cNvSpPr/>
              <p:nvPr/>
            </p:nvSpPr>
            <p:spPr>
              <a:xfrm>
                <a:off x="4387624" y="3781425"/>
                <a:ext cx="233589" cy="124854"/>
              </a:xfrm>
              <a:custGeom>
                <a:avLst/>
                <a:gdLst>
                  <a:gd name="connsiteX0" fmla="*/ 233589 w 233589"/>
                  <a:gd name="connsiteY0" fmla="*/ 0 h 124854"/>
                  <a:gd name="connsiteX1" fmla="*/ 152626 w 233589"/>
                  <a:gd name="connsiteY1" fmla="*/ 68263 h 124854"/>
                  <a:gd name="connsiteX2" fmla="*/ 103414 w 233589"/>
                  <a:gd name="connsiteY2" fmla="*/ 76200 h 124854"/>
                  <a:gd name="connsiteX3" fmla="*/ 82776 w 233589"/>
                  <a:gd name="connsiteY3" fmla="*/ 79375 h 124854"/>
                  <a:gd name="connsiteX4" fmla="*/ 109764 w 233589"/>
                  <a:gd name="connsiteY4" fmla="*/ 87313 h 124854"/>
                  <a:gd name="connsiteX5" fmla="*/ 63726 w 233589"/>
                  <a:gd name="connsiteY5" fmla="*/ 112713 h 124854"/>
                  <a:gd name="connsiteX6" fmla="*/ 226 w 233589"/>
                  <a:gd name="connsiteY6" fmla="*/ 123825 h 124854"/>
                  <a:gd name="connsiteX7" fmla="*/ 87539 w 233589"/>
                  <a:gd name="connsiteY7" fmla="*/ 123825 h 124854"/>
                  <a:gd name="connsiteX8" fmla="*/ 106589 w 233589"/>
                  <a:gd name="connsiteY8" fmla="*/ 119063 h 124854"/>
                  <a:gd name="connsiteX9" fmla="*/ 147864 w 233589"/>
                  <a:gd name="connsiteY9" fmla="*/ 87313 h 124854"/>
                  <a:gd name="connsiteX10" fmla="*/ 233589 w 233589"/>
                  <a:gd name="connsiteY10" fmla="*/ 0 h 12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589" h="124854">
                    <a:moveTo>
                      <a:pt x="233589" y="0"/>
                    </a:moveTo>
                    <a:cubicBezTo>
                      <a:pt x="203955" y="27781"/>
                      <a:pt x="174322" y="55563"/>
                      <a:pt x="152626" y="68263"/>
                    </a:cubicBezTo>
                    <a:cubicBezTo>
                      <a:pt x="130930" y="80963"/>
                      <a:pt x="115056" y="74348"/>
                      <a:pt x="103414" y="76200"/>
                    </a:cubicBezTo>
                    <a:cubicBezTo>
                      <a:pt x="91772" y="78052"/>
                      <a:pt x="81718" y="77523"/>
                      <a:pt x="82776" y="79375"/>
                    </a:cubicBezTo>
                    <a:cubicBezTo>
                      <a:pt x="83834" y="81227"/>
                      <a:pt x="112939" y="81757"/>
                      <a:pt x="109764" y="87313"/>
                    </a:cubicBezTo>
                    <a:cubicBezTo>
                      <a:pt x="106589" y="92869"/>
                      <a:pt x="81982" y="106628"/>
                      <a:pt x="63726" y="112713"/>
                    </a:cubicBezTo>
                    <a:cubicBezTo>
                      <a:pt x="45470" y="118798"/>
                      <a:pt x="-3743" y="121973"/>
                      <a:pt x="226" y="123825"/>
                    </a:cubicBezTo>
                    <a:cubicBezTo>
                      <a:pt x="4195" y="125677"/>
                      <a:pt x="69812" y="124619"/>
                      <a:pt x="87539" y="123825"/>
                    </a:cubicBezTo>
                    <a:cubicBezTo>
                      <a:pt x="105266" y="123031"/>
                      <a:pt x="96535" y="125148"/>
                      <a:pt x="106589" y="119063"/>
                    </a:cubicBezTo>
                    <a:cubicBezTo>
                      <a:pt x="116643" y="112978"/>
                      <a:pt x="147864" y="87313"/>
                      <a:pt x="147864" y="87313"/>
                    </a:cubicBezTo>
                    <a:lnTo>
                      <a:pt x="233589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: 図形 343">
                <a:extLst>
                  <a:ext uri="{FF2B5EF4-FFF2-40B4-BE49-F238E27FC236}">
                    <a16:creationId xmlns:a16="http://schemas.microsoft.com/office/drawing/2014/main" id="{17957E7A-5E27-4907-BE29-0EA20405E450}"/>
                  </a:ext>
                </a:extLst>
              </p:cNvPr>
              <p:cNvSpPr/>
              <p:nvPr/>
            </p:nvSpPr>
            <p:spPr>
              <a:xfrm>
                <a:off x="4428284" y="3776966"/>
                <a:ext cx="240099" cy="171195"/>
              </a:xfrm>
              <a:custGeom>
                <a:avLst/>
                <a:gdLst>
                  <a:gd name="connsiteX0" fmla="*/ 191341 w 240099"/>
                  <a:gd name="connsiteY0" fmla="*/ 1284 h 171195"/>
                  <a:gd name="connsiteX1" fmla="*/ 180229 w 240099"/>
                  <a:gd name="connsiteY1" fmla="*/ 53672 h 171195"/>
                  <a:gd name="connsiteX2" fmla="*/ 205629 w 240099"/>
                  <a:gd name="connsiteY2" fmla="*/ 80659 h 171195"/>
                  <a:gd name="connsiteX3" fmla="*/ 238966 w 240099"/>
                  <a:gd name="connsiteY3" fmla="*/ 82247 h 171195"/>
                  <a:gd name="connsiteX4" fmla="*/ 161179 w 240099"/>
                  <a:gd name="connsiteY4" fmla="*/ 85422 h 171195"/>
                  <a:gd name="connsiteX5" fmla="*/ 134191 w 240099"/>
                  <a:gd name="connsiteY5" fmla="*/ 104472 h 171195"/>
                  <a:gd name="connsiteX6" fmla="*/ 135779 w 240099"/>
                  <a:gd name="connsiteY6" fmla="*/ 109234 h 171195"/>
                  <a:gd name="connsiteX7" fmla="*/ 151654 w 240099"/>
                  <a:gd name="connsiteY7" fmla="*/ 131459 h 171195"/>
                  <a:gd name="connsiteX8" fmla="*/ 108791 w 240099"/>
                  <a:gd name="connsiteY8" fmla="*/ 129872 h 171195"/>
                  <a:gd name="connsiteX9" fmla="*/ 38941 w 240099"/>
                  <a:gd name="connsiteY9" fmla="*/ 139397 h 171195"/>
                  <a:gd name="connsiteX10" fmla="*/ 48466 w 240099"/>
                  <a:gd name="connsiteY10" fmla="*/ 150509 h 171195"/>
                  <a:gd name="connsiteX11" fmla="*/ 54816 w 240099"/>
                  <a:gd name="connsiteY11" fmla="*/ 171147 h 171195"/>
                  <a:gd name="connsiteX12" fmla="*/ 841 w 240099"/>
                  <a:gd name="connsiteY12" fmla="*/ 144159 h 171195"/>
                  <a:gd name="connsiteX13" fmla="*/ 104029 w 240099"/>
                  <a:gd name="connsiteY13" fmla="*/ 112409 h 171195"/>
                  <a:gd name="connsiteX14" fmla="*/ 191341 w 240099"/>
                  <a:gd name="connsiteY14" fmla="*/ 1284 h 17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0099" h="171195">
                    <a:moveTo>
                      <a:pt x="191341" y="1284"/>
                    </a:moveTo>
                    <a:cubicBezTo>
                      <a:pt x="204041" y="-8505"/>
                      <a:pt x="177848" y="40443"/>
                      <a:pt x="180229" y="53672"/>
                    </a:cubicBezTo>
                    <a:cubicBezTo>
                      <a:pt x="182610" y="66901"/>
                      <a:pt x="195840" y="75897"/>
                      <a:pt x="205629" y="80659"/>
                    </a:cubicBezTo>
                    <a:cubicBezTo>
                      <a:pt x="215418" y="85421"/>
                      <a:pt x="246374" y="81453"/>
                      <a:pt x="238966" y="82247"/>
                    </a:cubicBezTo>
                    <a:cubicBezTo>
                      <a:pt x="231558" y="83041"/>
                      <a:pt x="178641" y="81718"/>
                      <a:pt x="161179" y="85422"/>
                    </a:cubicBezTo>
                    <a:cubicBezTo>
                      <a:pt x="143717" y="89126"/>
                      <a:pt x="138424" y="100503"/>
                      <a:pt x="134191" y="104472"/>
                    </a:cubicBezTo>
                    <a:cubicBezTo>
                      <a:pt x="129958" y="108441"/>
                      <a:pt x="132868" y="104736"/>
                      <a:pt x="135779" y="109234"/>
                    </a:cubicBezTo>
                    <a:cubicBezTo>
                      <a:pt x="138689" y="113732"/>
                      <a:pt x="156152" y="128019"/>
                      <a:pt x="151654" y="131459"/>
                    </a:cubicBezTo>
                    <a:cubicBezTo>
                      <a:pt x="147156" y="134899"/>
                      <a:pt x="127577" y="128549"/>
                      <a:pt x="108791" y="129872"/>
                    </a:cubicBezTo>
                    <a:cubicBezTo>
                      <a:pt x="90005" y="131195"/>
                      <a:pt x="48995" y="135958"/>
                      <a:pt x="38941" y="139397"/>
                    </a:cubicBezTo>
                    <a:cubicBezTo>
                      <a:pt x="28887" y="142837"/>
                      <a:pt x="45820" y="145217"/>
                      <a:pt x="48466" y="150509"/>
                    </a:cubicBezTo>
                    <a:cubicBezTo>
                      <a:pt x="51112" y="155801"/>
                      <a:pt x="62753" y="172205"/>
                      <a:pt x="54816" y="171147"/>
                    </a:cubicBezTo>
                    <a:cubicBezTo>
                      <a:pt x="46879" y="170089"/>
                      <a:pt x="-7361" y="153949"/>
                      <a:pt x="841" y="144159"/>
                    </a:cubicBezTo>
                    <a:cubicBezTo>
                      <a:pt x="9043" y="134369"/>
                      <a:pt x="66723" y="130930"/>
                      <a:pt x="104029" y="112409"/>
                    </a:cubicBezTo>
                    <a:cubicBezTo>
                      <a:pt x="141335" y="93888"/>
                      <a:pt x="178641" y="11073"/>
                      <a:pt x="191341" y="1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216A1793-22D5-4F78-BB10-F17514F8EA24}"/>
                  </a:ext>
                </a:extLst>
              </p:cNvPr>
              <p:cNvSpPr/>
              <p:nvPr/>
            </p:nvSpPr>
            <p:spPr>
              <a:xfrm>
                <a:off x="4157720" y="3620907"/>
                <a:ext cx="486603" cy="107257"/>
              </a:xfrm>
              <a:custGeom>
                <a:avLst/>
                <a:gdLst>
                  <a:gd name="connsiteX0" fmla="*/ 1530 w 486603"/>
                  <a:gd name="connsiteY0" fmla="*/ 92256 h 107257"/>
                  <a:gd name="connsiteX1" fmla="*/ 206318 w 486603"/>
                  <a:gd name="connsiteY1" fmla="*/ 31931 h 107257"/>
                  <a:gd name="connsiteX2" fmla="*/ 190443 w 486603"/>
                  <a:gd name="connsiteY2" fmla="*/ 31931 h 107257"/>
                  <a:gd name="connsiteX3" fmla="*/ 315855 w 486603"/>
                  <a:gd name="connsiteY3" fmla="*/ 27168 h 107257"/>
                  <a:gd name="connsiteX4" fmla="*/ 426980 w 486603"/>
                  <a:gd name="connsiteY4" fmla="*/ 73206 h 107257"/>
                  <a:gd name="connsiteX5" fmla="*/ 485718 w 486603"/>
                  <a:gd name="connsiteY5" fmla="*/ 106543 h 107257"/>
                  <a:gd name="connsiteX6" fmla="*/ 384118 w 486603"/>
                  <a:gd name="connsiteY6" fmla="*/ 41456 h 107257"/>
                  <a:gd name="connsiteX7" fmla="*/ 219018 w 486603"/>
                  <a:gd name="connsiteY7" fmla="*/ 181 h 107257"/>
                  <a:gd name="connsiteX8" fmla="*/ 168218 w 486603"/>
                  <a:gd name="connsiteY8" fmla="*/ 27168 h 107257"/>
                  <a:gd name="connsiteX9" fmla="*/ 199968 w 486603"/>
                  <a:gd name="connsiteY9" fmla="*/ 46218 h 107257"/>
                  <a:gd name="connsiteX10" fmla="*/ 150755 w 486603"/>
                  <a:gd name="connsiteY10" fmla="*/ 35106 h 107257"/>
                  <a:gd name="connsiteX11" fmla="*/ 131705 w 486603"/>
                  <a:gd name="connsiteY11" fmla="*/ 30343 h 107257"/>
                  <a:gd name="connsiteX12" fmla="*/ 112655 w 486603"/>
                  <a:gd name="connsiteY12" fmla="*/ 33518 h 107257"/>
                  <a:gd name="connsiteX13" fmla="*/ 1530 w 486603"/>
                  <a:gd name="connsiteY13" fmla="*/ 92256 h 10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603" h="107257">
                    <a:moveTo>
                      <a:pt x="1530" y="92256"/>
                    </a:moveTo>
                    <a:cubicBezTo>
                      <a:pt x="17140" y="91992"/>
                      <a:pt x="174833" y="41985"/>
                      <a:pt x="206318" y="31931"/>
                    </a:cubicBezTo>
                    <a:cubicBezTo>
                      <a:pt x="237803" y="21877"/>
                      <a:pt x="190443" y="31931"/>
                      <a:pt x="190443" y="31931"/>
                    </a:cubicBezTo>
                    <a:cubicBezTo>
                      <a:pt x="208699" y="31137"/>
                      <a:pt x="276432" y="20289"/>
                      <a:pt x="315855" y="27168"/>
                    </a:cubicBezTo>
                    <a:cubicBezTo>
                      <a:pt x="355278" y="34047"/>
                      <a:pt x="398670" y="59977"/>
                      <a:pt x="426980" y="73206"/>
                    </a:cubicBezTo>
                    <a:cubicBezTo>
                      <a:pt x="455290" y="86435"/>
                      <a:pt x="492862" y="111835"/>
                      <a:pt x="485718" y="106543"/>
                    </a:cubicBezTo>
                    <a:cubicBezTo>
                      <a:pt x="478574" y="101251"/>
                      <a:pt x="428568" y="59183"/>
                      <a:pt x="384118" y="41456"/>
                    </a:cubicBezTo>
                    <a:cubicBezTo>
                      <a:pt x="339668" y="23729"/>
                      <a:pt x="255001" y="2562"/>
                      <a:pt x="219018" y="181"/>
                    </a:cubicBezTo>
                    <a:cubicBezTo>
                      <a:pt x="183035" y="-2200"/>
                      <a:pt x="171393" y="19495"/>
                      <a:pt x="168218" y="27168"/>
                    </a:cubicBezTo>
                    <a:cubicBezTo>
                      <a:pt x="165043" y="34841"/>
                      <a:pt x="202878" y="44895"/>
                      <a:pt x="199968" y="46218"/>
                    </a:cubicBezTo>
                    <a:cubicBezTo>
                      <a:pt x="197058" y="47541"/>
                      <a:pt x="162132" y="37752"/>
                      <a:pt x="150755" y="35106"/>
                    </a:cubicBezTo>
                    <a:cubicBezTo>
                      <a:pt x="139378" y="32460"/>
                      <a:pt x="138055" y="30608"/>
                      <a:pt x="131705" y="30343"/>
                    </a:cubicBezTo>
                    <a:cubicBezTo>
                      <a:pt x="125355" y="30078"/>
                      <a:pt x="130911" y="26903"/>
                      <a:pt x="112655" y="33518"/>
                    </a:cubicBezTo>
                    <a:cubicBezTo>
                      <a:pt x="94399" y="40133"/>
                      <a:pt x="-14080" y="92520"/>
                      <a:pt x="1530" y="922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11E8B473-ECE5-4524-8A1E-28F7981026FB}"/>
                  </a:ext>
                </a:extLst>
              </p:cNvPr>
              <p:cNvSpPr/>
              <p:nvPr/>
            </p:nvSpPr>
            <p:spPr>
              <a:xfrm>
                <a:off x="4055240" y="3697609"/>
                <a:ext cx="104242" cy="175892"/>
              </a:xfrm>
              <a:custGeom>
                <a:avLst/>
                <a:gdLst>
                  <a:gd name="connsiteX0" fmla="*/ 104010 w 104242"/>
                  <a:gd name="connsiteY0" fmla="*/ 1266 h 175892"/>
                  <a:gd name="connsiteX1" fmla="*/ 7173 w 104242"/>
                  <a:gd name="connsiteY1" fmla="*/ 113979 h 175892"/>
                  <a:gd name="connsiteX2" fmla="*/ 7173 w 104242"/>
                  <a:gd name="connsiteY2" fmla="*/ 175891 h 175892"/>
                  <a:gd name="connsiteX3" fmla="*/ 7173 w 104242"/>
                  <a:gd name="connsiteY3" fmla="*/ 112391 h 175892"/>
                  <a:gd name="connsiteX4" fmla="*/ 34160 w 104242"/>
                  <a:gd name="connsiteY4" fmla="*/ 55241 h 175892"/>
                  <a:gd name="connsiteX5" fmla="*/ 104010 w 104242"/>
                  <a:gd name="connsiteY5" fmla="*/ 1266 h 17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42" h="175892">
                    <a:moveTo>
                      <a:pt x="104010" y="1266"/>
                    </a:moveTo>
                    <a:cubicBezTo>
                      <a:pt x="99512" y="11056"/>
                      <a:pt x="23312" y="84875"/>
                      <a:pt x="7173" y="113979"/>
                    </a:cubicBezTo>
                    <a:cubicBezTo>
                      <a:pt x="-8967" y="143083"/>
                      <a:pt x="7173" y="176156"/>
                      <a:pt x="7173" y="175891"/>
                    </a:cubicBezTo>
                    <a:cubicBezTo>
                      <a:pt x="7173" y="175626"/>
                      <a:pt x="2675" y="132499"/>
                      <a:pt x="7173" y="112391"/>
                    </a:cubicBezTo>
                    <a:cubicBezTo>
                      <a:pt x="11671" y="92283"/>
                      <a:pt x="21989" y="69264"/>
                      <a:pt x="34160" y="55241"/>
                    </a:cubicBezTo>
                    <a:cubicBezTo>
                      <a:pt x="46331" y="41218"/>
                      <a:pt x="108508" y="-8524"/>
                      <a:pt x="104010" y="12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9C140A5D-9F6E-40C2-8EA7-444F9B5F6009}"/>
                  </a:ext>
                </a:extLst>
              </p:cNvPr>
              <p:cNvSpPr/>
              <p:nvPr/>
            </p:nvSpPr>
            <p:spPr>
              <a:xfrm>
                <a:off x="4592517" y="3703941"/>
                <a:ext cx="176455" cy="187403"/>
              </a:xfrm>
              <a:custGeom>
                <a:avLst/>
                <a:gdLst>
                  <a:gd name="connsiteX0" fmla="*/ 4883 w 176455"/>
                  <a:gd name="connsiteY0" fmla="*/ 1284 h 187403"/>
                  <a:gd name="connsiteX1" fmla="*/ 130296 w 176455"/>
                  <a:gd name="connsiteY1" fmla="*/ 83834 h 187403"/>
                  <a:gd name="connsiteX2" fmla="*/ 176333 w 176455"/>
                  <a:gd name="connsiteY2" fmla="*/ 96534 h 187403"/>
                  <a:gd name="connsiteX3" fmla="*/ 119183 w 176455"/>
                  <a:gd name="connsiteY3" fmla="*/ 110822 h 187403"/>
                  <a:gd name="connsiteX4" fmla="*/ 81083 w 176455"/>
                  <a:gd name="connsiteY4" fmla="*/ 166384 h 187403"/>
                  <a:gd name="connsiteX5" fmla="*/ 1708 w 176455"/>
                  <a:gd name="connsiteY5" fmla="*/ 126697 h 187403"/>
                  <a:gd name="connsiteX6" fmla="*/ 47746 w 176455"/>
                  <a:gd name="connsiteY6" fmla="*/ 167972 h 187403"/>
                  <a:gd name="connsiteX7" fmla="*/ 121 w 176455"/>
                  <a:gd name="connsiteY7" fmla="*/ 187022 h 187403"/>
                  <a:gd name="connsiteX8" fmla="*/ 65208 w 176455"/>
                  <a:gd name="connsiteY8" fmla="*/ 152097 h 187403"/>
                  <a:gd name="connsiteX9" fmla="*/ 127121 w 176455"/>
                  <a:gd name="connsiteY9" fmla="*/ 120347 h 187403"/>
                  <a:gd name="connsiteX10" fmla="*/ 101721 w 176455"/>
                  <a:gd name="connsiteY10" fmla="*/ 91772 h 187403"/>
                  <a:gd name="connsiteX11" fmla="*/ 49333 w 176455"/>
                  <a:gd name="connsiteY11" fmla="*/ 36209 h 187403"/>
                  <a:gd name="connsiteX12" fmla="*/ 4883 w 176455"/>
                  <a:gd name="connsiteY12" fmla="*/ 1284 h 18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6455" h="187403">
                    <a:moveTo>
                      <a:pt x="4883" y="1284"/>
                    </a:moveTo>
                    <a:cubicBezTo>
                      <a:pt x="18377" y="9221"/>
                      <a:pt x="101721" y="67959"/>
                      <a:pt x="130296" y="83834"/>
                    </a:cubicBezTo>
                    <a:cubicBezTo>
                      <a:pt x="158871" y="99709"/>
                      <a:pt x="178185" y="92036"/>
                      <a:pt x="176333" y="96534"/>
                    </a:cubicBezTo>
                    <a:cubicBezTo>
                      <a:pt x="174481" y="101032"/>
                      <a:pt x="135058" y="99180"/>
                      <a:pt x="119183" y="110822"/>
                    </a:cubicBezTo>
                    <a:cubicBezTo>
                      <a:pt x="103308" y="122464"/>
                      <a:pt x="100662" y="163738"/>
                      <a:pt x="81083" y="166384"/>
                    </a:cubicBezTo>
                    <a:cubicBezTo>
                      <a:pt x="61504" y="169030"/>
                      <a:pt x="7264" y="126432"/>
                      <a:pt x="1708" y="126697"/>
                    </a:cubicBezTo>
                    <a:cubicBezTo>
                      <a:pt x="-3848" y="126962"/>
                      <a:pt x="48010" y="157918"/>
                      <a:pt x="47746" y="167972"/>
                    </a:cubicBezTo>
                    <a:cubicBezTo>
                      <a:pt x="47482" y="178026"/>
                      <a:pt x="-2789" y="189668"/>
                      <a:pt x="121" y="187022"/>
                    </a:cubicBezTo>
                    <a:cubicBezTo>
                      <a:pt x="3031" y="184376"/>
                      <a:pt x="44041" y="163210"/>
                      <a:pt x="65208" y="152097"/>
                    </a:cubicBezTo>
                    <a:cubicBezTo>
                      <a:pt x="86375" y="140985"/>
                      <a:pt x="121036" y="130401"/>
                      <a:pt x="127121" y="120347"/>
                    </a:cubicBezTo>
                    <a:cubicBezTo>
                      <a:pt x="133206" y="110293"/>
                      <a:pt x="114686" y="105795"/>
                      <a:pt x="101721" y="91772"/>
                    </a:cubicBezTo>
                    <a:cubicBezTo>
                      <a:pt x="88756" y="77749"/>
                      <a:pt x="58858" y="48115"/>
                      <a:pt x="49333" y="36209"/>
                    </a:cubicBezTo>
                    <a:cubicBezTo>
                      <a:pt x="39808" y="24303"/>
                      <a:pt x="-8611" y="-6653"/>
                      <a:pt x="4883" y="1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: 図形 347">
                <a:extLst>
                  <a:ext uri="{FF2B5EF4-FFF2-40B4-BE49-F238E27FC236}">
                    <a16:creationId xmlns:a16="http://schemas.microsoft.com/office/drawing/2014/main" id="{991887E2-7936-449F-85E0-B84DA0EE89C0}"/>
                  </a:ext>
                </a:extLst>
              </p:cNvPr>
              <p:cNvSpPr/>
              <p:nvPr/>
            </p:nvSpPr>
            <p:spPr>
              <a:xfrm>
                <a:off x="4143631" y="3563938"/>
                <a:ext cx="475115" cy="117555"/>
              </a:xfrm>
              <a:custGeom>
                <a:avLst/>
                <a:gdLst>
                  <a:gd name="connsiteX0" fmla="*/ 1332 w 475115"/>
                  <a:gd name="connsiteY0" fmla="*/ 117475 h 117555"/>
                  <a:gd name="connsiteX1" fmla="*/ 226757 w 475115"/>
                  <a:gd name="connsiteY1" fmla="*/ 25400 h 117555"/>
                  <a:gd name="connsiteX2" fmla="*/ 179132 w 475115"/>
                  <a:gd name="connsiteY2" fmla="*/ 38100 h 117555"/>
                  <a:gd name="connsiteX3" fmla="*/ 333119 w 475115"/>
                  <a:gd name="connsiteY3" fmla="*/ 42862 h 117555"/>
                  <a:gd name="connsiteX4" fmla="*/ 474407 w 475115"/>
                  <a:gd name="connsiteY4" fmla="*/ 65087 h 117555"/>
                  <a:gd name="connsiteX5" fmla="*/ 387094 w 475115"/>
                  <a:gd name="connsiteY5" fmla="*/ 36512 h 117555"/>
                  <a:gd name="connsiteX6" fmla="*/ 372807 w 475115"/>
                  <a:gd name="connsiteY6" fmla="*/ 22225 h 117555"/>
                  <a:gd name="connsiteX7" fmla="*/ 231519 w 475115"/>
                  <a:gd name="connsiteY7" fmla="*/ 0 h 117555"/>
                  <a:gd name="connsiteX8" fmla="*/ 307719 w 475115"/>
                  <a:gd name="connsiteY8" fmla="*/ 22225 h 117555"/>
                  <a:gd name="connsiteX9" fmla="*/ 172782 w 475115"/>
                  <a:gd name="connsiteY9" fmla="*/ 25400 h 117555"/>
                  <a:gd name="connsiteX10" fmla="*/ 134682 w 475115"/>
                  <a:gd name="connsiteY10" fmla="*/ 41275 h 117555"/>
                  <a:gd name="connsiteX11" fmla="*/ 1332 w 475115"/>
                  <a:gd name="connsiteY11" fmla="*/ 117475 h 11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5115" h="117555">
                    <a:moveTo>
                      <a:pt x="1332" y="117475"/>
                    </a:moveTo>
                    <a:cubicBezTo>
                      <a:pt x="16678" y="114829"/>
                      <a:pt x="197124" y="38629"/>
                      <a:pt x="226757" y="25400"/>
                    </a:cubicBezTo>
                    <a:cubicBezTo>
                      <a:pt x="256390" y="12171"/>
                      <a:pt x="161405" y="35190"/>
                      <a:pt x="179132" y="38100"/>
                    </a:cubicBezTo>
                    <a:cubicBezTo>
                      <a:pt x="196859" y="41010"/>
                      <a:pt x="283907" y="38364"/>
                      <a:pt x="333119" y="42862"/>
                    </a:cubicBezTo>
                    <a:cubicBezTo>
                      <a:pt x="382331" y="47360"/>
                      <a:pt x="465411" y="66145"/>
                      <a:pt x="474407" y="65087"/>
                    </a:cubicBezTo>
                    <a:cubicBezTo>
                      <a:pt x="483403" y="64029"/>
                      <a:pt x="404027" y="43656"/>
                      <a:pt x="387094" y="36512"/>
                    </a:cubicBezTo>
                    <a:cubicBezTo>
                      <a:pt x="370161" y="29368"/>
                      <a:pt x="398736" y="28310"/>
                      <a:pt x="372807" y="22225"/>
                    </a:cubicBezTo>
                    <a:cubicBezTo>
                      <a:pt x="346878" y="16140"/>
                      <a:pt x="242367" y="0"/>
                      <a:pt x="231519" y="0"/>
                    </a:cubicBezTo>
                    <a:cubicBezTo>
                      <a:pt x="220671" y="0"/>
                      <a:pt x="317508" y="17992"/>
                      <a:pt x="307719" y="22225"/>
                    </a:cubicBezTo>
                    <a:cubicBezTo>
                      <a:pt x="297930" y="26458"/>
                      <a:pt x="201622" y="22225"/>
                      <a:pt x="172782" y="25400"/>
                    </a:cubicBezTo>
                    <a:cubicBezTo>
                      <a:pt x="143943" y="28575"/>
                      <a:pt x="161670" y="25400"/>
                      <a:pt x="134682" y="41275"/>
                    </a:cubicBezTo>
                    <a:cubicBezTo>
                      <a:pt x="107695" y="57150"/>
                      <a:pt x="-14014" y="120121"/>
                      <a:pt x="1332" y="1174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C794B41A-2911-4908-B2FE-7980A1B2C069}"/>
                  </a:ext>
                </a:extLst>
              </p:cNvPr>
              <p:cNvSpPr/>
              <p:nvPr/>
            </p:nvSpPr>
            <p:spPr>
              <a:xfrm>
                <a:off x="4311440" y="3687763"/>
                <a:ext cx="282787" cy="200086"/>
              </a:xfrm>
              <a:custGeom>
                <a:avLst/>
                <a:gdLst>
                  <a:gd name="connsiteX0" fmla="*/ 43073 w 282787"/>
                  <a:gd name="connsiteY0" fmla="*/ 0 h 200086"/>
                  <a:gd name="connsiteX1" fmla="*/ 210 w 282787"/>
                  <a:gd name="connsiteY1" fmla="*/ 82550 h 200086"/>
                  <a:gd name="connsiteX2" fmla="*/ 58948 w 282787"/>
                  <a:gd name="connsiteY2" fmla="*/ 180975 h 200086"/>
                  <a:gd name="connsiteX3" fmla="*/ 154198 w 282787"/>
                  <a:gd name="connsiteY3" fmla="*/ 200025 h 200086"/>
                  <a:gd name="connsiteX4" fmla="*/ 204998 w 282787"/>
                  <a:gd name="connsiteY4" fmla="*/ 179387 h 200086"/>
                  <a:gd name="connsiteX5" fmla="*/ 235160 w 282787"/>
                  <a:gd name="connsiteY5" fmla="*/ 115887 h 200086"/>
                  <a:gd name="connsiteX6" fmla="*/ 282785 w 282787"/>
                  <a:gd name="connsiteY6" fmla="*/ 61912 h 200086"/>
                  <a:gd name="connsiteX7" fmla="*/ 236748 w 282787"/>
                  <a:gd name="connsiteY7" fmla="*/ 31750 h 200086"/>
                  <a:gd name="connsiteX8" fmla="*/ 131973 w 282787"/>
                  <a:gd name="connsiteY8" fmla="*/ 11112 h 200086"/>
                  <a:gd name="connsiteX9" fmla="*/ 43073 w 282787"/>
                  <a:gd name="connsiteY9" fmla="*/ 0 h 20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87" h="200086">
                    <a:moveTo>
                      <a:pt x="43073" y="0"/>
                    </a:moveTo>
                    <a:cubicBezTo>
                      <a:pt x="20318" y="26194"/>
                      <a:pt x="-2436" y="52388"/>
                      <a:pt x="210" y="82550"/>
                    </a:cubicBezTo>
                    <a:cubicBezTo>
                      <a:pt x="2856" y="112712"/>
                      <a:pt x="33283" y="161396"/>
                      <a:pt x="58948" y="180975"/>
                    </a:cubicBezTo>
                    <a:cubicBezTo>
                      <a:pt x="84613" y="200554"/>
                      <a:pt x="129856" y="200290"/>
                      <a:pt x="154198" y="200025"/>
                    </a:cubicBezTo>
                    <a:cubicBezTo>
                      <a:pt x="178540" y="199760"/>
                      <a:pt x="191504" y="193410"/>
                      <a:pt x="204998" y="179387"/>
                    </a:cubicBezTo>
                    <a:cubicBezTo>
                      <a:pt x="218492" y="165364"/>
                      <a:pt x="222196" y="135466"/>
                      <a:pt x="235160" y="115887"/>
                    </a:cubicBezTo>
                    <a:cubicBezTo>
                      <a:pt x="248124" y="96308"/>
                      <a:pt x="282520" y="75935"/>
                      <a:pt x="282785" y="61912"/>
                    </a:cubicBezTo>
                    <a:cubicBezTo>
                      <a:pt x="283050" y="47889"/>
                      <a:pt x="261883" y="40217"/>
                      <a:pt x="236748" y="31750"/>
                    </a:cubicBezTo>
                    <a:cubicBezTo>
                      <a:pt x="211613" y="23283"/>
                      <a:pt x="159490" y="16404"/>
                      <a:pt x="131973" y="11112"/>
                    </a:cubicBezTo>
                    <a:lnTo>
                      <a:pt x="430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楕円 349">
                <a:extLst>
                  <a:ext uri="{FF2B5EF4-FFF2-40B4-BE49-F238E27FC236}">
                    <a16:creationId xmlns:a16="http://schemas.microsoft.com/office/drawing/2014/main" id="{492E79C0-E2B1-4029-AAC0-A96BF9AA4103}"/>
                  </a:ext>
                </a:extLst>
              </p:cNvPr>
              <p:cNvSpPr/>
              <p:nvPr/>
            </p:nvSpPr>
            <p:spPr>
              <a:xfrm>
                <a:off x="4413251" y="374650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: 図形 350">
                <a:extLst>
                  <a:ext uri="{FF2B5EF4-FFF2-40B4-BE49-F238E27FC236}">
                    <a16:creationId xmlns:a16="http://schemas.microsoft.com/office/drawing/2014/main" id="{19D2B2D0-D3D5-42E9-9634-3DE44DF97AE4}"/>
                  </a:ext>
                </a:extLst>
              </p:cNvPr>
              <p:cNvSpPr/>
              <p:nvPr/>
            </p:nvSpPr>
            <p:spPr>
              <a:xfrm>
                <a:off x="4108182" y="3525354"/>
                <a:ext cx="313051" cy="160843"/>
              </a:xfrm>
              <a:custGeom>
                <a:avLst/>
                <a:gdLst>
                  <a:gd name="connsiteX0" fmla="*/ 268 w 313051"/>
                  <a:gd name="connsiteY0" fmla="*/ 160821 h 160843"/>
                  <a:gd name="connsiteX1" fmla="*/ 171718 w 313051"/>
                  <a:gd name="connsiteY1" fmla="*/ 22709 h 160843"/>
                  <a:gd name="connsiteX2" fmla="*/ 139968 w 313051"/>
                  <a:gd name="connsiteY2" fmla="*/ 41759 h 160843"/>
                  <a:gd name="connsiteX3" fmla="*/ 214581 w 313051"/>
                  <a:gd name="connsiteY3" fmla="*/ 14771 h 160843"/>
                  <a:gd name="connsiteX4" fmla="*/ 313006 w 313051"/>
                  <a:gd name="connsiteY4" fmla="*/ 24296 h 160843"/>
                  <a:gd name="connsiteX5" fmla="*/ 201881 w 313051"/>
                  <a:gd name="connsiteY5" fmla="*/ 484 h 160843"/>
                  <a:gd name="connsiteX6" fmla="*/ 168543 w 313051"/>
                  <a:gd name="connsiteY6" fmla="*/ 11596 h 160843"/>
                  <a:gd name="connsiteX7" fmla="*/ 132031 w 313051"/>
                  <a:gd name="connsiteY7" fmla="*/ 49696 h 160843"/>
                  <a:gd name="connsiteX8" fmla="*/ 132031 w 313051"/>
                  <a:gd name="connsiteY8" fmla="*/ 33821 h 160843"/>
                  <a:gd name="connsiteX9" fmla="*/ 268 w 313051"/>
                  <a:gd name="connsiteY9" fmla="*/ 160821 h 16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051" h="160843">
                    <a:moveTo>
                      <a:pt x="268" y="160821"/>
                    </a:moveTo>
                    <a:cubicBezTo>
                      <a:pt x="6883" y="158969"/>
                      <a:pt x="148435" y="42553"/>
                      <a:pt x="171718" y="22709"/>
                    </a:cubicBezTo>
                    <a:cubicBezTo>
                      <a:pt x="195001" y="2865"/>
                      <a:pt x="132824" y="43082"/>
                      <a:pt x="139968" y="41759"/>
                    </a:cubicBezTo>
                    <a:cubicBezTo>
                      <a:pt x="147112" y="40436"/>
                      <a:pt x="185742" y="17681"/>
                      <a:pt x="214581" y="14771"/>
                    </a:cubicBezTo>
                    <a:cubicBezTo>
                      <a:pt x="243420" y="11861"/>
                      <a:pt x="315123" y="26677"/>
                      <a:pt x="313006" y="24296"/>
                    </a:cubicBezTo>
                    <a:cubicBezTo>
                      <a:pt x="310889" y="21915"/>
                      <a:pt x="225958" y="2601"/>
                      <a:pt x="201881" y="484"/>
                    </a:cubicBezTo>
                    <a:cubicBezTo>
                      <a:pt x="177804" y="-1633"/>
                      <a:pt x="180185" y="3394"/>
                      <a:pt x="168543" y="11596"/>
                    </a:cubicBezTo>
                    <a:cubicBezTo>
                      <a:pt x="156901" y="19798"/>
                      <a:pt x="138116" y="45992"/>
                      <a:pt x="132031" y="49696"/>
                    </a:cubicBezTo>
                    <a:cubicBezTo>
                      <a:pt x="125946" y="53400"/>
                      <a:pt x="152669" y="16094"/>
                      <a:pt x="132031" y="33821"/>
                    </a:cubicBezTo>
                    <a:cubicBezTo>
                      <a:pt x="111393" y="51548"/>
                      <a:pt x="-6347" y="162673"/>
                      <a:pt x="268" y="1608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EE08BF28-1A86-4511-813C-5B76DAD9DFB9}"/>
                  </a:ext>
                </a:extLst>
              </p:cNvPr>
              <p:cNvSpPr/>
              <p:nvPr/>
            </p:nvSpPr>
            <p:spPr>
              <a:xfrm>
                <a:off x="3867139" y="3355275"/>
                <a:ext cx="371209" cy="72179"/>
              </a:xfrm>
              <a:custGeom>
                <a:avLst/>
                <a:gdLst>
                  <a:gd name="connsiteX0" fmla="*/ 11 w 371209"/>
                  <a:gd name="connsiteY0" fmla="*/ 64200 h 72179"/>
                  <a:gd name="connsiteX1" fmla="*/ 160349 w 371209"/>
                  <a:gd name="connsiteY1" fmla="*/ 61025 h 72179"/>
                  <a:gd name="connsiteX2" fmla="*/ 368311 w 371209"/>
                  <a:gd name="connsiteY2" fmla="*/ 700 h 72179"/>
                  <a:gd name="connsiteX3" fmla="*/ 273061 w 371209"/>
                  <a:gd name="connsiteY3" fmla="*/ 30863 h 72179"/>
                  <a:gd name="connsiteX4" fmla="*/ 147649 w 371209"/>
                  <a:gd name="connsiteY4" fmla="*/ 72138 h 72179"/>
                  <a:gd name="connsiteX5" fmla="*/ 250836 w 371209"/>
                  <a:gd name="connsiteY5" fmla="*/ 22925 h 72179"/>
                  <a:gd name="connsiteX6" fmla="*/ 152411 w 371209"/>
                  <a:gd name="connsiteY6" fmla="*/ 46738 h 72179"/>
                  <a:gd name="connsiteX7" fmla="*/ 11 w 371209"/>
                  <a:gd name="connsiteY7" fmla="*/ 64200 h 7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209" h="72179">
                    <a:moveTo>
                      <a:pt x="11" y="64200"/>
                    </a:moveTo>
                    <a:cubicBezTo>
                      <a:pt x="1334" y="66581"/>
                      <a:pt x="98966" y="71608"/>
                      <a:pt x="160349" y="61025"/>
                    </a:cubicBezTo>
                    <a:cubicBezTo>
                      <a:pt x="221732" y="50442"/>
                      <a:pt x="349526" y="5727"/>
                      <a:pt x="368311" y="700"/>
                    </a:cubicBezTo>
                    <a:cubicBezTo>
                      <a:pt x="387096" y="-4327"/>
                      <a:pt x="309838" y="18957"/>
                      <a:pt x="273061" y="30863"/>
                    </a:cubicBezTo>
                    <a:cubicBezTo>
                      <a:pt x="236284" y="42769"/>
                      <a:pt x="151353" y="73461"/>
                      <a:pt x="147649" y="72138"/>
                    </a:cubicBezTo>
                    <a:cubicBezTo>
                      <a:pt x="143945" y="70815"/>
                      <a:pt x="250042" y="27158"/>
                      <a:pt x="250836" y="22925"/>
                    </a:cubicBezTo>
                    <a:cubicBezTo>
                      <a:pt x="251630" y="18692"/>
                      <a:pt x="193421" y="41182"/>
                      <a:pt x="152411" y="46738"/>
                    </a:cubicBezTo>
                    <a:cubicBezTo>
                      <a:pt x="111401" y="52294"/>
                      <a:pt x="-1312" y="61819"/>
                      <a:pt x="11" y="642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FC28BE8B-ED41-4B14-99E1-3DDA57C8712B}"/>
                  </a:ext>
                </a:extLst>
              </p:cNvPr>
              <p:cNvSpPr/>
              <p:nvPr/>
            </p:nvSpPr>
            <p:spPr>
              <a:xfrm>
                <a:off x="3840127" y="3335295"/>
                <a:ext cx="1074773" cy="120693"/>
              </a:xfrm>
              <a:custGeom>
                <a:avLst/>
                <a:gdLst>
                  <a:gd name="connsiteX0" fmla="*/ 36 w 1074773"/>
                  <a:gd name="connsiteY0" fmla="*/ 101643 h 120693"/>
                  <a:gd name="connsiteX1" fmla="*/ 155611 w 1074773"/>
                  <a:gd name="connsiteY1" fmla="*/ 117518 h 120693"/>
                  <a:gd name="connsiteX2" fmla="*/ 169898 w 1074773"/>
                  <a:gd name="connsiteY2" fmla="*/ 111168 h 120693"/>
                  <a:gd name="connsiteX3" fmla="*/ 403261 w 1074773"/>
                  <a:gd name="connsiteY3" fmla="*/ 47668 h 120693"/>
                  <a:gd name="connsiteX4" fmla="*/ 439773 w 1074773"/>
                  <a:gd name="connsiteY4" fmla="*/ 47668 h 120693"/>
                  <a:gd name="connsiteX5" fmla="*/ 500098 w 1074773"/>
                  <a:gd name="connsiteY5" fmla="*/ 25443 h 120693"/>
                  <a:gd name="connsiteX6" fmla="*/ 468348 w 1074773"/>
                  <a:gd name="connsiteY6" fmla="*/ 43 h 120693"/>
                  <a:gd name="connsiteX7" fmla="*/ 628686 w 1074773"/>
                  <a:gd name="connsiteY7" fmla="*/ 31793 h 120693"/>
                  <a:gd name="connsiteX8" fmla="*/ 730286 w 1074773"/>
                  <a:gd name="connsiteY8" fmla="*/ 42905 h 120693"/>
                  <a:gd name="connsiteX9" fmla="*/ 954123 w 1074773"/>
                  <a:gd name="connsiteY9" fmla="*/ 98468 h 120693"/>
                  <a:gd name="connsiteX10" fmla="*/ 958886 w 1074773"/>
                  <a:gd name="connsiteY10" fmla="*/ 88943 h 120693"/>
                  <a:gd name="connsiteX11" fmla="*/ 1074773 w 1074773"/>
                  <a:gd name="connsiteY11" fmla="*/ 120693 h 120693"/>
                  <a:gd name="connsiteX12" fmla="*/ 887448 w 1074773"/>
                  <a:gd name="connsiteY12" fmla="*/ 71480 h 120693"/>
                  <a:gd name="connsiteX13" fmla="*/ 560423 w 1074773"/>
                  <a:gd name="connsiteY13" fmla="*/ 12743 h 120693"/>
                  <a:gd name="connsiteX14" fmla="*/ 482636 w 1074773"/>
                  <a:gd name="connsiteY14" fmla="*/ 6393 h 120693"/>
                  <a:gd name="connsiteX15" fmla="*/ 438186 w 1074773"/>
                  <a:gd name="connsiteY15" fmla="*/ 33380 h 120693"/>
                  <a:gd name="connsiteX16" fmla="*/ 187361 w 1074773"/>
                  <a:gd name="connsiteY16" fmla="*/ 98468 h 120693"/>
                  <a:gd name="connsiteX17" fmla="*/ 141323 w 1074773"/>
                  <a:gd name="connsiteY17" fmla="*/ 103230 h 120693"/>
                  <a:gd name="connsiteX18" fmla="*/ 36 w 1074773"/>
                  <a:gd name="connsiteY18" fmla="*/ 101643 h 12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4773" h="120693">
                    <a:moveTo>
                      <a:pt x="36" y="101643"/>
                    </a:moveTo>
                    <a:cubicBezTo>
                      <a:pt x="2417" y="104024"/>
                      <a:pt x="127301" y="115931"/>
                      <a:pt x="155611" y="117518"/>
                    </a:cubicBezTo>
                    <a:cubicBezTo>
                      <a:pt x="183921" y="119105"/>
                      <a:pt x="128623" y="122810"/>
                      <a:pt x="169898" y="111168"/>
                    </a:cubicBezTo>
                    <a:lnTo>
                      <a:pt x="403261" y="47668"/>
                    </a:lnTo>
                    <a:cubicBezTo>
                      <a:pt x="448240" y="37085"/>
                      <a:pt x="423634" y="51372"/>
                      <a:pt x="439773" y="47668"/>
                    </a:cubicBezTo>
                    <a:cubicBezTo>
                      <a:pt x="455912" y="43964"/>
                      <a:pt x="495336" y="33380"/>
                      <a:pt x="500098" y="25443"/>
                    </a:cubicBezTo>
                    <a:cubicBezTo>
                      <a:pt x="504861" y="17505"/>
                      <a:pt x="446917" y="-1015"/>
                      <a:pt x="468348" y="43"/>
                    </a:cubicBezTo>
                    <a:cubicBezTo>
                      <a:pt x="489779" y="1101"/>
                      <a:pt x="585030" y="24649"/>
                      <a:pt x="628686" y="31793"/>
                    </a:cubicBezTo>
                    <a:cubicBezTo>
                      <a:pt x="672342" y="38937"/>
                      <a:pt x="676046" y="31792"/>
                      <a:pt x="730286" y="42905"/>
                    </a:cubicBezTo>
                    <a:cubicBezTo>
                      <a:pt x="784526" y="54018"/>
                      <a:pt x="916023" y="90795"/>
                      <a:pt x="954123" y="98468"/>
                    </a:cubicBezTo>
                    <a:cubicBezTo>
                      <a:pt x="992223" y="106141"/>
                      <a:pt x="938778" y="85239"/>
                      <a:pt x="958886" y="88943"/>
                    </a:cubicBezTo>
                    <a:cubicBezTo>
                      <a:pt x="978994" y="92647"/>
                      <a:pt x="1074773" y="120693"/>
                      <a:pt x="1074773" y="120693"/>
                    </a:cubicBezTo>
                    <a:cubicBezTo>
                      <a:pt x="1062867" y="117783"/>
                      <a:pt x="973173" y="89472"/>
                      <a:pt x="887448" y="71480"/>
                    </a:cubicBezTo>
                    <a:cubicBezTo>
                      <a:pt x="801723" y="53488"/>
                      <a:pt x="627892" y="23591"/>
                      <a:pt x="560423" y="12743"/>
                    </a:cubicBezTo>
                    <a:cubicBezTo>
                      <a:pt x="492954" y="1895"/>
                      <a:pt x="503009" y="2954"/>
                      <a:pt x="482636" y="6393"/>
                    </a:cubicBezTo>
                    <a:cubicBezTo>
                      <a:pt x="462263" y="9832"/>
                      <a:pt x="487399" y="18034"/>
                      <a:pt x="438186" y="33380"/>
                    </a:cubicBezTo>
                    <a:cubicBezTo>
                      <a:pt x="388973" y="48726"/>
                      <a:pt x="236838" y="86826"/>
                      <a:pt x="187361" y="98468"/>
                    </a:cubicBezTo>
                    <a:cubicBezTo>
                      <a:pt x="137884" y="110110"/>
                      <a:pt x="168840" y="103759"/>
                      <a:pt x="141323" y="103230"/>
                    </a:cubicBezTo>
                    <a:cubicBezTo>
                      <a:pt x="113806" y="102701"/>
                      <a:pt x="-2345" y="99262"/>
                      <a:pt x="36" y="1016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: 図形 353">
                <a:extLst>
                  <a:ext uri="{FF2B5EF4-FFF2-40B4-BE49-F238E27FC236}">
                    <a16:creationId xmlns:a16="http://schemas.microsoft.com/office/drawing/2014/main" id="{EB3B9C8F-E29F-4561-946B-66AF70F0D367}"/>
                  </a:ext>
                </a:extLst>
              </p:cNvPr>
              <p:cNvSpPr/>
              <p:nvPr/>
            </p:nvSpPr>
            <p:spPr>
              <a:xfrm>
                <a:off x="3830466" y="3264288"/>
                <a:ext cx="1061060" cy="179049"/>
              </a:xfrm>
              <a:custGeom>
                <a:avLst/>
                <a:gdLst>
                  <a:gd name="connsiteX0" fmla="*/ 172 w 1061060"/>
                  <a:gd name="connsiteY0" fmla="*/ 29775 h 179049"/>
                  <a:gd name="connsiteX1" fmla="*/ 60497 w 1061060"/>
                  <a:gd name="connsiteY1" fmla="*/ 109150 h 179049"/>
                  <a:gd name="connsiteX2" fmla="*/ 25572 w 1061060"/>
                  <a:gd name="connsiteY2" fmla="*/ 91687 h 179049"/>
                  <a:gd name="connsiteX3" fmla="*/ 43034 w 1061060"/>
                  <a:gd name="connsiteY3" fmla="*/ 155187 h 179049"/>
                  <a:gd name="connsiteX4" fmla="*/ 74784 w 1061060"/>
                  <a:gd name="connsiteY4" fmla="*/ 58350 h 179049"/>
                  <a:gd name="connsiteX5" fmla="*/ 243059 w 1061060"/>
                  <a:gd name="connsiteY5" fmla="*/ 20250 h 179049"/>
                  <a:gd name="connsiteX6" fmla="*/ 254172 w 1061060"/>
                  <a:gd name="connsiteY6" fmla="*/ 17075 h 179049"/>
                  <a:gd name="connsiteX7" fmla="*/ 385934 w 1061060"/>
                  <a:gd name="connsiteY7" fmla="*/ 12312 h 179049"/>
                  <a:gd name="connsiteX8" fmla="*/ 457372 w 1061060"/>
                  <a:gd name="connsiteY8" fmla="*/ 12312 h 179049"/>
                  <a:gd name="connsiteX9" fmla="*/ 411334 w 1061060"/>
                  <a:gd name="connsiteY9" fmla="*/ 12312 h 179049"/>
                  <a:gd name="connsiteX10" fmla="*/ 589134 w 1061060"/>
                  <a:gd name="connsiteY10" fmla="*/ 15487 h 179049"/>
                  <a:gd name="connsiteX11" fmla="*/ 681209 w 1061060"/>
                  <a:gd name="connsiteY11" fmla="*/ 42475 h 179049"/>
                  <a:gd name="connsiteX12" fmla="*/ 865359 w 1061060"/>
                  <a:gd name="connsiteY12" fmla="*/ 94862 h 179049"/>
                  <a:gd name="connsiteX13" fmla="*/ 1014584 w 1061060"/>
                  <a:gd name="connsiteY13" fmla="*/ 136137 h 179049"/>
                  <a:gd name="connsiteX14" fmla="*/ 1060622 w 1061060"/>
                  <a:gd name="connsiteY14" fmla="*/ 179000 h 179049"/>
                  <a:gd name="connsiteX15" fmla="*/ 993947 w 1061060"/>
                  <a:gd name="connsiteY15" fmla="*/ 142487 h 179049"/>
                  <a:gd name="connsiteX16" fmla="*/ 682797 w 1061060"/>
                  <a:gd name="connsiteY16" fmla="*/ 50412 h 179049"/>
                  <a:gd name="connsiteX17" fmla="*/ 473247 w 1061060"/>
                  <a:gd name="connsiteY17" fmla="*/ 4375 h 179049"/>
                  <a:gd name="connsiteX18" fmla="*/ 319259 w 1061060"/>
                  <a:gd name="connsiteY18" fmla="*/ 2787 h 179049"/>
                  <a:gd name="connsiteX19" fmla="*/ 379584 w 1061060"/>
                  <a:gd name="connsiteY19" fmla="*/ 12312 h 179049"/>
                  <a:gd name="connsiteX20" fmla="*/ 182734 w 1061060"/>
                  <a:gd name="connsiteY20" fmla="*/ 12312 h 179049"/>
                  <a:gd name="connsiteX21" fmla="*/ 93834 w 1061060"/>
                  <a:gd name="connsiteY21" fmla="*/ 52000 h 179049"/>
                  <a:gd name="connsiteX22" fmla="*/ 43034 w 1061060"/>
                  <a:gd name="connsiteY22" fmla="*/ 83750 h 179049"/>
                  <a:gd name="connsiteX23" fmla="*/ 172 w 1061060"/>
                  <a:gd name="connsiteY23" fmla="*/ 29775 h 17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61060" h="179049">
                    <a:moveTo>
                      <a:pt x="172" y="29775"/>
                    </a:moveTo>
                    <a:cubicBezTo>
                      <a:pt x="3082" y="34008"/>
                      <a:pt x="56264" y="98831"/>
                      <a:pt x="60497" y="109150"/>
                    </a:cubicBezTo>
                    <a:cubicBezTo>
                      <a:pt x="64730" y="119469"/>
                      <a:pt x="28483" y="84014"/>
                      <a:pt x="25572" y="91687"/>
                    </a:cubicBezTo>
                    <a:cubicBezTo>
                      <a:pt x="22661" y="99360"/>
                      <a:pt x="34832" y="160743"/>
                      <a:pt x="43034" y="155187"/>
                    </a:cubicBezTo>
                    <a:cubicBezTo>
                      <a:pt x="51236" y="149631"/>
                      <a:pt x="41446" y="80840"/>
                      <a:pt x="74784" y="58350"/>
                    </a:cubicBezTo>
                    <a:cubicBezTo>
                      <a:pt x="108122" y="35860"/>
                      <a:pt x="213161" y="27129"/>
                      <a:pt x="243059" y="20250"/>
                    </a:cubicBezTo>
                    <a:cubicBezTo>
                      <a:pt x="272957" y="13371"/>
                      <a:pt x="230360" y="18398"/>
                      <a:pt x="254172" y="17075"/>
                    </a:cubicBezTo>
                    <a:cubicBezTo>
                      <a:pt x="277984" y="15752"/>
                      <a:pt x="352067" y="13106"/>
                      <a:pt x="385934" y="12312"/>
                    </a:cubicBezTo>
                    <a:cubicBezTo>
                      <a:pt x="419801" y="11518"/>
                      <a:pt x="457372" y="12312"/>
                      <a:pt x="457372" y="12312"/>
                    </a:cubicBezTo>
                    <a:lnTo>
                      <a:pt x="411334" y="12312"/>
                    </a:lnTo>
                    <a:lnTo>
                      <a:pt x="589134" y="15487"/>
                    </a:lnTo>
                    <a:cubicBezTo>
                      <a:pt x="634113" y="20514"/>
                      <a:pt x="681209" y="42475"/>
                      <a:pt x="681209" y="42475"/>
                    </a:cubicBezTo>
                    <a:lnTo>
                      <a:pt x="865359" y="94862"/>
                    </a:lnTo>
                    <a:cubicBezTo>
                      <a:pt x="920921" y="110472"/>
                      <a:pt x="982040" y="122114"/>
                      <a:pt x="1014584" y="136137"/>
                    </a:cubicBezTo>
                    <a:cubicBezTo>
                      <a:pt x="1047128" y="150160"/>
                      <a:pt x="1064061" y="177942"/>
                      <a:pt x="1060622" y="179000"/>
                    </a:cubicBezTo>
                    <a:cubicBezTo>
                      <a:pt x="1057183" y="180058"/>
                      <a:pt x="1056918" y="163918"/>
                      <a:pt x="993947" y="142487"/>
                    </a:cubicBezTo>
                    <a:cubicBezTo>
                      <a:pt x="930976" y="121056"/>
                      <a:pt x="769580" y="73431"/>
                      <a:pt x="682797" y="50412"/>
                    </a:cubicBezTo>
                    <a:cubicBezTo>
                      <a:pt x="596014" y="27393"/>
                      <a:pt x="533837" y="12312"/>
                      <a:pt x="473247" y="4375"/>
                    </a:cubicBezTo>
                    <a:cubicBezTo>
                      <a:pt x="412657" y="-3563"/>
                      <a:pt x="334869" y="1464"/>
                      <a:pt x="319259" y="2787"/>
                    </a:cubicBezTo>
                    <a:cubicBezTo>
                      <a:pt x="303649" y="4110"/>
                      <a:pt x="402338" y="10725"/>
                      <a:pt x="379584" y="12312"/>
                    </a:cubicBezTo>
                    <a:cubicBezTo>
                      <a:pt x="356830" y="13899"/>
                      <a:pt x="230359" y="5697"/>
                      <a:pt x="182734" y="12312"/>
                    </a:cubicBezTo>
                    <a:cubicBezTo>
                      <a:pt x="135109" y="18927"/>
                      <a:pt x="117117" y="40094"/>
                      <a:pt x="93834" y="52000"/>
                    </a:cubicBezTo>
                    <a:cubicBezTo>
                      <a:pt x="70551" y="63906"/>
                      <a:pt x="54147" y="86925"/>
                      <a:pt x="43034" y="83750"/>
                    </a:cubicBezTo>
                    <a:cubicBezTo>
                      <a:pt x="31921" y="80575"/>
                      <a:pt x="-2738" y="25542"/>
                      <a:pt x="172" y="29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フリーフォーム: 図形 354">
                <a:extLst>
                  <a:ext uri="{FF2B5EF4-FFF2-40B4-BE49-F238E27FC236}">
                    <a16:creationId xmlns:a16="http://schemas.microsoft.com/office/drawing/2014/main" id="{EBD5CCCA-E58F-43B8-A2D5-0291B50C13F8}"/>
                  </a:ext>
                </a:extLst>
              </p:cNvPr>
              <p:cNvSpPr/>
              <p:nvPr/>
            </p:nvSpPr>
            <p:spPr>
              <a:xfrm>
                <a:off x="2935084" y="3557584"/>
                <a:ext cx="357830" cy="114901"/>
              </a:xfrm>
              <a:custGeom>
                <a:avLst/>
                <a:gdLst>
                  <a:gd name="connsiteX0" fmla="*/ 357391 w 357830"/>
                  <a:gd name="connsiteY0" fmla="*/ 26991 h 114901"/>
                  <a:gd name="connsiteX1" fmla="*/ 297066 w 357830"/>
                  <a:gd name="connsiteY1" fmla="*/ 47629 h 114901"/>
                  <a:gd name="connsiteX2" fmla="*/ 254204 w 357830"/>
                  <a:gd name="connsiteY2" fmla="*/ 42866 h 114901"/>
                  <a:gd name="connsiteX3" fmla="*/ 178004 w 357830"/>
                  <a:gd name="connsiteY3" fmla="*/ 65091 h 114901"/>
                  <a:gd name="connsiteX4" fmla="*/ 149429 w 357830"/>
                  <a:gd name="connsiteY4" fmla="*/ 74616 h 114901"/>
                  <a:gd name="connsiteX5" fmla="*/ 125616 w 357830"/>
                  <a:gd name="connsiteY5" fmla="*/ 101604 h 114901"/>
                  <a:gd name="connsiteX6" fmla="*/ 87516 w 357830"/>
                  <a:gd name="connsiteY6" fmla="*/ 107954 h 114901"/>
                  <a:gd name="connsiteX7" fmla="*/ 204 w 357830"/>
                  <a:gd name="connsiteY7" fmla="*/ 109541 h 114901"/>
                  <a:gd name="connsiteX8" fmla="*/ 114504 w 357830"/>
                  <a:gd name="connsiteY8" fmla="*/ 112716 h 114901"/>
                  <a:gd name="connsiteX9" fmla="*/ 44654 w 357830"/>
                  <a:gd name="connsiteY9" fmla="*/ 73029 h 114901"/>
                  <a:gd name="connsiteX10" fmla="*/ 130379 w 357830"/>
                  <a:gd name="connsiteY10" fmla="*/ 49216 h 114901"/>
                  <a:gd name="connsiteX11" fmla="*/ 179591 w 357830"/>
                  <a:gd name="connsiteY11" fmla="*/ 44454 h 114901"/>
                  <a:gd name="connsiteX12" fmla="*/ 179591 w 357830"/>
                  <a:gd name="connsiteY12" fmla="*/ 34929 h 114901"/>
                  <a:gd name="connsiteX13" fmla="*/ 187529 w 357830"/>
                  <a:gd name="connsiteY13" fmla="*/ 26991 h 114901"/>
                  <a:gd name="connsiteX14" fmla="*/ 204991 w 357830"/>
                  <a:gd name="connsiteY14" fmla="*/ 17466 h 114901"/>
                  <a:gd name="connsiteX15" fmla="*/ 228804 w 357830"/>
                  <a:gd name="connsiteY15" fmla="*/ 14291 h 114901"/>
                  <a:gd name="connsiteX16" fmla="*/ 235154 w 357830"/>
                  <a:gd name="connsiteY16" fmla="*/ 4 h 114901"/>
                  <a:gd name="connsiteX17" fmla="*/ 262141 w 357830"/>
                  <a:gd name="connsiteY17" fmla="*/ 15879 h 114901"/>
                  <a:gd name="connsiteX18" fmla="*/ 263729 w 357830"/>
                  <a:gd name="connsiteY18" fmla="*/ 6354 h 114901"/>
                  <a:gd name="connsiteX19" fmla="*/ 357391 w 357830"/>
                  <a:gd name="connsiteY19" fmla="*/ 26991 h 11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7830" h="114901">
                    <a:moveTo>
                      <a:pt x="357391" y="26991"/>
                    </a:moveTo>
                    <a:cubicBezTo>
                      <a:pt x="362947" y="33870"/>
                      <a:pt x="314264" y="44983"/>
                      <a:pt x="297066" y="47629"/>
                    </a:cubicBezTo>
                    <a:cubicBezTo>
                      <a:pt x="279868" y="50275"/>
                      <a:pt x="274048" y="39956"/>
                      <a:pt x="254204" y="42866"/>
                    </a:cubicBezTo>
                    <a:cubicBezTo>
                      <a:pt x="234360" y="45776"/>
                      <a:pt x="195466" y="59799"/>
                      <a:pt x="178004" y="65091"/>
                    </a:cubicBezTo>
                    <a:cubicBezTo>
                      <a:pt x="160542" y="70383"/>
                      <a:pt x="158160" y="68531"/>
                      <a:pt x="149429" y="74616"/>
                    </a:cubicBezTo>
                    <a:cubicBezTo>
                      <a:pt x="140698" y="80701"/>
                      <a:pt x="135935" y="96048"/>
                      <a:pt x="125616" y="101604"/>
                    </a:cubicBezTo>
                    <a:cubicBezTo>
                      <a:pt x="115297" y="107160"/>
                      <a:pt x="108418" y="106631"/>
                      <a:pt x="87516" y="107954"/>
                    </a:cubicBezTo>
                    <a:cubicBezTo>
                      <a:pt x="66614" y="109277"/>
                      <a:pt x="-4294" y="108747"/>
                      <a:pt x="204" y="109541"/>
                    </a:cubicBezTo>
                    <a:cubicBezTo>
                      <a:pt x="4702" y="110335"/>
                      <a:pt x="107096" y="118801"/>
                      <a:pt x="114504" y="112716"/>
                    </a:cubicBezTo>
                    <a:cubicBezTo>
                      <a:pt x="121912" y="106631"/>
                      <a:pt x="42008" y="83612"/>
                      <a:pt x="44654" y="73029"/>
                    </a:cubicBezTo>
                    <a:cubicBezTo>
                      <a:pt x="47300" y="62446"/>
                      <a:pt x="107890" y="53978"/>
                      <a:pt x="130379" y="49216"/>
                    </a:cubicBezTo>
                    <a:cubicBezTo>
                      <a:pt x="152868" y="44454"/>
                      <a:pt x="171389" y="46835"/>
                      <a:pt x="179591" y="44454"/>
                    </a:cubicBezTo>
                    <a:cubicBezTo>
                      <a:pt x="187793" y="42073"/>
                      <a:pt x="178268" y="37839"/>
                      <a:pt x="179591" y="34929"/>
                    </a:cubicBezTo>
                    <a:cubicBezTo>
                      <a:pt x="180914" y="32019"/>
                      <a:pt x="183296" y="29901"/>
                      <a:pt x="187529" y="26991"/>
                    </a:cubicBezTo>
                    <a:cubicBezTo>
                      <a:pt x="191762" y="24081"/>
                      <a:pt x="198112" y="19583"/>
                      <a:pt x="204991" y="17466"/>
                    </a:cubicBezTo>
                    <a:cubicBezTo>
                      <a:pt x="211870" y="15349"/>
                      <a:pt x="223777" y="17201"/>
                      <a:pt x="228804" y="14291"/>
                    </a:cubicBezTo>
                    <a:cubicBezTo>
                      <a:pt x="233831" y="11381"/>
                      <a:pt x="229598" y="-261"/>
                      <a:pt x="235154" y="4"/>
                    </a:cubicBezTo>
                    <a:cubicBezTo>
                      <a:pt x="240710" y="269"/>
                      <a:pt x="257379" y="14821"/>
                      <a:pt x="262141" y="15879"/>
                    </a:cubicBezTo>
                    <a:cubicBezTo>
                      <a:pt x="266903" y="16937"/>
                      <a:pt x="251294" y="5560"/>
                      <a:pt x="263729" y="6354"/>
                    </a:cubicBezTo>
                    <a:cubicBezTo>
                      <a:pt x="276164" y="7148"/>
                      <a:pt x="351835" y="20112"/>
                      <a:pt x="357391" y="269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: 図形 355">
                <a:extLst>
                  <a:ext uri="{FF2B5EF4-FFF2-40B4-BE49-F238E27FC236}">
                    <a16:creationId xmlns:a16="http://schemas.microsoft.com/office/drawing/2014/main" id="{739F38ED-4B3E-4350-9EBB-825702383707}"/>
                  </a:ext>
                </a:extLst>
              </p:cNvPr>
              <p:cNvSpPr/>
              <p:nvPr/>
            </p:nvSpPr>
            <p:spPr>
              <a:xfrm>
                <a:off x="3271781" y="3584572"/>
                <a:ext cx="233965" cy="265297"/>
              </a:xfrm>
              <a:custGeom>
                <a:avLst/>
                <a:gdLst>
                  <a:gd name="connsiteX0" fmla="*/ 57 w 233965"/>
                  <a:gd name="connsiteY0" fmla="*/ 3 h 265297"/>
                  <a:gd name="connsiteX1" fmla="*/ 123882 w 233965"/>
                  <a:gd name="connsiteY1" fmla="*/ 85728 h 265297"/>
                  <a:gd name="connsiteX2" fmla="*/ 106419 w 233965"/>
                  <a:gd name="connsiteY2" fmla="*/ 61916 h 265297"/>
                  <a:gd name="connsiteX3" fmla="*/ 227069 w 233965"/>
                  <a:gd name="connsiteY3" fmla="*/ 206378 h 265297"/>
                  <a:gd name="connsiteX4" fmla="*/ 219132 w 233965"/>
                  <a:gd name="connsiteY4" fmla="*/ 244478 h 265297"/>
                  <a:gd name="connsiteX5" fmla="*/ 219132 w 233965"/>
                  <a:gd name="connsiteY5" fmla="*/ 265116 h 265297"/>
                  <a:gd name="connsiteX6" fmla="*/ 212782 w 233965"/>
                  <a:gd name="connsiteY6" fmla="*/ 233366 h 265297"/>
                  <a:gd name="connsiteX7" fmla="*/ 198494 w 233965"/>
                  <a:gd name="connsiteY7" fmla="*/ 187328 h 265297"/>
                  <a:gd name="connsiteX8" fmla="*/ 184207 w 233965"/>
                  <a:gd name="connsiteY8" fmla="*/ 138116 h 265297"/>
                  <a:gd name="connsiteX9" fmla="*/ 141344 w 233965"/>
                  <a:gd name="connsiteY9" fmla="*/ 82553 h 265297"/>
                  <a:gd name="connsiteX10" fmla="*/ 57 w 233965"/>
                  <a:gd name="connsiteY10" fmla="*/ 3 h 26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965" h="265297">
                    <a:moveTo>
                      <a:pt x="57" y="3"/>
                    </a:moveTo>
                    <a:cubicBezTo>
                      <a:pt x="-2853" y="532"/>
                      <a:pt x="106155" y="75409"/>
                      <a:pt x="123882" y="85728"/>
                    </a:cubicBezTo>
                    <a:cubicBezTo>
                      <a:pt x="141609" y="96047"/>
                      <a:pt x="89221" y="41808"/>
                      <a:pt x="106419" y="61916"/>
                    </a:cubicBezTo>
                    <a:cubicBezTo>
                      <a:pt x="123617" y="82024"/>
                      <a:pt x="208284" y="175951"/>
                      <a:pt x="227069" y="206378"/>
                    </a:cubicBezTo>
                    <a:cubicBezTo>
                      <a:pt x="245854" y="236805"/>
                      <a:pt x="220455" y="234688"/>
                      <a:pt x="219132" y="244478"/>
                    </a:cubicBezTo>
                    <a:cubicBezTo>
                      <a:pt x="217809" y="254268"/>
                      <a:pt x="220190" y="266968"/>
                      <a:pt x="219132" y="265116"/>
                    </a:cubicBezTo>
                    <a:cubicBezTo>
                      <a:pt x="218074" y="263264"/>
                      <a:pt x="216222" y="246331"/>
                      <a:pt x="212782" y="233366"/>
                    </a:cubicBezTo>
                    <a:cubicBezTo>
                      <a:pt x="209342" y="220401"/>
                      <a:pt x="203256" y="203203"/>
                      <a:pt x="198494" y="187328"/>
                    </a:cubicBezTo>
                    <a:cubicBezTo>
                      <a:pt x="193732" y="171453"/>
                      <a:pt x="193732" y="155579"/>
                      <a:pt x="184207" y="138116"/>
                    </a:cubicBezTo>
                    <a:cubicBezTo>
                      <a:pt x="174682" y="120654"/>
                      <a:pt x="167802" y="104249"/>
                      <a:pt x="141344" y="82553"/>
                    </a:cubicBezTo>
                    <a:cubicBezTo>
                      <a:pt x="114886" y="60857"/>
                      <a:pt x="2967" y="-526"/>
                      <a:pt x="57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フリーフォーム: 図形 356">
                <a:extLst>
                  <a:ext uri="{FF2B5EF4-FFF2-40B4-BE49-F238E27FC236}">
                    <a16:creationId xmlns:a16="http://schemas.microsoft.com/office/drawing/2014/main" id="{CD4B928A-7AFD-4B88-AD74-A694AD05DD06}"/>
                  </a:ext>
                </a:extLst>
              </p:cNvPr>
              <p:cNvSpPr/>
              <p:nvPr/>
            </p:nvSpPr>
            <p:spPr>
              <a:xfrm>
                <a:off x="3039879" y="3662352"/>
                <a:ext cx="472485" cy="205891"/>
              </a:xfrm>
              <a:custGeom>
                <a:avLst/>
                <a:gdLst>
                  <a:gd name="connsiteX0" fmla="*/ 46221 w 472485"/>
                  <a:gd name="connsiteY0" fmla="*/ 11 h 205891"/>
                  <a:gd name="connsiteX1" fmla="*/ 3359 w 472485"/>
                  <a:gd name="connsiteY1" fmla="*/ 79386 h 205891"/>
                  <a:gd name="connsiteX2" fmla="*/ 3359 w 472485"/>
                  <a:gd name="connsiteY2" fmla="*/ 53986 h 205891"/>
                  <a:gd name="connsiteX3" fmla="*/ 8121 w 472485"/>
                  <a:gd name="connsiteY3" fmla="*/ 122248 h 205891"/>
                  <a:gd name="connsiteX4" fmla="*/ 27171 w 472485"/>
                  <a:gd name="connsiteY4" fmla="*/ 138123 h 205891"/>
                  <a:gd name="connsiteX5" fmla="*/ 12884 w 472485"/>
                  <a:gd name="connsiteY5" fmla="*/ 131773 h 205891"/>
                  <a:gd name="connsiteX6" fmla="*/ 116071 w 472485"/>
                  <a:gd name="connsiteY6" fmla="*/ 173048 h 205891"/>
                  <a:gd name="connsiteX7" fmla="*/ 246246 w 472485"/>
                  <a:gd name="connsiteY7" fmla="*/ 195273 h 205891"/>
                  <a:gd name="connsiteX8" fmla="*/ 92259 w 472485"/>
                  <a:gd name="connsiteY8" fmla="*/ 174636 h 205891"/>
                  <a:gd name="connsiteX9" fmla="*/ 127184 w 472485"/>
                  <a:gd name="connsiteY9" fmla="*/ 185748 h 205891"/>
                  <a:gd name="connsiteX10" fmla="*/ 82734 w 472485"/>
                  <a:gd name="connsiteY10" fmla="*/ 195273 h 205891"/>
                  <a:gd name="connsiteX11" fmla="*/ 176396 w 472485"/>
                  <a:gd name="connsiteY11" fmla="*/ 193686 h 205891"/>
                  <a:gd name="connsiteX12" fmla="*/ 163696 w 472485"/>
                  <a:gd name="connsiteY12" fmla="*/ 200036 h 205891"/>
                  <a:gd name="connsiteX13" fmla="*/ 244659 w 472485"/>
                  <a:gd name="connsiteY13" fmla="*/ 190511 h 205891"/>
                  <a:gd name="connsiteX14" fmla="*/ 262121 w 472485"/>
                  <a:gd name="connsiteY14" fmla="*/ 198448 h 205891"/>
                  <a:gd name="connsiteX15" fmla="*/ 219259 w 472485"/>
                  <a:gd name="connsiteY15" fmla="*/ 204798 h 205891"/>
                  <a:gd name="connsiteX16" fmla="*/ 322446 w 472485"/>
                  <a:gd name="connsiteY16" fmla="*/ 174636 h 205891"/>
                  <a:gd name="connsiteX17" fmla="*/ 431984 w 472485"/>
                  <a:gd name="connsiteY17" fmla="*/ 169873 h 205891"/>
                  <a:gd name="connsiteX18" fmla="*/ 416109 w 472485"/>
                  <a:gd name="connsiteY18" fmla="*/ 190511 h 205891"/>
                  <a:gd name="connsiteX19" fmla="*/ 470084 w 472485"/>
                  <a:gd name="connsiteY19" fmla="*/ 146061 h 205891"/>
                  <a:gd name="connsiteX20" fmla="*/ 324034 w 472485"/>
                  <a:gd name="connsiteY20" fmla="*/ 166698 h 205891"/>
                  <a:gd name="connsiteX21" fmla="*/ 197034 w 472485"/>
                  <a:gd name="connsiteY21" fmla="*/ 171461 h 205891"/>
                  <a:gd name="connsiteX22" fmla="*/ 417696 w 472485"/>
                  <a:gd name="connsiteY22" fmla="*/ 146061 h 205891"/>
                  <a:gd name="connsiteX23" fmla="*/ 182746 w 472485"/>
                  <a:gd name="connsiteY23" fmla="*/ 169873 h 205891"/>
                  <a:gd name="connsiteX24" fmla="*/ 76384 w 472485"/>
                  <a:gd name="connsiteY24" fmla="*/ 138123 h 205891"/>
                  <a:gd name="connsiteX25" fmla="*/ 112896 w 472485"/>
                  <a:gd name="connsiteY25" fmla="*/ 144473 h 205891"/>
                  <a:gd name="connsiteX26" fmla="*/ 60509 w 472485"/>
                  <a:gd name="connsiteY26" fmla="*/ 101611 h 205891"/>
                  <a:gd name="connsiteX27" fmla="*/ 44634 w 472485"/>
                  <a:gd name="connsiteY27" fmla="*/ 65098 h 205891"/>
                  <a:gd name="connsiteX28" fmla="*/ 47809 w 472485"/>
                  <a:gd name="connsiteY28" fmla="*/ 85736 h 205891"/>
                  <a:gd name="connsiteX29" fmla="*/ 46221 w 472485"/>
                  <a:gd name="connsiteY29" fmla="*/ 11 h 20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72485" h="205891">
                    <a:moveTo>
                      <a:pt x="46221" y="11"/>
                    </a:moveTo>
                    <a:cubicBezTo>
                      <a:pt x="38813" y="-1047"/>
                      <a:pt x="10503" y="70390"/>
                      <a:pt x="3359" y="79386"/>
                    </a:cubicBezTo>
                    <a:cubicBezTo>
                      <a:pt x="-3785" y="88382"/>
                      <a:pt x="2565" y="46842"/>
                      <a:pt x="3359" y="53986"/>
                    </a:cubicBezTo>
                    <a:cubicBezTo>
                      <a:pt x="4153" y="61130"/>
                      <a:pt x="4152" y="108225"/>
                      <a:pt x="8121" y="122248"/>
                    </a:cubicBezTo>
                    <a:cubicBezTo>
                      <a:pt x="12090" y="136271"/>
                      <a:pt x="26377" y="136536"/>
                      <a:pt x="27171" y="138123"/>
                    </a:cubicBezTo>
                    <a:cubicBezTo>
                      <a:pt x="27965" y="139710"/>
                      <a:pt x="12884" y="131773"/>
                      <a:pt x="12884" y="131773"/>
                    </a:cubicBezTo>
                    <a:cubicBezTo>
                      <a:pt x="27701" y="137594"/>
                      <a:pt x="77177" y="162465"/>
                      <a:pt x="116071" y="173048"/>
                    </a:cubicBezTo>
                    <a:cubicBezTo>
                      <a:pt x="154965" y="183631"/>
                      <a:pt x="250215" y="195008"/>
                      <a:pt x="246246" y="195273"/>
                    </a:cubicBezTo>
                    <a:cubicBezTo>
                      <a:pt x="242277" y="195538"/>
                      <a:pt x="112103" y="176224"/>
                      <a:pt x="92259" y="174636"/>
                    </a:cubicBezTo>
                    <a:cubicBezTo>
                      <a:pt x="72415" y="173049"/>
                      <a:pt x="128771" y="182309"/>
                      <a:pt x="127184" y="185748"/>
                    </a:cubicBezTo>
                    <a:cubicBezTo>
                      <a:pt x="125597" y="189187"/>
                      <a:pt x="74532" y="193950"/>
                      <a:pt x="82734" y="195273"/>
                    </a:cubicBezTo>
                    <a:cubicBezTo>
                      <a:pt x="90936" y="196596"/>
                      <a:pt x="162902" y="192892"/>
                      <a:pt x="176396" y="193686"/>
                    </a:cubicBezTo>
                    <a:cubicBezTo>
                      <a:pt x="189890" y="194480"/>
                      <a:pt x="152319" y="200565"/>
                      <a:pt x="163696" y="200036"/>
                    </a:cubicBezTo>
                    <a:cubicBezTo>
                      <a:pt x="175073" y="199507"/>
                      <a:pt x="228255" y="190776"/>
                      <a:pt x="244659" y="190511"/>
                    </a:cubicBezTo>
                    <a:cubicBezTo>
                      <a:pt x="261063" y="190246"/>
                      <a:pt x="266354" y="196067"/>
                      <a:pt x="262121" y="198448"/>
                    </a:cubicBezTo>
                    <a:cubicBezTo>
                      <a:pt x="257888" y="200829"/>
                      <a:pt x="209205" y="208767"/>
                      <a:pt x="219259" y="204798"/>
                    </a:cubicBezTo>
                    <a:cubicBezTo>
                      <a:pt x="229313" y="200829"/>
                      <a:pt x="286992" y="180457"/>
                      <a:pt x="322446" y="174636"/>
                    </a:cubicBezTo>
                    <a:cubicBezTo>
                      <a:pt x="357900" y="168815"/>
                      <a:pt x="416374" y="167227"/>
                      <a:pt x="431984" y="169873"/>
                    </a:cubicBezTo>
                    <a:cubicBezTo>
                      <a:pt x="447594" y="172519"/>
                      <a:pt x="409759" y="194480"/>
                      <a:pt x="416109" y="190511"/>
                    </a:cubicBezTo>
                    <a:cubicBezTo>
                      <a:pt x="422459" y="186542"/>
                      <a:pt x="485430" y="150030"/>
                      <a:pt x="470084" y="146061"/>
                    </a:cubicBezTo>
                    <a:cubicBezTo>
                      <a:pt x="454738" y="142092"/>
                      <a:pt x="369542" y="162465"/>
                      <a:pt x="324034" y="166698"/>
                    </a:cubicBezTo>
                    <a:cubicBezTo>
                      <a:pt x="278526" y="170931"/>
                      <a:pt x="181424" y="174900"/>
                      <a:pt x="197034" y="171461"/>
                    </a:cubicBezTo>
                    <a:cubicBezTo>
                      <a:pt x="212644" y="168022"/>
                      <a:pt x="420077" y="146326"/>
                      <a:pt x="417696" y="146061"/>
                    </a:cubicBezTo>
                    <a:cubicBezTo>
                      <a:pt x="415315" y="145796"/>
                      <a:pt x="239631" y="171196"/>
                      <a:pt x="182746" y="169873"/>
                    </a:cubicBezTo>
                    <a:cubicBezTo>
                      <a:pt x="125861" y="168550"/>
                      <a:pt x="88026" y="142356"/>
                      <a:pt x="76384" y="138123"/>
                    </a:cubicBezTo>
                    <a:cubicBezTo>
                      <a:pt x="64742" y="133890"/>
                      <a:pt x="115542" y="150558"/>
                      <a:pt x="112896" y="144473"/>
                    </a:cubicBezTo>
                    <a:cubicBezTo>
                      <a:pt x="110250" y="138388"/>
                      <a:pt x="71886" y="114840"/>
                      <a:pt x="60509" y="101611"/>
                    </a:cubicBezTo>
                    <a:cubicBezTo>
                      <a:pt x="49132" y="88382"/>
                      <a:pt x="46751" y="67744"/>
                      <a:pt x="44634" y="65098"/>
                    </a:cubicBezTo>
                    <a:cubicBezTo>
                      <a:pt x="42517" y="62452"/>
                      <a:pt x="47545" y="88382"/>
                      <a:pt x="47809" y="85736"/>
                    </a:cubicBezTo>
                    <a:cubicBezTo>
                      <a:pt x="48073" y="83090"/>
                      <a:pt x="53629" y="1069"/>
                      <a:pt x="46221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: 図形 357">
                <a:extLst>
                  <a:ext uri="{FF2B5EF4-FFF2-40B4-BE49-F238E27FC236}">
                    <a16:creationId xmlns:a16="http://schemas.microsoft.com/office/drawing/2014/main" id="{797A0E75-15F7-4CF7-BB5B-6D84331E2822}"/>
                  </a:ext>
                </a:extLst>
              </p:cNvPr>
              <p:cNvSpPr/>
              <p:nvPr/>
            </p:nvSpPr>
            <p:spPr>
              <a:xfrm>
                <a:off x="3091854" y="3624218"/>
                <a:ext cx="206973" cy="219278"/>
              </a:xfrm>
              <a:custGeom>
                <a:avLst/>
                <a:gdLst>
                  <a:gd name="connsiteX0" fmla="*/ 3771 w 206973"/>
                  <a:gd name="connsiteY0" fmla="*/ 45 h 219278"/>
                  <a:gd name="connsiteX1" fmla="*/ 6946 w 206973"/>
                  <a:gd name="connsiteY1" fmla="*/ 128632 h 219278"/>
                  <a:gd name="connsiteX2" fmla="*/ 3771 w 206973"/>
                  <a:gd name="connsiteY2" fmla="*/ 101645 h 219278"/>
                  <a:gd name="connsiteX3" fmla="*/ 67271 w 206973"/>
                  <a:gd name="connsiteY3" fmla="*/ 166732 h 219278"/>
                  <a:gd name="connsiteX4" fmla="*/ 113309 w 206973"/>
                  <a:gd name="connsiteY4" fmla="*/ 185782 h 219278"/>
                  <a:gd name="connsiteX5" fmla="*/ 206971 w 206973"/>
                  <a:gd name="connsiteY5" fmla="*/ 219120 h 219278"/>
                  <a:gd name="connsiteX6" fmla="*/ 110134 w 206973"/>
                  <a:gd name="connsiteY6" fmla="*/ 196895 h 219278"/>
                  <a:gd name="connsiteX7" fmla="*/ 32346 w 206973"/>
                  <a:gd name="connsiteY7" fmla="*/ 163557 h 219278"/>
                  <a:gd name="connsiteX8" fmla="*/ 13296 w 206973"/>
                  <a:gd name="connsiteY8" fmla="*/ 144507 h 219278"/>
                  <a:gd name="connsiteX9" fmla="*/ 3771 w 206973"/>
                  <a:gd name="connsiteY9" fmla="*/ 45 h 21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973" h="219278">
                    <a:moveTo>
                      <a:pt x="3771" y="45"/>
                    </a:moveTo>
                    <a:cubicBezTo>
                      <a:pt x="2713" y="-2601"/>
                      <a:pt x="6946" y="111699"/>
                      <a:pt x="6946" y="128632"/>
                    </a:cubicBezTo>
                    <a:cubicBezTo>
                      <a:pt x="6946" y="145565"/>
                      <a:pt x="-6283" y="95295"/>
                      <a:pt x="3771" y="101645"/>
                    </a:cubicBezTo>
                    <a:cubicBezTo>
                      <a:pt x="13825" y="107995"/>
                      <a:pt x="49015" y="152709"/>
                      <a:pt x="67271" y="166732"/>
                    </a:cubicBezTo>
                    <a:cubicBezTo>
                      <a:pt x="85527" y="180755"/>
                      <a:pt x="90026" y="177051"/>
                      <a:pt x="113309" y="185782"/>
                    </a:cubicBezTo>
                    <a:cubicBezTo>
                      <a:pt x="136592" y="194513"/>
                      <a:pt x="207500" y="217268"/>
                      <a:pt x="206971" y="219120"/>
                    </a:cubicBezTo>
                    <a:cubicBezTo>
                      <a:pt x="206442" y="220972"/>
                      <a:pt x="139238" y="206156"/>
                      <a:pt x="110134" y="196895"/>
                    </a:cubicBezTo>
                    <a:cubicBezTo>
                      <a:pt x="81030" y="187635"/>
                      <a:pt x="48486" y="172288"/>
                      <a:pt x="32346" y="163557"/>
                    </a:cubicBezTo>
                    <a:cubicBezTo>
                      <a:pt x="16206" y="154826"/>
                      <a:pt x="19381" y="165674"/>
                      <a:pt x="13296" y="144507"/>
                    </a:cubicBezTo>
                    <a:cubicBezTo>
                      <a:pt x="7211" y="123340"/>
                      <a:pt x="4829" y="2691"/>
                      <a:pt x="3771" y="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: 図形 358">
                <a:extLst>
                  <a:ext uri="{FF2B5EF4-FFF2-40B4-BE49-F238E27FC236}">
                    <a16:creationId xmlns:a16="http://schemas.microsoft.com/office/drawing/2014/main" id="{A6CA3C5E-2FA7-43D1-86E5-5AE5326819B3}"/>
                  </a:ext>
                </a:extLst>
              </p:cNvPr>
              <p:cNvSpPr/>
              <p:nvPr/>
            </p:nvSpPr>
            <p:spPr>
              <a:xfrm>
                <a:off x="3112590" y="3575736"/>
                <a:ext cx="334226" cy="248867"/>
              </a:xfrm>
              <a:custGeom>
                <a:avLst/>
                <a:gdLst>
                  <a:gd name="connsiteX0" fmla="*/ 21135 w 334226"/>
                  <a:gd name="connsiteY0" fmla="*/ 902 h 248867"/>
                  <a:gd name="connsiteX1" fmla="*/ 2085 w 334226"/>
                  <a:gd name="connsiteY1" fmla="*/ 102502 h 248867"/>
                  <a:gd name="connsiteX2" fmla="*/ 498 w 334226"/>
                  <a:gd name="connsiteY2" fmla="*/ 80277 h 248867"/>
                  <a:gd name="connsiteX3" fmla="*/ 2085 w 334226"/>
                  <a:gd name="connsiteY3" fmla="*/ 151714 h 248867"/>
                  <a:gd name="connsiteX4" fmla="*/ 11610 w 334226"/>
                  <a:gd name="connsiteY4" fmla="*/ 151714 h 248867"/>
                  <a:gd name="connsiteX5" fmla="*/ 48123 w 334226"/>
                  <a:gd name="connsiteY5" fmla="*/ 205689 h 248867"/>
                  <a:gd name="connsiteX6" fmla="*/ 135435 w 334226"/>
                  <a:gd name="connsiteY6" fmla="*/ 239027 h 248867"/>
                  <a:gd name="connsiteX7" fmla="*/ 159248 w 334226"/>
                  <a:gd name="connsiteY7" fmla="*/ 237439 h 248867"/>
                  <a:gd name="connsiteX8" fmla="*/ 332285 w 334226"/>
                  <a:gd name="connsiteY8" fmla="*/ 237439 h 248867"/>
                  <a:gd name="connsiteX9" fmla="*/ 241798 w 334226"/>
                  <a:gd name="connsiteY9" fmla="*/ 245377 h 248867"/>
                  <a:gd name="connsiteX10" fmla="*/ 81460 w 334226"/>
                  <a:gd name="connsiteY10" fmla="*/ 245377 h 248867"/>
                  <a:gd name="connsiteX11" fmla="*/ 33835 w 334226"/>
                  <a:gd name="connsiteY11" fmla="*/ 202514 h 248867"/>
                  <a:gd name="connsiteX12" fmla="*/ 498 w 334226"/>
                  <a:gd name="connsiteY12" fmla="*/ 170764 h 248867"/>
                  <a:gd name="connsiteX13" fmla="*/ 21135 w 334226"/>
                  <a:gd name="connsiteY13" fmla="*/ 902 h 24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4226" h="248867">
                    <a:moveTo>
                      <a:pt x="21135" y="902"/>
                    </a:moveTo>
                    <a:cubicBezTo>
                      <a:pt x="21400" y="-10475"/>
                      <a:pt x="5525" y="89273"/>
                      <a:pt x="2085" y="102502"/>
                    </a:cubicBezTo>
                    <a:cubicBezTo>
                      <a:pt x="-1355" y="115731"/>
                      <a:pt x="498" y="72075"/>
                      <a:pt x="498" y="80277"/>
                    </a:cubicBezTo>
                    <a:cubicBezTo>
                      <a:pt x="498" y="88479"/>
                      <a:pt x="233" y="139808"/>
                      <a:pt x="2085" y="151714"/>
                    </a:cubicBezTo>
                    <a:cubicBezTo>
                      <a:pt x="3937" y="163620"/>
                      <a:pt x="3937" y="142718"/>
                      <a:pt x="11610" y="151714"/>
                    </a:cubicBezTo>
                    <a:cubicBezTo>
                      <a:pt x="19283" y="160710"/>
                      <a:pt x="27486" y="191137"/>
                      <a:pt x="48123" y="205689"/>
                    </a:cubicBezTo>
                    <a:cubicBezTo>
                      <a:pt x="68760" y="220241"/>
                      <a:pt x="116914" y="233735"/>
                      <a:pt x="135435" y="239027"/>
                    </a:cubicBezTo>
                    <a:cubicBezTo>
                      <a:pt x="153956" y="244319"/>
                      <a:pt x="159248" y="237439"/>
                      <a:pt x="159248" y="237439"/>
                    </a:cubicBezTo>
                    <a:lnTo>
                      <a:pt x="332285" y="237439"/>
                    </a:lnTo>
                    <a:cubicBezTo>
                      <a:pt x="346043" y="238762"/>
                      <a:pt x="283602" y="244054"/>
                      <a:pt x="241798" y="245377"/>
                    </a:cubicBezTo>
                    <a:cubicBezTo>
                      <a:pt x="199994" y="246700"/>
                      <a:pt x="116120" y="252521"/>
                      <a:pt x="81460" y="245377"/>
                    </a:cubicBezTo>
                    <a:cubicBezTo>
                      <a:pt x="46800" y="238233"/>
                      <a:pt x="33835" y="202514"/>
                      <a:pt x="33835" y="202514"/>
                    </a:cubicBezTo>
                    <a:cubicBezTo>
                      <a:pt x="20341" y="190079"/>
                      <a:pt x="4467" y="199603"/>
                      <a:pt x="498" y="170764"/>
                    </a:cubicBezTo>
                    <a:cubicBezTo>
                      <a:pt x="-3471" y="141925"/>
                      <a:pt x="20870" y="12279"/>
                      <a:pt x="21135" y="9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: 図形 359">
                <a:extLst>
                  <a:ext uri="{FF2B5EF4-FFF2-40B4-BE49-F238E27FC236}">
                    <a16:creationId xmlns:a16="http://schemas.microsoft.com/office/drawing/2014/main" id="{359ACF21-BC4B-46AF-8200-183437C70969}"/>
                  </a:ext>
                </a:extLst>
              </p:cNvPr>
              <p:cNvSpPr/>
              <p:nvPr/>
            </p:nvSpPr>
            <p:spPr>
              <a:xfrm>
                <a:off x="2954020" y="3635185"/>
                <a:ext cx="199415" cy="263543"/>
              </a:xfrm>
              <a:custGeom>
                <a:avLst/>
                <a:gdLst>
                  <a:gd name="connsiteX0" fmla="*/ 198755 w 199415"/>
                  <a:gd name="connsiteY0" fmla="*/ 189103 h 263543"/>
                  <a:gd name="connsiteX1" fmla="*/ 149543 w 199415"/>
                  <a:gd name="connsiteY1" fmla="*/ 235140 h 263543"/>
                  <a:gd name="connsiteX2" fmla="*/ 155893 w 199415"/>
                  <a:gd name="connsiteY2" fmla="*/ 260540 h 263543"/>
                  <a:gd name="connsiteX3" fmla="*/ 140018 w 199415"/>
                  <a:gd name="connsiteY3" fmla="*/ 165290 h 263543"/>
                  <a:gd name="connsiteX4" fmla="*/ 130493 w 199415"/>
                  <a:gd name="connsiteY4" fmla="*/ 177990 h 263543"/>
                  <a:gd name="connsiteX5" fmla="*/ 113030 w 199415"/>
                  <a:gd name="connsiteY5" fmla="*/ 149415 h 263543"/>
                  <a:gd name="connsiteX6" fmla="*/ 55880 w 199415"/>
                  <a:gd name="connsiteY6" fmla="*/ 152590 h 263543"/>
                  <a:gd name="connsiteX7" fmla="*/ 93980 w 199415"/>
                  <a:gd name="connsiteY7" fmla="*/ 139890 h 263543"/>
                  <a:gd name="connsiteX8" fmla="*/ 81280 w 199415"/>
                  <a:gd name="connsiteY8" fmla="*/ 136715 h 263543"/>
                  <a:gd name="connsiteX9" fmla="*/ 92393 w 199415"/>
                  <a:gd name="connsiteY9" fmla="*/ 85915 h 263543"/>
                  <a:gd name="connsiteX10" fmla="*/ 65405 w 199415"/>
                  <a:gd name="connsiteY10" fmla="*/ 44640 h 263543"/>
                  <a:gd name="connsiteX11" fmla="*/ 105093 w 199415"/>
                  <a:gd name="connsiteY11" fmla="*/ 79565 h 263543"/>
                  <a:gd name="connsiteX12" fmla="*/ 95568 w 199415"/>
                  <a:gd name="connsiteY12" fmla="*/ 49403 h 263543"/>
                  <a:gd name="connsiteX13" fmla="*/ 66993 w 199415"/>
                  <a:gd name="connsiteY13" fmla="*/ 30353 h 263543"/>
                  <a:gd name="connsiteX14" fmla="*/ 318 w 199415"/>
                  <a:gd name="connsiteY14" fmla="*/ 19240 h 263543"/>
                  <a:gd name="connsiteX15" fmla="*/ 97155 w 199415"/>
                  <a:gd name="connsiteY15" fmla="*/ 190 h 263543"/>
                  <a:gd name="connsiteX16" fmla="*/ 114618 w 199415"/>
                  <a:gd name="connsiteY16" fmla="*/ 31940 h 263543"/>
                  <a:gd name="connsiteX17" fmla="*/ 108268 w 199415"/>
                  <a:gd name="connsiteY17" fmla="*/ 106553 h 263543"/>
                  <a:gd name="connsiteX18" fmla="*/ 198755 w 199415"/>
                  <a:gd name="connsiteY18" fmla="*/ 189103 h 26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9415" h="263543">
                    <a:moveTo>
                      <a:pt x="198755" y="189103"/>
                    </a:moveTo>
                    <a:cubicBezTo>
                      <a:pt x="205634" y="210534"/>
                      <a:pt x="156687" y="223234"/>
                      <a:pt x="149543" y="235140"/>
                    </a:cubicBezTo>
                    <a:cubicBezTo>
                      <a:pt x="142399" y="247046"/>
                      <a:pt x="157480" y="272182"/>
                      <a:pt x="155893" y="260540"/>
                    </a:cubicBezTo>
                    <a:cubicBezTo>
                      <a:pt x="154306" y="248898"/>
                      <a:pt x="144251" y="179048"/>
                      <a:pt x="140018" y="165290"/>
                    </a:cubicBezTo>
                    <a:cubicBezTo>
                      <a:pt x="135785" y="151532"/>
                      <a:pt x="134991" y="180636"/>
                      <a:pt x="130493" y="177990"/>
                    </a:cubicBezTo>
                    <a:cubicBezTo>
                      <a:pt x="125995" y="175344"/>
                      <a:pt x="125465" y="153648"/>
                      <a:pt x="113030" y="149415"/>
                    </a:cubicBezTo>
                    <a:cubicBezTo>
                      <a:pt x="100595" y="145182"/>
                      <a:pt x="59055" y="154177"/>
                      <a:pt x="55880" y="152590"/>
                    </a:cubicBezTo>
                    <a:cubicBezTo>
                      <a:pt x="52705" y="151003"/>
                      <a:pt x="89747" y="142536"/>
                      <a:pt x="93980" y="139890"/>
                    </a:cubicBezTo>
                    <a:cubicBezTo>
                      <a:pt x="98213" y="137244"/>
                      <a:pt x="81544" y="145711"/>
                      <a:pt x="81280" y="136715"/>
                    </a:cubicBezTo>
                    <a:cubicBezTo>
                      <a:pt x="81016" y="127719"/>
                      <a:pt x="95039" y="101261"/>
                      <a:pt x="92393" y="85915"/>
                    </a:cubicBezTo>
                    <a:cubicBezTo>
                      <a:pt x="89747" y="70569"/>
                      <a:pt x="63288" y="45698"/>
                      <a:pt x="65405" y="44640"/>
                    </a:cubicBezTo>
                    <a:cubicBezTo>
                      <a:pt x="67522" y="43582"/>
                      <a:pt x="100066" y="78771"/>
                      <a:pt x="105093" y="79565"/>
                    </a:cubicBezTo>
                    <a:cubicBezTo>
                      <a:pt x="110120" y="80359"/>
                      <a:pt x="101918" y="57605"/>
                      <a:pt x="95568" y="49403"/>
                    </a:cubicBezTo>
                    <a:cubicBezTo>
                      <a:pt x="89218" y="41201"/>
                      <a:pt x="82868" y="35380"/>
                      <a:pt x="66993" y="30353"/>
                    </a:cubicBezTo>
                    <a:cubicBezTo>
                      <a:pt x="51118" y="25326"/>
                      <a:pt x="-4709" y="24267"/>
                      <a:pt x="318" y="19240"/>
                    </a:cubicBezTo>
                    <a:cubicBezTo>
                      <a:pt x="5345" y="14213"/>
                      <a:pt x="78105" y="-1927"/>
                      <a:pt x="97155" y="190"/>
                    </a:cubicBezTo>
                    <a:cubicBezTo>
                      <a:pt x="116205" y="2307"/>
                      <a:pt x="112766" y="14213"/>
                      <a:pt x="114618" y="31940"/>
                    </a:cubicBezTo>
                    <a:cubicBezTo>
                      <a:pt x="116470" y="49667"/>
                      <a:pt x="99008" y="79565"/>
                      <a:pt x="108268" y="106553"/>
                    </a:cubicBezTo>
                    <a:cubicBezTo>
                      <a:pt x="117528" y="133540"/>
                      <a:pt x="191876" y="167672"/>
                      <a:pt x="198755" y="1891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: 図形 360">
                <a:extLst>
                  <a:ext uri="{FF2B5EF4-FFF2-40B4-BE49-F238E27FC236}">
                    <a16:creationId xmlns:a16="http://schemas.microsoft.com/office/drawing/2014/main" id="{EE7E7AAD-8EAE-4FFA-9683-14F2C6E3D3D8}"/>
                  </a:ext>
                </a:extLst>
              </p:cNvPr>
              <p:cNvSpPr/>
              <p:nvPr/>
            </p:nvSpPr>
            <p:spPr>
              <a:xfrm>
                <a:off x="3059150" y="3562347"/>
                <a:ext cx="222322" cy="162133"/>
              </a:xfrm>
              <a:custGeom>
                <a:avLst/>
                <a:gdLst>
                  <a:gd name="connsiteX0" fmla="*/ 3138 w 222322"/>
                  <a:gd name="connsiteY0" fmla="*/ 161928 h 162133"/>
                  <a:gd name="connsiteX1" fmla="*/ 82513 w 222322"/>
                  <a:gd name="connsiteY1" fmla="*/ 42866 h 162133"/>
                  <a:gd name="connsiteX2" fmla="*/ 146013 w 222322"/>
                  <a:gd name="connsiteY2" fmla="*/ 55566 h 162133"/>
                  <a:gd name="connsiteX3" fmla="*/ 222213 w 222322"/>
                  <a:gd name="connsiteY3" fmla="*/ 26991 h 162133"/>
                  <a:gd name="connsiteX4" fmla="*/ 128550 w 222322"/>
                  <a:gd name="connsiteY4" fmla="*/ 3 h 162133"/>
                  <a:gd name="connsiteX5" fmla="*/ 28538 w 222322"/>
                  <a:gd name="connsiteY5" fmla="*/ 25403 h 162133"/>
                  <a:gd name="connsiteX6" fmla="*/ 17425 w 222322"/>
                  <a:gd name="connsiteY6" fmla="*/ 71441 h 162133"/>
                  <a:gd name="connsiteX7" fmla="*/ 3138 w 222322"/>
                  <a:gd name="connsiteY7" fmla="*/ 161928 h 16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322" h="162133">
                    <a:moveTo>
                      <a:pt x="3138" y="161928"/>
                    </a:moveTo>
                    <a:cubicBezTo>
                      <a:pt x="13986" y="157166"/>
                      <a:pt x="58701" y="60593"/>
                      <a:pt x="82513" y="42866"/>
                    </a:cubicBezTo>
                    <a:cubicBezTo>
                      <a:pt x="106326" y="25139"/>
                      <a:pt x="122730" y="58212"/>
                      <a:pt x="146013" y="55566"/>
                    </a:cubicBezTo>
                    <a:cubicBezTo>
                      <a:pt x="169296" y="52920"/>
                      <a:pt x="225123" y="36251"/>
                      <a:pt x="222213" y="26991"/>
                    </a:cubicBezTo>
                    <a:cubicBezTo>
                      <a:pt x="219303" y="17731"/>
                      <a:pt x="160829" y="268"/>
                      <a:pt x="128550" y="3"/>
                    </a:cubicBezTo>
                    <a:cubicBezTo>
                      <a:pt x="96271" y="-262"/>
                      <a:pt x="47059" y="13497"/>
                      <a:pt x="28538" y="25403"/>
                    </a:cubicBezTo>
                    <a:cubicBezTo>
                      <a:pt x="10017" y="37309"/>
                      <a:pt x="22187" y="55566"/>
                      <a:pt x="17425" y="71441"/>
                    </a:cubicBezTo>
                    <a:cubicBezTo>
                      <a:pt x="12663" y="87316"/>
                      <a:pt x="-7710" y="166690"/>
                      <a:pt x="3138" y="1619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: 図形 361">
                <a:extLst>
                  <a:ext uri="{FF2B5EF4-FFF2-40B4-BE49-F238E27FC236}">
                    <a16:creationId xmlns:a16="http://schemas.microsoft.com/office/drawing/2014/main" id="{8013FBFD-D23D-4F7F-8485-59C900FB78D8}"/>
                  </a:ext>
                </a:extLst>
              </p:cNvPr>
              <p:cNvSpPr/>
              <p:nvPr/>
            </p:nvSpPr>
            <p:spPr>
              <a:xfrm>
                <a:off x="3213519" y="3584391"/>
                <a:ext cx="294090" cy="227298"/>
              </a:xfrm>
              <a:custGeom>
                <a:avLst/>
                <a:gdLst>
                  <a:gd name="connsiteX0" fmla="*/ 64669 w 294090"/>
                  <a:gd name="connsiteY0" fmla="*/ 184 h 227298"/>
                  <a:gd name="connsiteX1" fmla="*/ 12281 w 294090"/>
                  <a:gd name="connsiteY1" fmla="*/ 77972 h 227298"/>
                  <a:gd name="connsiteX2" fmla="*/ 7519 w 294090"/>
                  <a:gd name="connsiteY2" fmla="*/ 124009 h 227298"/>
                  <a:gd name="connsiteX3" fmla="*/ 101181 w 294090"/>
                  <a:gd name="connsiteY3" fmla="*/ 216084 h 227298"/>
                  <a:gd name="connsiteX4" fmla="*/ 177381 w 294090"/>
                  <a:gd name="connsiteY4" fmla="*/ 220847 h 227298"/>
                  <a:gd name="connsiteX5" fmla="*/ 239294 w 294090"/>
                  <a:gd name="connsiteY5" fmla="*/ 171634 h 227298"/>
                  <a:gd name="connsiteX6" fmla="*/ 293269 w 294090"/>
                  <a:gd name="connsiteY6" fmla="*/ 203384 h 227298"/>
                  <a:gd name="connsiteX7" fmla="*/ 267869 w 294090"/>
                  <a:gd name="connsiteY7" fmla="*/ 155759 h 227298"/>
                  <a:gd name="connsiteX8" fmla="*/ 213894 w 294090"/>
                  <a:gd name="connsiteY8" fmla="*/ 101784 h 227298"/>
                  <a:gd name="connsiteX9" fmla="*/ 64669 w 294090"/>
                  <a:gd name="connsiteY9" fmla="*/ 184 h 22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090" h="227298">
                    <a:moveTo>
                      <a:pt x="64669" y="184"/>
                    </a:moveTo>
                    <a:cubicBezTo>
                      <a:pt x="31067" y="-3785"/>
                      <a:pt x="21806" y="57335"/>
                      <a:pt x="12281" y="77972"/>
                    </a:cubicBezTo>
                    <a:cubicBezTo>
                      <a:pt x="2756" y="98609"/>
                      <a:pt x="-7298" y="100990"/>
                      <a:pt x="7519" y="124009"/>
                    </a:cubicBezTo>
                    <a:cubicBezTo>
                      <a:pt x="22336" y="147028"/>
                      <a:pt x="72871" y="199944"/>
                      <a:pt x="101181" y="216084"/>
                    </a:cubicBezTo>
                    <a:cubicBezTo>
                      <a:pt x="129491" y="232224"/>
                      <a:pt x="154362" y="228255"/>
                      <a:pt x="177381" y="220847"/>
                    </a:cubicBezTo>
                    <a:cubicBezTo>
                      <a:pt x="200400" y="213439"/>
                      <a:pt x="219979" y="174545"/>
                      <a:pt x="239294" y="171634"/>
                    </a:cubicBezTo>
                    <a:cubicBezTo>
                      <a:pt x="258609" y="168724"/>
                      <a:pt x="288507" y="206030"/>
                      <a:pt x="293269" y="203384"/>
                    </a:cubicBezTo>
                    <a:cubicBezTo>
                      <a:pt x="298031" y="200738"/>
                      <a:pt x="281098" y="172692"/>
                      <a:pt x="267869" y="155759"/>
                    </a:cubicBezTo>
                    <a:cubicBezTo>
                      <a:pt x="254640" y="138826"/>
                      <a:pt x="243263" y="125861"/>
                      <a:pt x="213894" y="101784"/>
                    </a:cubicBezTo>
                    <a:cubicBezTo>
                      <a:pt x="184525" y="77707"/>
                      <a:pt x="98271" y="4153"/>
                      <a:pt x="64669" y="1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楕円 362">
                <a:extLst>
                  <a:ext uri="{FF2B5EF4-FFF2-40B4-BE49-F238E27FC236}">
                    <a16:creationId xmlns:a16="http://schemas.microsoft.com/office/drawing/2014/main" id="{769B44CF-3163-4298-A4F3-A86160E0C502}"/>
                  </a:ext>
                </a:extLst>
              </p:cNvPr>
              <p:cNvSpPr/>
              <p:nvPr/>
            </p:nvSpPr>
            <p:spPr>
              <a:xfrm>
                <a:off x="3340100" y="366712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: 図形 363">
                <a:extLst>
                  <a:ext uri="{FF2B5EF4-FFF2-40B4-BE49-F238E27FC236}">
                    <a16:creationId xmlns:a16="http://schemas.microsoft.com/office/drawing/2014/main" id="{14D12C99-83A4-49E5-8B37-3283F0833319}"/>
                  </a:ext>
                </a:extLst>
              </p:cNvPr>
              <p:cNvSpPr/>
              <p:nvPr/>
            </p:nvSpPr>
            <p:spPr>
              <a:xfrm>
                <a:off x="3024104" y="3533944"/>
                <a:ext cx="401769" cy="90362"/>
              </a:xfrm>
              <a:custGeom>
                <a:avLst/>
                <a:gdLst>
                  <a:gd name="connsiteX0" fmla="*/ 84 w 401769"/>
                  <a:gd name="connsiteY0" fmla="*/ 74444 h 90362"/>
                  <a:gd name="connsiteX1" fmla="*/ 125496 w 401769"/>
                  <a:gd name="connsiteY1" fmla="*/ 3006 h 90362"/>
                  <a:gd name="connsiteX2" fmla="*/ 42946 w 401769"/>
                  <a:gd name="connsiteY2" fmla="*/ 28406 h 90362"/>
                  <a:gd name="connsiteX3" fmla="*/ 141371 w 401769"/>
                  <a:gd name="connsiteY3" fmla="*/ 3006 h 90362"/>
                  <a:gd name="connsiteX4" fmla="*/ 295359 w 401769"/>
                  <a:gd name="connsiteY4" fmla="*/ 28406 h 90362"/>
                  <a:gd name="connsiteX5" fmla="*/ 258846 w 401769"/>
                  <a:gd name="connsiteY5" fmla="*/ 26819 h 90362"/>
                  <a:gd name="connsiteX6" fmla="*/ 401721 w 401769"/>
                  <a:gd name="connsiteY6" fmla="*/ 90319 h 90362"/>
                  <a:gd name="connsiteX7" fmla="*/ 241384 w 401769"/>
                  <a:gd name="connsiteY7" fmla="*/ 36344 h 90362"/>
                  <a:gd name="connsiteX8" fmla="*/ 163596 w 401769"/>
                  <a:gd name="connsiteY8" fmla="*/ 10944 h 90362"/>
                  <a:gd name="connsiteX9" fmla="*/ 106446 w 401769"/>
                  <a:gd name="connsiteY9" fmla="*/ 3006 h 90362"/>
                  <a:gd name="connsiteX10" fmla="*/ 84 w 401769"/>
                  <a:gd name="connsiteY10" fmla="*/ 74444 h 9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1769" h="90362">
                    <a:moveTo>
                      <a:pt x="84" y="74444"/>
                    </a:moveTo>
                    <a:cubicBezTo>
                      <a:pt x="3259" y="74444"/>
                      <a:pt x="118352" y="10679"/>
                      <a:pt x="125496" y="3006"/>
                    </a:cubicBezTo>
                    <a:cubicBezTo>
                      <a:pt x="132640" y="-4667"/>
                      <a:pt x="40300" y="28406"/>
                      <a:pt x="42946" y="28406"/>
                    </a:cubicBezTo>
                    <a:cubicBezTo>
                      <a:pt x="45592" y="28406"/>
                      <a:pt x="99302" y="3006"/>
                      <a:pt x="141371" y="3006"/>
                    </a:cubicBezTo>
                    <a:cubicBezTo>
                      <a:pt x="183440" y="3006"/>
                      <a:pt x="275780" y="24437"/>
                      <a:pt x="295359" y="28406"/>
                    </a:cubicBezTo>
                    <a:cubicBezTo>
                      <a:pt x="314938" y="32375"/>
                      <a:pt x="241119" y="16500"/>
                      <a:pt x="258846" y="26819"/>
                    </a:cubicBezTo>
                    <a:cubicBezTo>
                      <a:pt x="276573" y="37138"/>
                      <a:pt x="404631" y="88732"/>
                      <a:pt x="401721" y="90319"/>
                    </a:cubicBezTo>
                    <a:cubicBezTo>
                      <a:pt x="398811" y="91906"/>
                      <a:pt x="281071" y="49573"/>
                      <a:pt x="241384" y="36344"/>
                    </a:cubicBezTo>
                    <a:cubicBezTo>
                      <a:pt x="201697" y="23115"/>
                      <a:pt x="186086" y="16500"/>
                      <a:pt x="163596" y="10944"/>
                    </a:cubicBezTo>
                    <a:cubicBezTo>
                      <a:pt x="141106" y="5388"/>
                      <a:pt x="128671" y="-5196"/>
                      <a:pt x="106446" y="3006"/>
                    </a:cubicBezTo>
                    <a:cubicBezTo>
                      <a:pt x="84221" y="11208"/>
                      <a:pt x="-3091" y="74444"/>
                      <a:pt x="84" y="744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: 図形 364">
                <a:extLst>
                  <a:ext uri="{FF2B5EF4-FFF2-40B4-BE49-F238E27FC236}">
                    <a16:creationId xmlns:a16="http://schemas.microsoft.com/office/drawing/2014/main" id="{EF9C6FC9-B40B-4585-88F3-A065CD3B1DFD}"/>
                  </a:ext>
                </a:extLst>
              </p:cNvPr>
              <p:cNvSpPr/>
              <p:nvPr/>
            </p:nvSpPr>
            <p:spPr>
              <a:xfrm>
                <a:off x="3011112" y="3480532"/>
                <a:ext cx="236390" cy="123093"/>
              </a:xfrm>
              <a:custGeom>
                <a:avLst/>
                <a:gdLst>
                  <a:gd name="connsiteX0" fmla="*/ 376 w 236390"/>
                  <a:gd name="connsiteY0" fmla="*/ 123093 h 123093"/>
                  <a:gd name="connsiteX1" fmla="*/ 94038 w 236390"/>
                  <a:gd name="connsiteY1" fmla="*/ 13556 h 123093"/>
                  <a:gd name="connsiteX2" fmla="*/ 60701 w 236390"/>
                  <a:gd name="connsiteY2" fmla="*/ 40543 h 123093"/>
                  <a:gd name="connsiteX3" fmla="*/ 194051 w 236390"/>
                  <a:gd name="connsiteY3" fmla="*/ 4031 h 123093"/>
                  <a:gd name="connsiteX4" fmla="*/ 233738 w 236390"/>
                  <a:gd name="connsiteY4" fmla="*/ 13556 h 123093"/>
                  <a:gd name="connsiteX5" fmla="*/ 132138 w 236390"/>
                  <a:gd name="connsiteY5" fmla="*/ 856 h 123093"/>
                  <a:gd name="connsiteX6" fmla="*/ 63876 w 236390"/>
                  <a:gd name="connsiteY6" fmla="*/ 11968 h 123093"/>
                  <a:gd name="connsiteX7" fmla="*/ 376 w 236390"/>
                  <a:gd name="connsiteY7" fmla="*/ 123093 h 12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390" h="123093">
                    <a:moveTo>
                      <a:pt x="376" y="123093"/>
                    </a:moveTo>
                    <a:cubicBezTo>
                      <a:pt x="5403" y="123358"/>
                      <a:pt x="83984" y="27314"/>
                      <a:pt x="94038" y="13556"/>
                    </a:cubicBezTo>
                    <a:cubicBezTo>
                      <a:pt x="104092" y="-202"/>
                      <a:pt x="44032" y="42130"/>
                      <a:pt x="60701" y="40543"/>
                    </a:cubicBezTo>
                    <a:cubicBezTo>
                      <a:pt x="77370" y="38956"/>
                      <a:pt x="165212" y="8529"/>
                      <a:pt x="194051" y="4031"/>
                    </a:cubicBezTo>
                    <a:cubicBezTo>
                      <a:pt x="222890" y="-467"/>
                      <a:pt x="244057" y="14085"/>
                      <a:pt x="233738" y="13556"/>
                    </a:cubicBezTo>
                    <a:cubicBezTo>
                      <a:pt x="223419" y="13027"/>
                      <a:pt x="160448" y="1121"/>
                      <a:pt x="132138" y="856"/>
                    </a:cubicBezTo>
                    <a:cubicBezTo>
                      <a:pt x="103828" y="591"/>
                      <a:pt x="85836" y="-4172"/>
                      <a:pt x="63876" y="11968"/>
                    </a:cubicBezTo>
                    <a:cubicBezTo>
                      <a:pt x="41916" y="28107"/>
                      <a:pt x="-4651" y="122828"/>
                      <a:pt x="376" y="1230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: 図形 365">
                <a:extLst>
                  <a:ext uri="{FF2B5EF4-FFF2-40B4-BE49-F238E27FC236}">
                    <a16:creationId xmlns:a16="http://schemas.microsoft.com/office/drawing/2014/main" id="{29FD9438-80B6-40DE-90AE-651C3F04C0A8}"/>
                  </a:ext>
                </a:extLst>
              </p:cNvPr>
              <p:cNvSpPr/>
              <p:nvPr/>
            </p:nvSpPr>
            <p:spPr>
              <a:xfrm>
                <a:off x="2982899" y="3528752"/>
                <a:ext cx="123843" cy="382883"/>
              </a:xfrm>
              <a:custGeom>
                <a:avLst/>
                <a:gdLst>
                  <a:gd name="connsiteX0" fmla="*/ 14 w 123843"/>
                  <a:gd name="connsiteY0" fmla="*/ 261 h 382883"/>
                  <a:gd name="connsiteX1" fmla="*/ 39701 w 123843"/>
                  <a:gd name="connsiteY1" fmla="*/ 84398 h 382883"/>
                  <a:gd name="connsiteX2" fmla="*/ 19064 w 123843"/>
                  <a:gd name="connsiteY2" fmla="*/ 76461 h 382883"/>
                  <a:gd name="connsiteX3" fmla="*/ 41289 w 123843"/>
                  <a:gd name="connsiteY3" fmla="*/ 154248 h 382883"/>
                  <a:gd name="connsiteX4" fmla="*/ 30176 w 123843"/>
                  <a:gd name="connsiteY4" fmla="*/ 205048 h 382883"/>
                  <a:gd name="connsiteX5" fmla="*/ 30176 w 123843"/>
                  <a:gd name="connsiteY5" fmla="*/ 198698 h 382883"/>
                  <a:gd name="connsiteX6" fmla="*/ 60339 w 123843"/>
                  <a:gd name="connsiteY6" fmla="*/ 281248 h 382883"/>
                  <a:gd name="connsiteX7" fmla="*/ 66689 w 123843"/>
                  <a:gd name="connsiteY7" fmla="*/ 284423 h 382883"/>
                  <a:gd name="connsiteX8" fmla="*/ 73039 w 123843"/>
                  <a:gd name="connsiteY8" fmla="*/ 297123 h 382883"/>
                  <a:gd name="connsiteX9" fmla="*/ 123839 w 123843"/>
                  <a:gd name="connsiteY9" fmla="*/ 382848 h 382883"/>
                  <a:gd name="connsiteX10" fmla="*/ 69864 w 123843"/>
                  <a:gd name="connsiteY10" fmla="*/ 286011 h 382883"/>
                  <a:gd name="connsiteX11" fmla="*/ 31764 w 123843"/>
                  <a:gd name="connsiteY11" fmla="*/ 198698 h 382883"/>
                  <a:gd name="connsiteX12" fmla="*/ 34939 w 123843"/>
                  <a:gd name="connsiteY12" fmla="*/ 116148 h 382883"/>
                  <a:gd name="connsiteX13" fmla="*/ 14 w 123843"/>
                  <a:gd name="connsiteY13" fmla="*/ 261 h 38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843" h="382883">
                    <a:moveTo>
                      <a:pt x="14" y="261"/>
                    </a:moveTo>
                    <a:cubicBezTo>
                      <a:pt x="808" y="-5031"/>
                      <a:pt x="36526" y="71698"/>
                      <a:pt x="39701" y="84398"/>
                    </a:cubicBezTo>
                    <a:cubicBezTo>
                      <a:pt x="42876" y="97098"/>
                      <a:pt x="18799" y="64819"/>
                      <a:pt x="19064" y="76461"/>
                    </a:cubicBezTo>
                    <a:cubicBezTo>
                      <a:pt x="19329" y="88103"/>
                      <a:pt x="39437" y="132817"/>
                      <a:pt x="41289" y="154248"/>
                    </a:cubicBezTo>
                    <a:cubicBezTo>
                      <a:pt x="43141" y="175679"/>
                      <a:pt x="32028" y="197640"/>
                      <a:pt x="30176" y="205048"/>
                    </a:cubicBezTo>
                    <a:cubicBezTo>
                      <a:pt x="28324" y="212456"/>
                      <a:pt x="25149" y="185998"/>
                      <a:pt x="30176" y="198698"/>
                    </a:cubicBezTo>
                    <a:cubicBezTo>
                      <a:pt x="35203" y="211398"/>
                      <a:pt x="54254" y="266961"/>
                      <a:pt x="60339" y="281248"/>
                    </a:cubicBezTo>
                    <a:cubicBezTo>
                      <a:pt x="66425" y="295536"/>
                      <a:pt x="64572" y="281777"/>
                      <a:pt x="66689" y="284423"/>
                    </a:cubicBezTo>
                    <a:cubicBezTo>
                      <a:pt x="68806" y="287069"/>
                      <a:pt x="63514" y="280719"/>
                      <a:pt x="73039" y="297123"/>
                    </a:cubicBezTo>
                    <a:cubicBezTo>
                      <a:pt x="82564" y="313527"/>
                      <a:pt x="124368" y="384700"/>
                      <a:pt x="123839" y="382848"/>
                    </a:cubicBezTo>
                    <a:cubicBezTo>
                      <a:pt x="123310" y="380996"/>
                      <a:pt x="85210" y="316703"/>
                      <a:pt x="69864" y="286011"/>
                    </a:cubicBezTo>
                    <a:cubicBezTo>
                      <a:pt x="54518" y="255319"/>
                      <a:pt x="37585" y="227009"/>
                      <a:pt x="31764" y="198698"/>
                    </a:cubicBezTo>
                    <a:cubicBezTo>
                      <a:pt x="25943" y="170388"/>
                      <a:pt x="39172" y="147104"/>
                      <a:pt x="34939" y="116148"/>
                    </a:cubicBezTo>
                    <a:cubicBezTo>
                      <a:pt x="30706" y="85192"/>
                      <a:pt x="-780" y="5553"/>
                      <a:pt x="14" y="2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: 図形 366">
                <a:extLst>
                  <a:ext uri="{FF2B5EF4-FFF2-40B4-BE49-F238E27FC236}">
                    <a16:creationId xmlns:a16="http://schemas.microsoft.com/office/drawing/2014/main" id="{E8090AC5-13D8-40A8-B894-434B98263F6B}"/>
                  </a:ext>
                </a:extLst>
              </p:cNvPr>
              <p:cNvSpPr/>
              <p:nvPr/>
            </p:nvSpPr>
            <p:spPr>
              <a:xfrm>
                <a:off x="3256493" y="3434754"/>
                <a:ext cx="291434" cy="349370"/>
              </a:xfrm>
              <a:custGeom>
                <a:avLst/>
                <a:gdLst>
                  <a:gd name="connsiteX0" fmla="*/ 1057 w 291434"/>
                  <a:gd name="connsiteY0" fmla="*/ 2184 h 349370"/>
                  <a:gd name="connsiteX1" fmla="*/ 151870 w 291434"/>
                  <a:gd name="connsiteY1" fmla="*/ 129184 h 349370"/>
                  <a:gd name="connsiteX2" fmla="*/ 115357 w 291434"/>
                  <a:gd name="connsiteY2" fmla="*/ 110134 h 349370"/>
                  <a:gd name="connsiteX3" fmla="*/ 202670 w 291434"/>
                  <a:gd name="connsiteY3" fmla="*/ 227609 h 349370"/>
                  <a:gd name="connsiteX4" fmla="*/ 186795 w 291434"/>
                  <a:gd name="connsiteY4" fmla="*/ 200621 h 349370"/>
                  <a:gd name="connsiteX5" fmla="*/ 275695 w 291434"/>
                  <a:gd name="connsiteY5" fmla="*/ 330796 h 349370"/>
                  <a:gd name="connsiteX6" fmla="*/ 283632 w 291434"/>
                  <a:gd name="connsiteY6" fmla="*/ 335559 h 349370"/>
                  <a:gd name="connsiteX7" fmla="*/ 193145 w 291434"/>
                  <a:gd name="connsiteY7" fmla="*/ 208559 h 349370"/>
                  <a:gd name="connsiteX8" fmla="*/ 148695 w 291434"/>
                  <a:gd name="connsiteY8" fmla="*/ 162521 h 349370"/>
                  <a:gd name="connsiteX9" fmla="*/ 123295 w 291434"/>
                  <a:gd name="connsiteY9" fmla="*/ 151409 h 349370"/>
                  <a:gd name="connsiteX10" fmla="*/ 120120 w 291434"/>
                  <a:gd name="connsiteY10" fmla="*/ 68859 h 349370"/>
                  <a:gd name="connsiteX11" fmla="*/ 86782 w 291434"/>
                  <a:gd name="connsiteY11" fmla="*/ 48221 h 349370"/>
                  <a:gd name="connsiteX12" fmla="*/ 1057 w 291434"/>
                  <a:gd name="connsiteY12" fmla="*/ 2184 h 34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434" h="349370">
                    <a:moveTo>
                      <a:pt x="1057" y="2184"/>
                    </a:moveTo>
                    <a:cubicBezTo>
                      <a:pt x="11905" y="15678"/>
                      <a:pt x="132820" y="111192"/>
                      <a:pt x="151870" y="129184"/>
                    </a:cubicBezTo>
                    <a:cubicBezTo>
                      <a:pt x="170920" y="147176"/>
                      <a:pt x="106890" y="93730"/>
                      <a:pt x="115357" y="110134"/>
                    </a:cubicBezTo>
                    <a:cubicBezTo>
                      <a:pt x="123824" y="126538"/>
                      <a:pt x="190764" y="212528"/>
                      <a:pt x="202670" y="227609"/>
                    </a:cubicBezTo>
                    <a:cubicBezTo>
                      <a:pt x="214576" y="242690"/>
                      <a:pt x="174624" y="183423"/>
                      <a:pt x="186795" y="200621"/>
                    </a:cubicBezTo>
                    <a:cubicBezTo>
                      <a:pt x="198966" y="217819"/>
                      <a:pt x="259556" y="308306"/>
                      <a:pt x="275695" y="330796"/>
                    </a:cubicBezTo>
                    <a:cubicBezTo>
                      <a:pt x="291835" y="353286"/>
                      <a:pt x="297390" y="355932"/>
                      <a:pt x="283632" y="335559"/>
                    </a:cubicBezTo>
                    <a:cubicBezTo>
                      <a:pt x="269874" y="315186"/>
                      <a:pt x="215634" y="237399"/>
                      <a:pt x="193145" y="208559"/>
                    </a:cubicBezTo>
                    <a:cubicBezTo>
                      <a:pt x="170656" y="179719"/>
                      <a:pt x="160337" y="172046"/>
                      <a:pt x="148695" y="162521"/>
                    </a:cubicBezTo>
                    <a:cubicBezTo>
                      <a:pt x="137053" y="152996"/>
                      <a:pt x="128057" y="167019"/>
                      <a:pt x="123295" y="151409"/>
                    </a:cubicBezTo>
                    <a:cubicBezTo>
                      <a:pt x="118533" y="135799"/>
                      <a:pt x="126205" y="86057"/>
                      <a:pt x="120120" y="68859"/>
                    </a:cubicBezTo>
                    <a:cubicBezTo>
                      <a:pt x="114035" y="51661"/>
                      <a:pt x="107684" y="54571"/>
                      <a:pt x="86782" y="48221"/>
                    </a:cubicBezTo>
                    <a:cubicBezTo>
                      <a:pt x="65880" y="41871"/>
                      <a:pt x="-9791" y="-11310"/>
                      <a:pt x="1057" y="21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6FDF4B3B-2867-4B5D-82F3-7A4E4053F334}"/>
                  </a:ext>
                </a:extLst>
              </p:cNvPr>
              <p:cNvSpPr/>
              <p:nvPr/>
            </p:nvSpPr>
            <p:spPr>
              <a:xfrm>
                <a:off x="2958560" y="3213218"/>
                <a:ext cx="425229" cy="95554"/>
              </a:xfrm>
              <a:custGeom>
                <a:avLst/>
                <a:gdLst>
                  <a:gd name="connsiteX0" fmla="*/ 2128 w 425229"/>
                  <a:gd name="connsiteY0" fmla="*/ 60207 h 95554"/>
                  <a:gd name="connsiteX1" fmla="*/ 67215 w 425229"/>
                  <a:gd name="connsiteY1" fmla="*/ 14170 h 95554"/>
                  <a:gd name="connsiteX2" fmla="*/ 94203 w 425229"/>
                  <a:gd name="connsiteY2" fmla="*/ 3057 h 95554"/>
                  <a:gd name="connsiteX3" fmla="*/ 114840 w 425229"/>
                  <a:gd name="connsiteY3" fmla="*/ 1470 h 95554"/>
                  <a:gd name="connsiteX4" fmla="*/ 192628 w 425229"/>
                  <a:gd name="connsiteY4" fmla="*/ 22107 h 95554"/>
                  <a:gd name="connsiteX5" fmla="*/ 192628 w 425229"/>
                  <a:gd name="connsiteY5" fmla="*/ 14170 h 95554"/>
                  <a:gd name="connsiteX6" fmla="*/ 257715 w 425229"/>
                  <a:gd name="connsiteY6" fmla="*/ 37982 h 95554"/>
                  <a:gd name="connsiteX7" fmla="*/ 276765 w 425229"/>
                  <a:gd name="connsiteY7" fmla="*/ 33220 h 95554"/>
                  <a:gd name="connsiteX8" fmla="*/ 333915 w 425229"/>
                  <a:gd name="connsiteY8" fmla="*/ 42745 h 95554"/>
                  <a:gd name="connsiteX9" fmla="*/ 337090 w 425229"/>
                  <a:gd name="connsiteY9" fmla="*/ 39570 h 95554"/>
                  <a:gd name="connsiteX10" fmla="*/ 421228 w 425229"/>
                  <a:gd name="connsiteY10" fmla="*/ 93545 h 95554"/>
                  <a:gd name="connsiteX11" fmla="*/ 411703 w 425229"/>
                  <a:gd name="connsiteY11" fmla="*/ 84020 h 95554"/>
                  <a:gd name="connsiteX12" fmla="*/ 411703 w 425229"/>
                  <a:gd name="connsiteY12" fmla="*/ 84020 h 95554"/>
                  <a:gd name="connsiteX13" fmla="*/ 386303 w 425229"/>
                  <a:gd name="connsiteY13" fmla="*/ 69732 h 95554"/>
                  <a:gd name="connsiteX14" fmla="*/ 254540 w 425229"/>
                  <a:gd name="connsiteY14" fmla="*/ 17345 h 95554"/>
                  <a:gd name="connsiteX15" fmla="*/ 283115 w 425229"/>
                  <a:gd name="connsiteY15" fmla="*/ 41157 h 95554"/>
                  <a:gd name="connsiteX16" fmla="*/ 154528 w 425229"/>
                  <a:gd name="connsiteY16" fmla="*/ 15757 h 95554"/>
                  <a:gd name="connsiteX17" fmla="*/ 2128 w 425229"/>
                  <a:gd name="connsiteY17" fmla="*/ 60207 h 9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5229" h="95554">
                    <a:moveTo>
                      <a:pt x="2128" y="60207"/>
                    </a:moveTo>
                    <a:cubicBezTo>
                      <a:pt x="-12424" y="59943"/>
                      <a:pt x="51869" y="23695"/>
                      <a:pt x="67215" y="14170"/>
                    </a:cubicBezTo>
                    <a:cubicBezTo>
                      <a:pt x="82561" y="4645"/>
                      <a:pt x="86266" y="5174"/>
                      <a:pt x="94203" y="3057"/>
                    </a:cubicBezTo>
                    <a:cubicBezTo>
                      <a:pt x="102140" y="940"/>
                      <a:pt x="98436" y="-1705"/>
                      <a:pt x="114840" y="1470"/>
                    </a:cubicBezTo>
                    <a:cubicBezTo>
                      <a:pt x="131244" y="4645"/>
                      <a:pt x="179663" y="19990"/>
                      <a:pt x="192628" y="22107"/>
                    </a:cubicBezTo>
                    <a:cubicBezTo>
                      <a:pt x="205593" y="24224"/>
                      <a:pt x="181780" y="11524"/>
                      <a:pt x="192628" y="14170"/>
                    </a:cubicBezTo>
                    <a:cubicBezTo>
                      <a:pt x="203476" y="16816"/>
                      <a:pt x="243692" y="34807"/>
                      <a:pt x="257715" y="37982"/>
                    </a:cubicBezTo>
                    <a:cubicBezTo>
                      <a:pt x="271738" y="41157"/>
                      <a:pt x="264065" y="32426"/>
                      <a:pt x="276765" y="33220"/>
                    </a:cubicBezTo>
                    <a:cubicBezTo>
                      <a:pt x="289465" y="34014"/>
                      <a:pt x="323861" y="41687"/>
                      <a:pt x="333915" y="42745"/>
                    </a:cubicBezTo>
                    <a:cubicBezTo>
                      <a:pt x="343969" y="43803"/>
                      <a:pt x="322538" y="31103"/>
                      <a:pt x="337090" y="39570"/>
                    </a:cubicBezTo>
                    <a:cubicBezTo>
                      <a:pt x="351642" y="48037"/>
                      <a:pt x="408793" y="86137"/>
                      <a:pt x="421228" y="93545"/>
                    </a:cubicBezTo>
                    <a:cubicBezTo>
                      <a:pt x="433663" y="100953"/>
                      <a:pt x="413290" y="85607"/>
                      <a:pt x="411703" y="84020"/>
                    </a:cubicBezTo>
                    <a:lnTo>
                      <a:pt x="411703" y="84020"/>
                    </a:lnTo>
                    <a:cubicBezTo>
                      <a:pt x="407470" y="81639"/>
                      <a:pt x="412497" y="80844"/>
                      <a:pt x="386303" y="69732"/>
                    </a:cubicBezTo>
                    <a:cubicBezTo>
                      <a:pt x="360109" y="58620"/>
                      <a:pt x="271738" y="22107"/>
                      <a:pt x="254540" y="17345"/>
                    </a:cubicBezTo>
                    <a:cubicBezTo>
                      <a:pt x="237342" y="12582"/>
                      <a:pt x="299784" y="41422"/>
                      <a:pt x="283115" y="41157"/>
                    </a:cubicBezTo>
                    <a:cubicBezTo>
                      <a:pt x="266446" y="40892"/>
                      <a:pt x="202153" y="16286"/>
                      <a:pt x="154528" y="15757"/>
                    </a:cubicBezTo>
                    <a:cubicBezTo>
                      <a:pt x="106903" y="15228"/>
                      <a:pt x="16680" y="60471"/>
                      <a:pt x="2128" y="602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68996BB6-CDB9-437A-9BFC-CF71105C6D64}"/>
                  </a:ext>
                </a:extLst>
              </p:cNvPr>
              <p:cNvSpPr/>
              <p:nvPr/>
            </p:nvSpPr>
            <p:spPr>
              <a:xfrm>
                <a:off x="3300555" y="3232859"/>
                <a:ext cx="213406" cy="148781"/>
              </a:xfrm>
              <a:custGeom>
                <a:avLst/>
                <a:gdLst>
                  <a:gd name="connsiteX0" fmla="*/ 4620 w 213406"/>
                  <a:gd name="connsiteY0" fmla="*/ 879 h 148781"/>
                  <a:gd name="connsiteX1" fmla="*/ 147495 w 213406"/>
                  <a:gd name="connsiteY1" fmla="*/ 104066 h 148781"/>
                  <a:gd name="connsiteX2" fmla="*/ 125270 w 213406"/>
                  <a:gd name="connsiteY2" fmla="*/ 67554 h 148781"/>
                  <a:gd name="connsiteX3" fmla="*/ 209408 w 213406"/>
                  <a:gd name="connsiteY3" fmla="*/ 146929 h 148781"/>
                  <a:gd name="connsiteX4" fmla="*/ 188770 w 213406"/>
                  <a:gd name="connsiteY4" fmla="*/ 119941 h 148781"/>
                  <a:gd name="connsiteX5" fmla="*/ 91933 w 213406"/>
                  <a:gd name="connsiteY5" fmla="*/ 78666 h 148781"/>
                  <a:gd name="connsiteX6" fmla="*/ 39545 w 213406"/>
                  <a:gd name="connsiteY6" fmla="*/ 54854 h 148781"/>
                  <a:gd name="connsiteX7" fmla="*/ 4620 w 213406"/>
                  <a:gd name="connsiteY7" fmla="*/ 879 h 1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406" h="148781">
                    <a:moveTo>
                      <a:pt x="4620" y="879"/>
                    </a:moveTo>
                    <a:cubicBezTo>
                      <a:pt x="22611" y="9081"/>
                      <a:pt x="127387" y="92954"/>
                      <a:pt x="147495" y="104066"/>
                    </a:cubicBezTo>
                    <a:cubicBezTo>
                      <a:pt x="167603" y="115178"/>
                      <a:pt x="114951" y="60410"/>
                      <a:pt x="125270" y="67554"/>
                    </a:cubicBezTo>
                    <a:cubicBezTo>
                      <a:pt x="135589" y="74698"/>
                      <a:pt x="198825" y="138198"/>
                      <a:pt x="209408" y="146929"/>
                    </a:cubicBezTo>
                    <a:cubicBezTo>
                      <a:pt x="219991" y="155660"/>
                      <a:pt x="208349" y="131318"/>
                      <a:pt x="188770" y="119941"/>
                    </a:cubicBezTo>
                    <a:cubicBezTo>
                      <a:pt x="169191" y="108564"/>
                      <a:pt x="116804" y="89514"/>
                      <a:pt x="91933" y="78666"/>
                    </a:cubicBezTo>
                    <a:cubicBezTo>
                      <a:pt x="67062" y="67818"/>
                      <a:pt x="53039" y="65437"/>
                      <a:pt x="39545" y="54854"/>
                    </a:cubicBezTo>
                    <a:cubicBezTo>
                      <a:pt x="26051" y="44271"/>
                      <a:pt x="-13371" y="-7323"/>
                      <a:pt x="4620" y="8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: 図形 369">
                <a:extLst>
                  <a:ext uri="{FF2B5EF4-FFF2-40B4-BE49-F238E27FC236}">
                    <a16:creationId xmlns:a16="http://schemas.microsoft.com/office/drawing/2014/main" id="{73CB33EB-E32B-4F80-ADA3-E07FFB020FE9}"/>
                  </a:ext>
                </a:extLst>
              </p:cNvPr>
              <p:cNvSpPr/>
              <p:nvPr/>
            </p:nvSpPr>
            <p:spPr>
              <a:xfrm>
                <a:off x="2968535" y="3279749"/>
                <a:ext cx="307809" cy="73065"/>
              </a:xfrm>
              <a:custGeom>
                <a:avLst/>
                <a:gdLst>
                  <a:gd name="connsiteX0" fmla="*/ 306478 w 307809"/>
                  <a:gd name="connsiteY0" fmla="*/ 73051 h 73065"/>
                  <a:gd name="connsiteX1" fmla="*/ 200115 w 307809"/>
                  <a:gd name="connsiteY1" fmla="*/ 28601 h 73065"/>
                  <a:gd name="connsiteX2" fmla="*/ 144553 w 307809"/>
                  <a:gd name="connsiteY2" fmla="*/ 26 h 73065"/>
                  <a:gd name="connsiteX3" fmla="*/ 201703 w 307809"/>
                  <a:gd name="connsiteY3" fmla="*/ 33364 h 73065"/>
                  <a:gd name="connsiteX4" fmla="*/ 77878 w 307809"/>
                  <a:gd name="connsiteY4" fmla="*/ 19076 h 73065"/>
                  <a:gd name="connsiteX5" fmla="*/ 39778 w 307809"/>
                  <a:gd name="connsiteY5" fmla="*/ 19076 h 73065"/>
                  <a:gd name="connsiteX6" fmla="*/ 98515 w 307809"/>
                  <a:gd name="connsiteY6" fmla="*/ 31776 h 73065"/>
                  <a:gd name="connsiteX7" fmla="*/ 90 w 307809"/>
                  <a:gd name="connsiteY7" fmla="*/ 23839 h 73065"/>
                  <a:gd name="connsiteX8" fmla="*/ 119153 w 307809"/>
                  <a:gd name="connsiteY8" fmla="*/ 23839 h 73065"/>
                  <a:gd name="connsiteX9" fmla="*/ 306478 w 307809"/>
                  <a:gd name="connsiteY9" fmla="*/ 73051 h 7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809" h="73065">
                    <a:moveTo>
                      <a:pt x="306478" y="73051"/>
                    </a:moveTo>
                    <a:cubicBezTo>
                      <a:pt x="319972" y="73845"/>
                      <a:pt x="227102" y="40772"/>
                      <a:pt x="200115" y="28601"/>
                    </a:cubicBezTo>
                    <a:cubicBezTo>
                      <a:pt x="173127" y="16430"/>
                      <a:pt x="144288" y="-768"/>
                      <a:pt x="144553" y="26"/>
                    </a:cubicBezTo>
                    <a:cubicBezTo>
                      <a:pt x="144818" y="820"/>
                      <a:pt x="212816" y="30189"/>
                      <a:pt x="201703" y="33364"/>
                    </a:cubicBezTo>
                    <a:cubicBezTo>
                      <a:pt x="190590" y="36539"/>
                      <a:pt x="104865" y="21457"/>
                      <a:pt x="77878" y="19076"/>
                    </a:cubicBezTo>
                    <a:cubicBezTo>
                      <a:pt x="50890" y="16695"/>
                      <a:pt x="36338" y="16959"/>
                      <a:pt x="39778" y="19076"/>
                    </a:cubicBezTo>
                    <a:cubicBezTo>
                      <a:pt x="43217" y="21193"/>
                      <a:pt x="105130" y="30982"/>
                      <a:pt x="98515" y="31776"/>
                    </a:cubicBezTo>
                    <a:cubicBezTo>
                      <a:pt x="91900" y="32570"/>
                      <a:pt x="-3350" y="25162"/>
                      <a:pt x="90" y="23839"/>
                    </a:cubicBezTo>
                    <a:cubicBezTo>
                      <a:pt x="3530" y="22516"/>
                      <a:pt x="67824" y="13520"/>
                      <a:pt x="119153" y="23839"/>
                    </a:cubicBezTo>
                    <a:cubicBezTo>
                      <a:pt x="170482" y="34158"/>
                      <a:pt x="292984" y="72257"/>
                      <a:pt x="306478" y="730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: 図形 370">
                <a:extLst>
                  <a:ext uri="{FF2B5EF4-FFF2-40B4-BE49-F238E27FC236}">
                    <a16:creationId xmlns:a16="http://schemas.microsoft.com/office/drawing/2014/main" id="{4F355328-A6E8-4D6A-81C4-8990590F6F27}"/>
                  </a:ext>
                </a:extLst>
              </p:cNvPr>
              <p:cNvSpPr/>
              <p:nvPr/>
            </p:nvSpPr>
            <p:spPr>
              <a:xfrm>
                <a:off x="3247902" y="3341175"/>
                <a:ext cx="185052" cy="80299"/>
              </a:xfrm>
              <a:custGeom>
                <a:avLst/>
                <a:gdLst>
                  <a:gd name="connsiteX0" fmla="*/ 123 w 185052"/>
                  <a:gd name="connsiteY0" fmla="*/ 513 h 80299"/>
                  <a:gd name="connsiteX1" fmla="*/ 184273 w 185052"/>
                  <a:gd name="connsiteY1" fmla="*/ 79888 h 80299"/>
                  <a:gd name="connsiteX2" fmla="*/ 69973 w 185052"/>
                  <a:gd name="connsiteY2" fmla="*/ 32263 h 80299"/>
                  <a:gd name="connsiteX3" fmla="*/ 163636 w 185052"/>
                  <a:gd name="connsiteY3" fmla="*/ 46550 h 80299"/>
                  <a:gd name="connsiteX4" fmla="*/ 87436 w 185052"/>
                  <a:gd name="connsiteY4" fmla="*/ 10038 h 80299"/>
                  <a:gd name="connsiteX5" fmla="*/ 154111 w 185052"/>
                  <a:gd name="connsiteY5" fmla="*/ 43375 h 80299"/>
                  <a:gd name="connsiteX6" fmla="*/ 123 w 185052"/>
                  <a:gd name="connsiteY6" fmla="*/ 513 h 8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052" h="80299">
                    <a:moveTo>
                      <a:pt x="123" y="513"/>
                    </a:moveTo>
                    <a:cubicBezTo>
                      <a:pt x="5150" y="6599"/>
                      <a:pt x="172631" y="74596"/>
                      <a:pt x="184273" y="79888"/>
                    </a:cubicBezTo>
                    <a:cubicBezTo>
                      <a:pt x="195915" y="85180"/>
                      <a:pt x="73413" y="37819"/>
                      <a:pt x="69973" y="32263"/>
                    </a:cubicBezTo>
                    <a:cubicBezTo>
                      <a:pt x="66534" y="26707"/>
                      <a:pt x="160726" y="50254"/>
                      <a:pt x="163636" y="46550"/>
                    </a:cubicBezTo>
                    <a:cubicBezTo>
                      <a:pt x="166547" y="42846"/>
                      <a:pt x="87436" y="10038"/>
                      <a:pt x="87436" y="10038"/>
                    </a:cubicBezTo>
                    <a:cubicBezTo>
                      <a:pt x="85849" y="9509"/>
                      <a:pt x="162842" y="42317"/>
                      <a:pt x="154111" y="43375"/>
                    </a:cubicBezTo>
                    <a:cubicBezTo>
                      <a:pt x="145380" y="44433"/>
                      <a:pt x="-4904" y="-5573"/>
                      <a:pt x="123" y="5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: 図形 371">
                <a:extLst>
                  <a:ext uri="{FF2B5EF4-FFF2-40B4-BE49-F238E27FC236}">
                    <a16:creationId xmlns:a16="http://schemas.microsoft.com/office/drawing/2014/main" id="{3E160857-8F4F-4965-BCA8-71FD93240095}"/>
                  </a:ext>
                </a:extLst>
              </p:cNvPr>
              <p:cNvSpPr/>
              <p:nvPr/>
            </p:nvSpPr>
            <p:spPr>
              <a:xfrm>
                <a:off x="3295609" y="3355854"/>
                <a:ext cx="222300" cy="87739"/>
              </a:xfrm>
              <a:custGeom>
                <a:avLst/>
                <a:gdLst>
                  <a:gd name="connsiteX0" fmla="*/ 41 w 222300"/>
                  <a:gd name="connsiteY0" fmla="*/ 121 h 87739"/>
                  <a:gd name="connsiteX1" fmla="*/ 160379 w 222300"/>
                  <a:gd name="connsiteY1" fmla="*/ 46159 h 87739"/>
                  <a:gd name="connsiteX2" fmla="*/ 222291 w 222300"/>
                  <a:gd name="connsiteY2" fmla="*/ 44571 h 87739"/>
                  <a:gd name="connsiteX3" fmla="*/ 165141 w 222300"/>
                  <a:gd name="connsiteY3" fmla="*/ 46159 h 87739"/>
                  <a:gd name="connsiteX4" fmla="*/ 160379 w 222300"/>
                  <a:gd name="connsiteY4" fmla="*/ 87434 h 87739"/>
                  <a:gd name="connsiteX5" fmla="*/ 144504 w 222300"/>
                  <a:gd name="connsiteY5" fmla="*/ 62034 h 87739"/>
                  <a:gd name="connsiteX6" fmla="*/ 41 w 222300"/>
                  <a:gd name="connsiteY6" fmla="*/ 121 h 8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300" h="87739">
                    <a:moveTo>
                      <a:pt x="41" y="121"/>
                    </a:moveTo>
                    <a:cubicBezTo>
                      <a:pt x="2687" y="-2525"/>
                      <a:pt x="123337" y="38751"/>
                      <a:pt x="160379" y="46159"/>
                    </a:cubicBezTo>
                    <a:cubicBezTo>
                      <a:pt x="197421" y="53567"/>
                      <a:pt x="221497" y="44571"/>
                      <a:pt x="222291" y="44571"/>
                    </a:cubicBezTo>
                    <a:cubicBezTo>
                      <a:pt x="223085" y="44571"/>
                      <a:pt x="175460" y="39015"/>
                      <a:pt x="165141" y="46159"/>
                    </a:cubicBezTo>
                    <a:cubicBezTo>
                      <a:pt x="154822" y="53303"/>
                      <a:pt x="163819" y="84788"/>
                      <a:pt x="160379" y="87434"/>
                    </a:cubicBezTo>
                    <a:cubicBezTo>
                      <a:pt x="156939" y="90080"/>
                      <a:pt x="168052" y="74999"/>
                      <a:pt x="144504" y="62034"/>
                    </a:cubicBezTo>
                    <a:cubicBezTo>
                      <a:pt x="120956" y="49069"/>
                      <a:pt x="-2605" y="2767"/>
                      <a:pt x="41" y="1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フリーフォーム: 図形 372">
                <a:extLst>
                  <a:ext uri="{FF2B5EF4-FFF2-40B4-BE49-F238E27FC236}">
                    <a16:creationId xmlns:a16="http://schemas.microsoft.com/office/drawing/2014/main" id="{7F8C3B8A-4BEF-4681-ADA2-0F18601C8DBA}"/>
                  </a:ext>
                </a:extLst>
              </p:cNvPr>
              <p:cNvSpPr/>
              <p:nvPr/>
            </p:nvSpPr>
            <p:spPr>
              <a:xfrm>
                <a:off x="3276434" y="3295649"/>
                <a:ext cx="221899" cy="103249"/>
              </a:xfrm>
              <a:custGeom>
                <a:avLst/>
                <a:gdLst>
                  <a:gd name="connsiteX0" fmla="*/ 220829 w 221899"/>
                  <a:gd name="connsiteY0" fmla="*/ 103189 h 103249"/>
                  <a:gd name="connsiteX1" fmla="*/ 74779 w 221899"/>
                  <a:gd name="connsiteY1" fmla="*/ 38101 h 103249"/>
                  <a:gd name="connsiteX2" fmla="*/ 106529 w 221899"/>
                  <a:gd name="connsiteY2" fmla="*/ 50801 h 103249"/>
                  <a:gd name="connsiteX3" fmla="*/ 166 w 221899"/>
                  <a:gd name="connsiteY3" fmla="*/ 1 h 103249"/>
                  <a:gd name="connsiteX4" fmla="*/ 135104 w 221899"/>
                  <a:gd name="connsiteY4" fmla="*/ 49214 h 103249"/>
                  <a:gd name="connsiteX5" fmla="*/ 220829 w 221899"/>
                  <a:gd name="connsiteY5" fmla="*/ 103189 h 103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899" h="103249">
                    <a:moveTo>
                      <a:pt x="220829" y="103189"/>
                    </a:moveTo>
                    <a:cubicBezTo>
                      <a:pt x="210775" y="101337"/>
                      <a:pt x="93829" y="46832"/>
                      <a:pt x="74779" y="38101"/>
                    </a:cubicBezTo>
                    <a:cubicBezTo>
                      <a:pt x="55729" y="29370"/>
                      <a:pt x="118964" y="57151"/>
                      <a:pt x="106529" y="50801"/>
                    </a:cubicBezTo>
                    <a:cubicBezTo>
                      <a:pt x="94093" y="44451"/>
                      <a:pt x="-4596" y="265"/>
                      <a:pt x="166" y="1"/>
                    </a:cubicBezTo>
                    <a:cubicBezTo>
                      <a:pt x="4928" y="-263"/>
                      <a:pt x="102560" y="34662"/>
                      <a:pt x="135104" y="49214"/>
                    </a:cubicBezTo>
                    <a:cubicBezTo>
                      <a:pt x="167648" y="63766"/>
                      <a:pt x="230883" y="105041"/>
                      <a:pt x="220829" y="1031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フリーフォーム: 図形 373">
                <a:extLst>
                  <a:ext uri="{FF2B5EF4-FFF2-40B4-BE49-F238E27FC236}">
                    <a16:creationId xmlns:a16="http://schemas.microsoft.com/office/drawing/2014/main" id="{47616738-1219-4756-90F7-B32690650100}"/>
                  </a:ext>
                </a:extLst>
              </p:cNvPr>
              <p:cNvSpPr/>
              <p:nvPr/>
            </p:nvSpPr>
            <p:spPr>
              <a:xfrm>
                <a:off x="3947500" y="3563917"/>
                <a:ext cx="118261" cy="429592"/>
              </a:xfrm>
              <a:custGeom>
                <a:avLst/>
                <a:gdLst>
                  <a:gd name="connsiteX0" fmla="*/ 118088 w 118261"/>
                  <a:gd name="connsiteY0" fmla="*/ 21 h 429592"/>
                  <a:gd name="connsiteX1" fmla="*/ 5375 w 118261"/>
                  <a:gd name="connsiteY1" fmla="*/ 150833 h 429592"/>
                  <a:gd name="connsiteX2" fmla="*/ 19663 w 118261"/>
                  <a:gd name="connsiteY2" fmla="*/ 123846 h 429592"/>
                  <a:gd name="connsiteX3" fmla="*/ 33950 w 118261"/>
                  <a:gd name="connsiteY3" fmla="*/ 188933 h 429592"/>
                  <a:gd name="connsiteX4" fmla="*/ 16488 w 118261"/>
                  <a:gd name="connsiteY4" fmla="*/ 234971 h 429592"/>
                  <a:gd name="connsiteX5" fmla="*/ 26013 w 118261"/>
                  <a:gd name="connsiteY5" fmla="*/ 284183 h 429592"/>
                  <a:gd name="connsiteX6" fmla="*/ 11725 w 118261"/>
                  <a:gd name="connsiteY6" fmla="*/ 303233 h 429592"/>
                  <a:gd name="connsiteX7" fmla="*/ 54588 w 118261"/>
                  <a:gd name="connsiteY7" fmla="*/ 428646 h 429592"/>
                  <a:gd name="connsiteX8" fmla="*/ 10138 w 118261"/>
                  <a:gd name="connsiteY8" fmla="*/ 228621 h 429592"/>
                  <a:gd name="connsiteX9" fmla="*/ 18075 w 118261"/>
                  <a:gd name="connsiteY9" fmla="*/ 161946 h 429592"/>
                  <a:gd name="connsiteX10" fmla="*/ 30775 w 118261"/>
                  <a:gd name="connsiteY10" fmla="*/ 139721 h 429592"/>
                  <a:gd name="connsiteX11" fmla="*/ 118088 w 118261"/>
                  <a:gd name="connsiteY11" fmla="*/ 21 h 429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261" h="429592">
                    <a:moveTo>
                      <a:pt x="118088" y="21"/>
                    </a:moveTo>
                    <a:cubicBezTo>
                      <a:pt x="113855" y="1873"/>
                      <a:pt x="21779" y="130196"/>
                      <a:pt x="5375" y="150833"/>
                    </a:cubicBezTo>
                    <a:cubicBezTo>
                      <a:pt x="-11029" y="171470"/>
                      <a:pt x="14901" y="117496"/>
                      <a:pt x="19663" y="123846"/>
                    </a:cubicBezTo>
                    <a:cubicBezTo>
                      <a:pt x="24425" y="130196"/>
                      <a:pt x="34479" y="170412"/>
                      <a:pt x="33950" y="188933"/>
                    </a:cubicBezTo>
                    <a:cubicBezTo>
                      <a:pt x="33421" y="207454"/>
                      <a:pt x="17811" y="219096"/>
                      <a:pt x="16488" y="234971"/>
                    </a:cubicBezTo>
                    <a:cubicBezTo>
                      <a:pt x="15165" y="250846"/>
                      <a:pt x="26807" y="272806"/>
                      <a:pt x="26013" y="284183"/>
                    </a:cubicBezTo>
                    <a:cubicBezTo>
                      <a:pt x="25219" y="295560"/>
                      <a:pt x="6962" y="279156"/>
                      <a:pt x="11725" y="303233"/>
                    </a:cubicBezTo>
                    <a:cubicBezTo>
                      <a:pt x="16488" y="327310"/>
                      <a:pt x="54852" y="441081"/>
                      <a:pt x="54588" y="428646"/>
                    </a:cubicBezTo>
                    <a:cubicBezTo>
                      <a:pt x="54324" y="416211"/>
                      <a:pt x="16223" y="273071"/>
                      <a:pt x="10138" y="228621"/>
                    </a:cubicBezTo>
                    <a:cubicBezTo>
                      <a:pt x="4052" y="184171"/>
                      <a:pt x="14636" y="176763"/>
                      <a:pt x="18075" y="161946"/>
                    </a:cubicBezTo>
                    <a:cubicBezTo>
                      <a:pt x="21514" y="147129"/>
                      <a:pt x="13577" y="162475"/>
                      <a:pt x="30775" y="139721"/>
                    </a:cubicBezTo>
                    <a:cubicBezTo>
                      <a:pt x="47973" y="116967"/>
                      <a:pt x="122321" y="-1831"/>
                      <a:pt x="118088" y="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: 図形 374">
                <a:extLst>
                  <a:ext uri="{FF2B5EF4-FFF2-40B4-BE49-F238E27FC236}">
                    <a16:creationId xmlns:a16="http://schemas.microsoft.com/office/drawing/2014/main" id="{F2FE0B84-6042-4716-9056-11F1BAF183CF}"/>
                  </a:ext>
                </a:extLst>
              </p:cNvPr>
              <p:cNvSpPr/>
              <p:nvPr/>
            </p:nvSpPr>
            <p:spPr>
              <a:xfrm>
                <a:off x="3560755" y="3551238"/>
                <a:ext cx="152740" cy="418236"/>
              </a:xfrm>
              <a:custGeom>
                <a:avLst/>
                <a:gdLst>
                  <a:gd name="connsiteX0" fmla="*/ 8 w 152740"/>
                  <a:gd name="connsiteY0" fmla="*/ 0 h 418236"/>
                  <a:gd name="connsiteX1" fmla="*/ 123833 w 152740"/>
                  <a:gd name="connsiteY1" fmla="*/ 128587 h 418236"/>
                  <a:gd name="connsiteX2" fmla="*/ 117483 w 152740"/>
                  <a:gd name="connsiteY2" fmla="*/ 109537 h 418236"/>
                  <a:gd name="connsiteX3" fmla="*/ 130183 w 152740"/>
                  <a:gd name="connsiteY3" fmla="*/ 144462 h 418236"/>
                  <a:gd name="connsiteX4" fmla="*/ 150820 w 152740"/>
                  <a:gd name="connsiteY4" fmla="*/ 279400 h 418236"/>
                  <a:gd name="connsiteX5" fmla="*/ 144470 w 152740"/>
                  <a:gd name="connsiteY5" fmla="*/ 222250 h 418236"/>
                  <a:gd name="connsiteX6" fmla="*/ 85733 w 152740"/>
                  <a:gd name="connsiteY6" fmla="*/ 417512 h 418236"/>
                  <a:gd name="connsiteX7" fmla="*/ 120658 w 152740"/>
                  <a:gd name="connsiteY7" fmla="*/ 284162 h 418236"/>
                  <a:gd name="connsiteX8" fmla="*/ 125420 w 152740"/>
                  <a:gd name="connsiteY8" fmla="*/ 171450 h 418236"/>
                  <a:gd name="connsiteX9" fmla="*/ 141295 w 152740"/>
                  <a:gd name="connsiteY9" fmla="*/ 185737 h 418236"/>
                  <a:gd name="connsiteX10" fmla="*/ 117483 w 152740"/>
                  <a:gd name="connsiteY10" fmla="*/ 127000 h 418236"/>
                  <a:gd name="connsiteX11" fmla="*/ 8 w 152740"/>
                  <a:gd name="connsiteY11" fmla="*/ 0 h 41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740" h="418236">
                    <a:moveTo>
                      <a:pt x="8" y="0"/>
                    </a:moveTo>
                    <a:cubicBezTo>
                      <a:pt x="1066" y="265"/>
                      <a:pt x="104254" y="110331"/>
                      <a:pt x="123833" y="128587"/>
                    </a:cubicBezTo>
                    <a:cubicBezTo>
                      <a:pt x="143412" y="146843"/>
                      <a:pt x="116425" y="106891"/>
                      <a:pt x="117483" y="109537"/>
                    </a:cubicBezTo>
                    <a:cubicBezTo>
                      <a:pt x="118541" y="112183"/>
                      <a:pt x="124627" y="116152"/>
                      <a:pt x="130183" y="144462"/>
                    </a:cubicBezTo>
                    <a:cubicBezTo>
                      <a:pt x="135739" y="172772"/>
                      <a:pt x="148439" y="266435"/>
                      <a:pt x="150820" y="279400"/>
                    </a:cubicBezTo>
                    <a:cubicBezTo>
                      <a:pt x="153201" y="292365"/>
                      <a:pt x="155318" y="199231"/>
                      <a:pt x="144470" y="222250"/>
                    </a:cubicBezTo>
                    <a:cubicBezTo>
                      <a:pt x="133622" y="245269"/>
                      <a:pt x="89702" y="407193"/>
                      <a:pt x="85733" y="417512"/>
                    </a:cubicBezTo>
                    <a:cubicBezTo>
                      <a:pt x="81764" y="427831"/>
                      <a:pt x="114044" y="325172"/>
                      <a:pt x="120658" y="284162"/>
                    </a:cubicBezTo>
                    <a:cubicBezTo>
                      <a:pt x="127272" y="243152"/>
                      <a:pt x="121981" y="187854"/>
                      <a:pt x="125420" y="171450"/>
                    </a:cubicBezTo>
                    <a:cubicBezTo>
                      <a:pt x="128859" y="155046"/>
                      <a:pt x="142618" y="193145"/>
                      <a:pt x="141295" y="185737"/>
                    </a:cubicBezTo>
                    <a:cubicBezTo>
                      <a:pt x="139972" y="178329"/>
                      <a:pt x="136004" y="154252"/>
                      <a:pt x="117483" y="127000"/>
                    </a:cubicBezTo>
                    <a:cubicBezTo>
                      <a:pt x="98962" y="99748"/>
                      <a:pt x="-1050" y="-265"/>
                      <a:pt x="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16C08CDC-412C-4914-AFB3-411E1F33CAFA}"/>
                  </a:ext>
                </a:extLst>
              </p:cNvPr>
              <p:cNvSpPr/>
              <p:nvPr/>
            </p:nvSpPr>
            <p:spPr>
              <a:xfrm>
                <a:off x="3493415" y="3940163"/>
                <a:ext cx="159828" cy="690767"/>
              </a:xfrm>
              <a:custGeom>
                <a:avLst/>
                <a:gdLst>
                  <a:gd name="connsiteX0" fmla="*/ 159423 w 159828"/>
                  <a:gd name="connsiteY0" fmla="*/ 12 h 690767"/>
                  <a:gd name="connsiteX1" fmla="*/ 105448 w 159828"/>
                  <a:gd name="connsiteY1" fmla="*/ 220675 h 690767"/>
                  <a:gd name="connsiteX2" fmla="*/ 118148 w 159828"/>
                  <a:gd name="connsiteY2" fmla="*/ 188925 h 690767"/>
                  <a:gd name="connsiteX3" fmla="*/ 38773 w 159828"/>
                  <a:gd name="connsiteY3" fmla="*/ 441337 h 690767"/>
                  <a:gd name="connsiteX4" fmla="*/ 54648 w 159828"/>
                  <a:gd name="connsiteY4" fmla="*/ 344500 h 690767"/>
                  <a:gd name="connsiteX5" fmla="*/ 21310 w 159828"/>
                  <a:gd name="connsiteY5" fmla="*/ 527062 h 690767"/>
                  <a:gd name="connsiteX6" fmla="*/ 30835 w 159828"/>
                  <a:gd name="connsiteY6" fmla="*/ 512775 h 690767"/>
                  <a:gd name="connsiteX7" fmla="*/ 3848 w 159828"/>
                  <a:gd name="connsiteY7" fmla="*/ 598500 h 690767"/>
                  <a:gd name="connsiteX8" fmla="*/ 673 w 159828"/>
                  <a:gd name="connsiteY8" fmla="*/ 690575 h 690767"/>
                  <a:gd name="connsiteX9" fmla="*/ 8610 w 159828"/>
                  <a:gd name="connsiteY9" fmla="*/ 573100 h 690767"/>
                  <a:gd name="connsiteX10" fmla="*/ 46710 w 159828"/>
                  <a:gd name="connsiteY10" fmla="*/ 419112 h 690767"/>
                  <a:gd name="connsiteX11" fmla="*/ 126085 w 159828"/>
                  <a:gd name="connsiteY11" fmla="*/ 211150 h 690767"/>
                  <a:gd name="connsiteX12" fmla="*/ 159423 w 159828"/>
                  <a:gd name="connsiteY12" fmla="*/ 12 h 69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828" h="690767">
                    <a:moveTo>
                      <a:pt x="159423" y="12"/>
                    </a:moveTo>
                    <a:cubicBezTo>
                      <a:pt x="155984" y="1599"/>
                      <a:pt x="112327" y="189190"/>
                      <a:pt x="105448" y="220675"/>
                    </a:cubicBezTo>
                    <a:cubicBezTo>
                      <a:pt x="98569" y="252160"/>
                      <a:pt x="129260" y="152148"/>
                      <a:pt x="118148" y="188925"/>
                    </a:cubicBezTo>
                    <a:cubicBezTo>
                      <a:pt x="107036" y="225702"/>
                      <a:pt x="49356" y="415408"/>
                      <a:pt x="38773" y="441337"/>
                    </a:cubicBezTo>
                    <a:cubicBezTo>
                      <a:pt x="28190" y="467266"/>
                      <a:pt x="57558" y="330213"/>
                      <a:pt x="54648" y="344500"/>
                    </a:cubicBezTo>
                    <a:cubicBezTo>
                      <a:pt x="51737" y="358788"/>
                      <a:pt x="25279" y="499016"/>
                      <a:pt x="21310" y="527062"/>
                    </a:cubicBezTo>
                    <a:cubicBezTo>
                      <a:pt x="17341" y="555108"/>
                      <a:pt x="33745" y="500869"/>
                      <a:pt x="30835" y="512775"/>
                    </a:cubicBezTo>
                    <a:cubicBezTo>
                      <a:pt x="27925" y="524681"/>
                      <a:pt x="8875" y="568867"/>
                      <a:pt x="3848" y="598500"/>
                    </a:cubicBezTo>
                    <a:cubicBezTo>
                      <a:pt x="-1179" y="628133"/>
                      <a:pt x="-121" y="694808"/>
                      <a:pt x="673" y="690575"/>
                    </a:cubicBezTo>
                    <a:cubicBezTo>
                      <a:pt x="1467" y="686342"/>
                      <a:pt x="937" y="618344"/>
                      <a:pt x="8610" y="573100"/>
                    </a:cubicBezTo>
                    <a:cubicBezTo>
                      <a:pt x="16283" y="527856"/>
                      <a:pt x="27131" y="479437"/>
                      <a:pt x="46710" y="419112"/>
                    </a:cubicBezTo>
                    <a:cubicBezTo>
                      <a:pt x="66289" y="358787"/>
                      <a:pt x="108358" y="278354"/>
                      <a:pt x="126085" y="211150"/>
                    </a:cubicBezTo>
                    <a:cubicBezTo>
                      <a:pt x="143812" y="143946"/>
                      <a:pt x="162862" y="-1575"/>
                      <a:pt x="159423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5FAA214A-F6EC-4123-A790-1E608CE3087D}"/>
                  </a:ext>
                </a:extLst>
              </p:cNvPr>
              <p:cNvSpPr/>
              <p:nvPr/>
            </p:nvSpPr>
            <p:spPr>
              <a:xfrm>
                <a:off x="3465421" y="4375526"/>
                <a:ext cx="47738" cy="287204"/>
              </a:xfrm>
              <a:custGeom>
                <a:avLst/>
                <a:gdLst>
                  <a:gd name="connsiteX0" fmla="*/ 47717 w 47738"/>
                  <a:gd name="connsiteY0" fmla="*/ 1212 h 287204"/>
                  <a:gd name="connsiteX1" fmla="*/ 92 w 47738"/>
                  <a:gd name="connsiteY1" fmla="*/ 210762 h 287204"/>
                  <a:gd name="connsiteX2" fmla="*/ 35017 w 47738"/>
                  <a:gd name="connsiteY2" fmla="*/ 286962 h 287204"/>
                  <a:gd name="connsiteX3" fmla="*/ 12792 w 47738"/>
                  <a:gd name="connsiteY3" fmla="*/ 232987 h 287204"/>
                  <a:gd name="connsiteX4" fmla="*/ 92 w 47738"/>
                  <a:gd name="connsiteY4" fmla="*/ 179012 h 287204"/>
                  <a:gd name="connsiteX5" fmla="*/ 9617 w 47738"/>
                  <a:gd name="connsiteY5" fmla="*/ 225049 h 287204"/>
                  <a:gd name="connsiteX6" fmla="*/ 6442 w 47738"/>
                  <a:gd name="connsiteY6" fmla="*/ 128212 h 287204"/>
                  <a:gd name="connsiteX7" fmla="*/ 47717 w 47738"/>
                  <a:gd name="connsiteY7" fmla="*/ 1212 h 28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738" h="287204">
                    <a:moveTo>
                      <a:pt x="47717" y="1212"/>
                    </a:moveTo>
                    <a:cubicBezTo>
                      <a:pt x="46659" y="14970"/>
                      <a:pt x="2209" y="163137"/>
                      <a:pt x="92" y="210762"/>
                    </a:cubicBezTo>
                    <a:cubicBezTo>
                      <a:pt x="-2025" y="258387"/>
                      <a:pt x="32900" y="283258"/>
                      <a:pt x="35017" y="286962"/>
                    </a:cubicBezTo>
                    <a:cubicBezTo>
                      <a:pt x="37134" y="290666"/>
                      <a:pt x="18613" y="250979"/>
                      <a:pt x="12792" y="232987"/>
                    </a:cubicBezTo>
                    <a:cubicBezTo>
                      <a:pt x="6971" y="214995"/>
                      <a:pt x="621" y="180335"/>
                      <a:pt x="92" y="179012"/>
                    </a:cubicBezTo>
                    <a:cubicBezTo>
                      <a:pt x="-437" y="177689"/>
                      <a:pt x="8559" y="233516"/>
                      <a:pt x="9617" y="225049"/>
                    </a:cubicBezTo>
                    <a:cubicBezTo>
                      <a:pt x="10675" y="216582"/>
                      <a:pt x="1680" y="161814"/>
                      <a:pt x="6442" y="128212"/>
                    </a:cubicBezTo>
                    <a:cubicBezTo>
                      <a:pt x="11204" y="94610"/>
                      <a:pt x="48775" y="-12546"/>
                      <a:pt x="47717" y="12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8649366B-3EE8-4600-867A-35E70E4D82AA}"/>
                  </a:ext>
                </a:extLst>
              </p:cNvPr>
              <p:cNvSpPr/>
              <p:nvPr/>
            </p:nvSpPr>
            <p:spPr>
              <a:xfrm>
                <a:off x="3496725" y="4225773"/>
                <a:ext cx="73763" cy="435034"/>
              </a:xfrm>
              <a:custGeom>
                <a:avLst/>
                <a:gdLst>
                  <a:gd name="connsiteX0" fmla="*/ 73563 w 73763"/>
                  <a:gd name="connsiteY0" fmla="*/ 152 h 435034"/>
                  <a:gd name="connsiteX1" fmla="*/ 30700 w 73763"/>
                  <a:gd name="connsiteY1" fmla="*/ 197002 h 435034"/>
                  <a:gd name="connsiteX2" fmla="*/ 38638 w 73763"/>
                  <a:gd name="connsiteY2" fmla="*/ 187477 h 435034"/>
                  <a:gd name="connsiteX3" fmla="*/ 2125 w 73763"/>
                  <a:gd name="connsiteY3" fmla="*/ 339877 h 435034"/>
                  <a:gd name="connsiteX4" fmla="*/ 5300 w 73763"/>
                  <a:gd name="connsiteY4" fmla="*/ 398615 h 435034"/>
                  <a:gd name="connsiteX5" fmla="*/ 13238 w 73763"/>
                  <a:gd name="connsiteY5" fmla="*/ 433540 h 435034"/>
                  <a:gd name="connsiteX6" fmla="*/ 2125 w 73763"/>
                  <a:gd name="connsiteY6" fmla="*/ 349402 h 435034"/>
                  <a:gd name="connsiteX7" fmla="*/ 32288 w 73763"/>
                  <a:gd name="connsiteY7" fmla="*/ 247802 h 435034"/>
                  <a:gd name="connsiteX8" fmla="*/ 46575 w 73763"/>
                  <a:gd name="connsiteY8" fmla="*/ 165252 h 435034"/>
                  <a:gd name="connsiteX9" fmla="*/ 73563 w 73763"/>
                  <a:gd name="connsiteY9" fmla="*/ 152 h 43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763" h="435034">
                    <a:moveTo>
                      <a:pt x="73563" y="152"/>
                    </a:moveTo>
                    <a:cubicBezTo>
                      <a:pt x="70917" y="5444"/>
                      <a:pt x="36521" y="165781"/>
                      <a:pt x="30700" y="197002"/>
                    </a:cubicBezTo>
                    <a:cubicBezTo>
                      <a:pt x="24879" y="228223"/>
                      <a:pt x="43400" y="163665"/>
                      <a:pt x="38638" y="187477"/>
                    </a:cubicBezTo>
                    <a:cubicBezTo>
                      <a:pt x="33876" y="211289"/>
                      <a:pt x="7681" y="304687"/>
                      <a:pt x="2125" y="339877"/>
                    </a:cubicBezTo>
                    <a:cubicBezTo>
                      <a:pt x="-3431" y="375067"/>
                      <a:pt x="3448" y="383005"/>
                      <a:pt x="5300" y="398615"/>
                    </a:cubicBezTo>
                    <a:cubicBezTo>
                      <a:pt x="7152" y="414225"/>
                      <a:pt x="13767" y="441742"/>
                      <a:pt x="13238" y="433540"/>
                    </a:cubicBezTo>
                    <a:cubicBezTo>
                      <a:pt x="12709" y="425338"/>
                      <a:pt x="-1050" y="380358"/>
                      <a:pt x="2125" y="349402"/>
                    </a:cubicBezTo>
                    <a:cubicBezTo>
                      <a:pt x="5300" y="318446"/>
                      <a:pt x="24880" y="278494"/>
                      <a:pt x="32288" y="247802"/>
                    </a:cubicBezTo>
                    <a:cubicBezTo>
                      <a:pt x="39696" y="217110"/>
                      <a:pt x="41283" y="201235"/>
                      <a:pt x="46575" y="165252"/>
                    </a:cubicBezTo>
                    <a:cubicBezTo>
                      <a:pt x="51867" y="129269"/>
                      <a:pt x="76209" y="-5140"/>
                      <a:pt x="73563" y="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7BB669C6-72EE-4DCD-9DA1-16A3F2D44A07}"/>
                  </a:ext>
                </a:extLst>
              </p:cNvPr>
              <p:cNvSpPr/>
              <p:nvPr/>
            </p:nvSpPr>
            <p:spPr>
              <a:xfrm>
                <a:off x="3516276" y="4659310"/>
                <a:ext cx="459076" cy="103967"/>
              </a:xfrm>
              <a:custGeom>
                <a:avLst/>
                <a:gdLst>
                  <a:gd name="connsiteX0" fmla="*/ 37 w 459076"/>
                  <a:gd name="connsiteY0" fmla="*/ 3 h 103967"/>
                  <a:gd name="connsiteX1" fmla="*/ 100049 w 459076"/>
                  <a:gd name="connsiteY1" fmla="*/ 80965 h 103967"/>
                  <a:gd name="connsiteX2" fmla="*/ 74649 w 459076"/>
                  <a:gd name="connsiteY2" fmla="*/ 69853 h 103967"/>
                  <a:gd name="connsiteX3" fmla="*/ 174662 w 459076"/>
                  <a:gd name="connsiteY3" fmla="*/ 87315 h 103967"/>
                  <a:gd name="connsiteX4" fmla="*/ 247687 w 459076"/>
                  <a:gd name="connsiteY4" fmla="*/ 53978 h 103967"/>
                  <a:gd name="connsiteX5" fmla="*/ 179424 w 459076"/>
                  <a:gd name="connsiteY5" fmla="*/ 73028 h 103967"/>
                  <a:gd name="connsiteX6" fmla="*/ 350874 w 459076"/>
                  <a:gd name="connsiteY6" fmla="*/ 50803 h 103967"/>
                  <a:gd name="connsiteX7" fmla="*/ 455649 w 459076"/>
                  <a:gd name="connsiteY7" fmla="*/ 58740 h 103967"/>
                  <a:gd name="connsiteX8" fmla="*/ 225462 w 459076"/>
                  <a:gd name="connsiteY8" fmla="*/ 50803 h 103967"/>
                  <a:gd name="connsiteX9" fmla="*/ 147674 w 459076"/>
                  <a:gd name="connsiteY9" fmla="*/ 103190 h 103967"/>
                  <a:gd name="connsiteX10" fmla="*/ 88937 w 459076"/>
                  <a:gd name="connsiteY10" fmla="*/ 77790 h 103967"/>
                  <a:gd name="connsiteX11" fmla="*/ 37 w 459076"/>
                  <a:gd name="connsiteY11" fmla="*/ 3 h 10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9076" h="103967">
                    <a:moveTo>
                      <a:pt x="37" y="3"/>
                    </a:moveTo>
                    <a:cubicBezTo>
                      <a:pt x="1889" y="532"/>
                      <a:pt x="87614" y="69323"/>
                      <a:pt x="100049" y="80965"/>
                    </a:cubicBezTo>
                    <a:cubicBezTo>
                      <a:pt x="112484" y="92607"/>
                      <a:pt x="62214" y="68795"/>
                      <a:pt x="74649" y="69853"/>
                    </a:cubicBezTo>
                    <a:cubicBezTo>
                      <a:pt x="87084" y="70911"/>
                      <a:pt x="145822" y="89961"/>
                      <a:pt x="174662" y="87315"/>
                    </a:cubicBezTo>
                    <a:cubicBezTo>
                      <a:pt x="203502" y="84669"/>
                      <a:pt x="246893" y="56359"/>
                      <a:pt x="247687" y="53978"/>
                    </a:cubicBezTo>
                    <a:cubicBezTo>
                      <a:pt x="248481" y="51597"/>
                      <a:pt x="162226" y="73557"/>
                      <a:pt x="179424" y="73028"/>
                    </a:cubicBezTo>
                    <a:cubicBezTo>
                      <a:pt x="196622" y="72499"/>
                      <a:pt x="304837" y="53184"/>
                      <a:pt x="350874" y="50803"/>
                    </a:cubicBezTo>
                    <a:cubicBezTo>
                      <a:pt x="396911" y="48422"/>
                      <a:pt x="476551" y="58740"/>
                      <a:pt x="455649" y="58740"/>
                    </a:cubicBezTo>
                    <a:cubicBezTo>
                      <a:pt x="434747" y="58740"/>
                      <a:pt x="276791" y="43395"/>
                      <a:pt x="225462" y="50803"/>
                    </a:cubicBezTo>
                    <a:cubicBezTo>
                      <a:pt x="174133" y="58211"/>
                      <a:pt x="170428" y="98692"/>
                      <a:pt x="147674" y="103190"/>
                    </a:cubicBezTo>
                    <a:cubicBezTo>
                      <a:pt x="124920" y="107688"/>
                      <a:pt x="112220" y="91813"/>
                      <a:pt x="88937" y="77790"/>
                    </a:cubicBezTo>
                    <a:cubicBezTo>
                      <a:pt x="65654" y="63767"/>
                      <a:pt x="-1815" y="-526"/>
                      <a:pt x="37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B275A7F6-2B13-4B65-A7BC-3C348C667047}"/>
                  </a:ext>
                </a:extLst>
              </p:cNvPr>
              <p:cNvSpPr/>
              <p:nvPr/>
            </p:nvSpPr>
            <p:spPr>
              <a:xfrm>
                <a:off x="3903661" y="4463506"/>
                <a:ext cx="173064" cy="245019"/>
              </a:xfrm>
              <a:custGeom>
                <a:avLst/>
                <a:gdLst>
                  <a:gd name="connsiteX0" fmla="*/ 123827 w 173064"/>
                  <a:gd name="connsiteY0" fmla="*/ 544 h 245019"/>
                  <a:gd name="connsiteX1" fmla="*/ 120652 w 173064"/>
                  <a:gd name="connsiteY1" fmla="*/ 57694 h 245019"/>
                  <a:gd name="connsiteX2" fmla="*/ 144464 w 173064"/>
                  <a:gd name="connsiteY2" fmla="*/ 100557 h 245019"/>
                  <a:gd name="connsiteX3" fmla="*/ 139702 w 173064"/>
                  <a:gd name="connsiteY3" fmla="*/ 100557 h 245019"/>
                  <a:gd name="connsiteX4" fmla="*/ 173039 w 173064"/>
                  <a:gd name="connsiteY4" fmla="*/ 175169 h 245019"/>
                  <a:gd name="connsiteX5" fmla="*/ 144464 w 173064"/>
                  <a:gd name="connsiteY5" fmla="*/ 214857 h 245019"/>
                  <a:gd name="connsiteX6" fmla="*/ 104777 w 173064"/>
                  <a:gd name="connsiteY6" fmla="*/ 224382 h 245019"/>
                  <a:gd name="connsiteX7" fmla="*/ 2 w 173064"/>
                  <a:gd name="connsiteY7" fmla="*/ 225969 h 245019"/>
                  <a:gd name="connsiteX8" fmla="*/ 101602 w 173064"/>
                  <a:gd name="connsiteY8" fmla="*/ 245019 h 245019"/>
                  <a:gd name="connsiteX9" fmla="*/ 149227 w 173064"/>
                  <a:gd name="connsiteY9" fmla="*/ 225969 h 245019"/>
                  <a:gd name="connsiteX10" fmla="*/ 147639 w 173064"/>
                  <a:gd name="connsiteY10" fmla="*/ 175169 h 245019"/>
                  <a:gd name="connsiteX11" fmla="*/ 131764 w 173064"/>
                  <a:gd name="connsiteY11" fmla="*/ 149769 h 245019"/>
                  <a:gd name="connsiteX12" fmla="*/ 26989 w 173064"/>
                  <a:gd name="connsiteY12" fmla="*/ 83094 h 245019"/>
                  <a:gd name="connsiteX13" fmla="*/ 133352 w 173064"/>
                  <a:gd name="connsiteY13" fmla="*/ 129132 h 245019"/>
                  <a:gd name="connsiteX14" fmla="*/ 93664 w 173064"/>
                  <a:gd name="connsiteY14" fmla="*/ 94207 h 245019"/>
                  <a:gd name="connsiteX15" fmla="*/ 123827 w 173064"/>
                  <a:gd name="connsiteY15" fmla="*/ 544 h 24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3064" h="245019">
                    <a:moveTo>
                      <a:pt x="123827" y="544"/>
                    </a:moveTo>
                    <a:cubicBezTo>
                      <a:pt x="128325" y="-5542"/>
                      <a:pt x="117213" y="41025"/>
                      <a:pt x="120652" y="57694"/>
                    </a:cubicBezTo>
                    <a:cubicBezTo>
                      <a:pt x="124091" y="74363"/>
                      <a:pt x="141289" y="93413"/>
                      <a:pt x="144464" y="100557"/>
                    </a:cubicBezTo>
                    <a:cubicBezTo>
                      <a:pt x="147639" y="107701"/>
                      <a:pt x="134939" y="88122"/>
                      <a:pt x="139702" y="100557"/>
                    </a:cubicBezTo>
                    <a:cubicBezTo>
                      <a:pt x="144465" y="112992"/>
                      <a:pt x="172245" y="156119"/>
                      <a:pt x="173039" y="175169"/>
                    </a:cubicBezTo>
                    <a:cubicBezTo>
                      <a:pt x="173833" y="194219"/>
                      <a:pt x="155841" y="206655"/>
                      <a:pt x="144464" y="214857"/>
                    </a:cubicBezTo>
                    <a:cubicBezTo>
                      <a:pt x="133087" y="223059"/>
                      <a:pt x="128854" y="222530"/>
                      <a:pt x="104777" y="224382"/>
                    </a:cubicBezTo>
                    <a:cubicBezTo>
                      <a:pt x="80700" y="226234"/>
                      <a:pt x="531" y="222530"/>
                      <a:pt x="2" y="225969"/>
                    </a:cubicBezTo>
                    <a:cubicBezTo>
                      <a:pt x="-527" y="229408"/>
                      <a:pt x="76731" y="245019"/>
                      <a:pt x="101602" y="245019"/>
                    </a:cubicBezTo>
                    <a:cubicBezTo>
                      <a:pt x="126473" y="245019"/>
                      <a:pt x="141554" y="237611"/>
                      <a:pt x="149227" y="225969"/>
                    </a:cubicBezTo>
                    <a:cubicBezTo>
                      <a:pt x="156900" y="214327"/>
                      <a:pt x="150550" y="187869"/>
                      <a:pt x="147639" y="175169"/>
                    </a:cubicBezTo>
                    <a:cubicBezTo>
                      <a:pt x="144729" y="162469"/>
                      <a:pt x="151872" y="165115"/>
                      <a:pt x="131764" y="149769"/>
                    </a:cubicBezTo>
                    <a:cubicBezTo>
                      <a:pt x="111656" y="134423"/>
                      <a:pt x="26724" y="86533"/>
                      <a:pt x="26989" y="83094"/>
                    </a:cubicBezTo>
                    <a:cubicBezTo>
                      <a:pt x="27254" y="79655"/>
                      <a:pt x="122240" y="127280"/>
                      <a:pt x="133352" y="129132"/>
                    </a:cubicBezTo>
                    <a:cubicBezTo>
                      <a:pt x="144464" y="130984"/>
                      <a:pt x="94987" y="107701"/>
                      <a:pt x="93664" y="94207"/>
                    </a:cubicBezTo>
                    <a:cubicBezTo>
                      <a:pt x="92341" y="80713"/>
                      <a:pt x="119329" y="6630"/>
                      <a:pt x="123827" y="5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03E2CCA6-3512-4EA2-8AF5-819B1C9D29A5}"/>
                  </a:ext>
                </a:extLst>
              </p:cNvPr>
              <p:cNvSpPr/>
              <p:nvPr/>
            </p:nvSpPr>
            <p:spPr>
              <a:xfrm>
                <a:off x="3614389" y="3850739"/>
                <a:ext cx="176563" cy="846989"/>
              </a:xfrm>
              <a:custGeom>
                <a:avLst/>
                <a:gdLst>
                  <a:gd name="connsiteX0" fmla="*/ 154336 w 176563"/>
                  <a:gd name="connsiteY0" fmla="*/ 536 h 846989"/>
                  <a:gd name="connsiteX1" fmla="*/ 176561 w 176563"/>
                  <a:gd name="connsiteY1" fmla="*/ 227549 h 846989"/>
                  <a:gd name="connsiteX2" fmla="*/ 152749 w 176563"/>
                  <a:gd name="connsiteY2" fmla="*/ 187861 h 846989"/>
                  <a:gd name="connsiteX3" fmla="*/ 120999 w 176563"/>
                  <a:gd name="connsiteY3" fmla="*/ 308511 h 846989"/>
                  <a:gd name="connsiteX4" fmla="*/ 81311 w 176563"/>
                  <a:gd name="connsiteY4" fmla="*/ 432336 h 846989"/>
                  <a:gd name="connsiteX5" fmla="*/ 81311 w 176563"/>
                  <a:gd name="connsiteY5" fmla="*/ 419636 h 846989"/>
                  <a:gd name="connsiteX6" fmla="*/ 70199 w 176563"/>
                  <a:gd name="connsiteY6" fmla="*/ 632361 h 846989"/>
                  <a:gd name="connsiteX7" fmla="*/ 67024 w 176563"/>
                  <a:gd name="connsiteY7" fmla="*/ 645061 h 846989"/>
                  <a:gd name="connsiteX8" fmla="*/ 84486 w 176563"/>
                  <a:gd name="connsiteY8" fmla="*/ 784761 h 846989"/>
                  <a:gd name="connsiteX9" fmla="*/ 65436 w 176563"/>
                  <a:gd name="connsiteY9" fmla="*/ 824449 h 846989"/>
                  <a:gd name="connsiteX10" fmla="*/ 349 w 176563"/>
                  <a:gd name="connsiteY10" fmla="*/ 846674 h 846989"/>
                  <a:gd name="connsiteX11" fmla="*/ 97186 w 176563"/>
                  <a:gd name="connsiteY11" fmla="*/ 808574 h 846989"/>
                  <a:gd name="connsiteX12" fmla="*/ 82899 w 176563"/>
                  <a:gd name="connsiteY12" fmla="*/ 762536 h 846989"/>
                  <a:gd name="connsiteX13" fmla="*/ 90836 w 176563"/>
                  <a:gd name="connsiteY13" fmla="*/ 414874 h 846989"/>
                  <a:gd name="connsiteX14" fmla="*/ 108299 w 176563"/>
                  <a:gd name="connsiteY14" fmla="*/ 421224 h 846989"/>
                  <a:gd name="connsiteX15" fmla="*/ 159099 w 176563"/>
                  <a:gd name="connsiteY15" fmla="*/ 232311 h 846989"/>
                  <a:gd name="connsiteX16" fmla="*/ 163861 w 176563"/>
                  <a:gd name="connsiteY16" fmla="*/ 165636 h 846989"/>
                  <a:gd name="connsiteX17" fmla="*/ 154336 w 176563"/>
                  <a:gd name="connsiteY17" fmla="*/ 536 h 84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563" h="846989">
                    <a:moveTo>
                      <a:pt x="154336" y="536"/>
                    </a:moveTo>
                    <a:cubicBezTo>
                      <a:pt x="156453" y="10855"/>
                      <a:pt x="176825" y="196328"/>
                      <a:pt x="176561" y="227549"/>
                    </a:cubicBezTo>
                    <a:cubicBezTo>
                      <a:pt x="176297" y="258770"/>
                      <a:pt x="162009" y="174368"/>
                      <a:pt x="152749" y="187861"/>
                    </a:cubicBezTo>
                    <a:cubicBezTo>
                      <a:pt x="143489" y="201354"/>
                      <a:pt x="132905" y="267765"/>
                      <a:pt x="120999" y="308511"/>
                    </a:cubicBezTo>
                    <a:cubicBezTo>
                      <a:pt x="109093" y="349257"/>
                      <a:pt x="87926" y="413815"/>
                      <a:pt x="81311" y="432336"/>
                    </a:cubicBezTo>
                    <a:cubicBezTo>
                      <a:pt x="74696" y="450857"/>
                      <a:pt x="83163" y="386299"/>
                      <a:pt x="81311" y="419636"/>
                    </a:cubicBezTo>
                    <a:cubicBezTo>
                      <a:pt x="79459" y="452973"/>
                      <a:pt x="72580" y="594790"/>
                      <a:pt x="70199" y="632361"/>
                    </a:cubicBezTo>
                    <a:cubicBezTo>
                      <a:pt x="67818" y="669932"/>
                      <a:pt x="64643" y="619661"/>
                      <a:pt x="67024" y="645061"/>
                    </a:cubicBezTo>
                    <a:cubicBezTo>
                      <a:pt x="69405" y="670461"/>
                      <a:pt x="84751" y="754863"/>
                      <a:pt x="84486" y="784761"/>
                    </a:cubicBezTo>
                    <a:cubicBezTo>
                      <a:pt x="84221" y="814659"/>
                      <a:pt x="79459" y="814130"/>
                      <a:pt x="65436" y="824449"/>
                    </a:cubicBezTo>
                    <a:cubicBezTo>
                      <a:pt x="51413" y="834768"/>
                      <a:pt x="-4943" y="849320"/>
                      <a:pt x="349" y="846674"/>
                    </a:cubicBezTo>
                    <a:cubicBezTo>
                      <a:pt x="5641" y="844028"/>
                      <a:pt x="83428" y="822597"/>
                      <a:pt x="97186" y="808574"/>
                    </a:cubicBezTo>
                    <a:cubicBezTo>
                      <a:pt x="110944" y="794551"/>
                      <a:pt x="83957" y="828153"/>
                      <a:pt x="82899" y="762536"/>
                    </a:cubicBezTo>
                    <a:cubicBezTo>
                      <a:pt x="81841" y="696919"/>
                      <a:pt x="86603" y="471759"/>
                      <a:pt x="90836" y="414874"/>
                    </a:cubicBezTo>
                    <a:cubicBezTo>
                      <a:pt x="95069" y="357989"/>
                      <a:pt x="96922" y="451651"/>
                      <a:pt x="108299" y="421224"/>
                    </a:cubicBezTo>
                    <a:cubicBezTo>
                      <a:pt x="119676" y="390797"/>
                      <a:pt x="149839" y="274909"/>
                      <a:pt x="159099" y="232311"/>
                    </a:cubicBezTo>
                    <a:cubicBezTo>
                      <a:pt x="168359" y="189713"/>
                      <a:pt x="164655" y="199503"/>
                      <a:pt x="163861" y="165636"/>
                    </a:cubicBezTo>
                    <a:cubicBezTo>
                      <a:pt x="163067" y="131769"/>
                      <a:pt x="152219" y="-9783"/>
                      <a:pt x="154336" y="536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6BD1072B-5E8B-4888-88E3-F362D107D4C6}"/>
                  </a:ext>
                </a:extLst>
              </p:cNvPr>
              <p:cNvSpPr/>
              <p:nvPr/>
            </p:nvSpPr>
            <p:spPr>
              <a:xfrm>
                <a:off x="3734867" y="4170223"/>
                <a:ext cx="78308" cy="501341"/>
              </a:xfrm>
              <a:custGeom>
                <a:avLst/>
                <a:gdLst>
                  <a:gd name="connsiteX0" fmla="*/ 78308 w 78308"/>
                  <a:gd name="connsiteY0" fmla="*/ 140 h 501341"/>
                  <a:gd name="connsiteX1" fmla="*/ 22746 w 78308"/>
                  <a:gd name="connsiteY1" fmla="*/ 154127 h 501341"/>
                  <a:gd name="connsiteX2" fmla="*/ 21158 w 78308"/>
                  <a:gd name="connsiteY2" fmla="*/ 323990 h 501341"/>
                  <a:gd name="connsiteX3" fmla="*/ 38621 w 78308"/>
                  <a:gd name="connsiteY3" fmla="*/ 417652 h 501341"/>
                  <a:gd name="connsiteX4" fmla="*/ 33858 w 78308"/>
                  <a:gd name="connsiteY4" fmla="*/ 377965 h 501341"/>
                  <a:gd name="connsiteX5" fmla="*/ 68783 w 78308"/>
                  <a:gd name="connsiteY5" fmla="*/ 500202 h 501341"/>
                  <a:gd name="connsiteX6" fmla="*/ 43383 w 78308"/>
                  <a:gd name="connsiteY6" fmla="*/ 428765 h 501341"/>
                  <a:gd name="connsiteX7" fmla="*/ 521 w 78308"/>
                  <a:gd name="connsiteY7" fmla="*/ 262077 h 501341"/>
                  <a:gd name="connsiteX8" fmla="*/ 22746 w 78308"/>
                  <a:gd name="connsiteY8" fmla="*/ 181115 h 501341"/>
                  <a:gd name="connsiteX9" fmla="*/ 78308 w 78308"/>
                  <a:gd name="connsiteY9" fmla="*/ 140 h 50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308" h="501341">
                    <a:moveTo>
                      <a:pt x="78308" y="140"/>
                    </a:moveTo>
                    <a:cubicBezTo>
                      <a:pt x="78308" y="-4358"/>
                      <a:pt x="32271" y="100152"/>
                      <a:pt x="22746" y="154127"/>
                    </a:cubicBezTo>
                    <a:cubicBezTo>
                      <a:pt x="13221" y="208102"/>
                      <a:pt x="18512" y="280069"/>
                      <a:pt x="21158" y="323990"/>
                    </a:cubicBezTo>
                    <a:cubicBezTo>
                      <a:pt x="23804" y="367911"/>
                      <a:pt x="36504" y="408656"/>
                      <a:pt x="38621" y="417652"/>
                    </a:cubicBezTo>
                    <a:cubicBezTo>
                      <a:pt x="40738" y="426648"/>
                      <a:pt x="28831" y="364207"/>
                      <a:pt x="33858" y="377965"/>
                    </a:cubicBezTo>
                    <a:cubicBezTo>
                      <a:pt x="38885" y="391723"/>
                      <a:pt x="67196" y="491735"/>
                      <a:pt x="68783" y="500202"/>
                    </a:cubicBezTo>
                    <a:cubicBezTo>
                      <a:pt x="70370" y="508669"/>
                      <a:pt x="54760" y="468453"/>
                      <a:pt x="43383" y="428765"/>
                    </a:cubicBezTo>
                    <a:cubicBezTo>
                      <a:pt x="32006" y="389078"/>
                      <a:pt x="3960" y="303352"/>
                      <a:pt x="521" y="262077"/>
                    </a:cubicBezTo>
                    <a:cubicBezTo>
                      <a:pt x="-2919" y="220802"/>
                      <a:pt x="11369" y="217892"/>
                      <a:pt x="22746" y="181115"/>
                    </a:cubicBezTo>
                    <a:cubicBezTo>
                      <a:pt x="34123" y="144338"/>
                      <a:pt x="78308" y="4638"/>
                      <a:pt x="78308" y="1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561AFAC1-CF95-4795-AA11-8598CD4FC6E8}"/>
                  </a:ext>
                </a:extLst>
              </p:cNvPr>
              <p:cNvSpPr/>
              <p:nvPr/>
            </p:nvSpPr>
            <p:spPr>
              <a:xfrm>
                <a:off x="3402261" y="3446457"/>
                <a:ext cx="191475" cy="83701"/>
              </a:xfrm>
              <a:custGeom>
                <a:avLst/>
                <a:gdLst>
                  <a:gd name="connsiteX0" fmla="*/ 1339 w 191475"/>
                  <a:gd name="connsiteY0" fmla="*/ 7943 h 83701"/>
                  <a:gd name="connsiteX1" fmla="*/ 187077 w 191475"/>
                  <a:gd name="connsiteY1" fmla="*/ 82556 h 83701"/>
                  <a:gd name="connsiteX2" fmla="*/ 133102 w 191475"/>
                  <a:gd name="connsiteY2" fmla="*/ 52393 h 83701"/>
                  <a:gd name="connsiteX3" fmla="*/ 133102 w 191475"/>
                  <a:gd name="connsiteY3" fmla="*/ 41281 h 83701"/>
                  <a:gd name="connsiteX4" fmla="*/ 123577 w 191475"/>
                  <a:gd name="connsiteY4" fmla="*/ 6 h 83701"/>
                  <a:gd name="connsiteX5" fmla="*/ 129927 w 191475"/>
                  <a:gd name="connsiteY5" fmla="*/ 38106 h 83701"/>
                  <a:gd name="connsiteX6" fmla="*/ 104527 w 191475"/>
                  <a:gd name="connsiteY6" fmla="*/ 30168 h 83701"/>
                  <a:gd name="connsiteX7" fmla="*/ 1339 w 191475"/>
                  <a:gd name="connsiteY7" fmla="*/ 7943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475" h="83701">
                    <a:moveTo>
                      <a:pt x="1339" y="7943"/>
                    </a:moveTo>
                    <a:cubicBezTo>
                      <a:pt x="15097" y="16674"/>
                      <a:pt x="165117" y="75148"/>
                      <a:pt x="187077" y="82556"/>
                    </a:cubicBezTo>
                    <a:cubicBezTo>
                      <a:pt x="209037" y="89964"/>
                      <a:pt x="142098" y="59272"/>
                      <a:pt x="133102" y="52393"/>
                    </a:cubicBezTo>
                    <a:cubicBezTo>
                      <a:pt x="124106" y="45514"/>
                      <a:pt x="134690" y="50012"/>
                      <a:pt x="133102" y="41281"/>
                    </a:cubicBezTo>
                    <a:cubicBezTo>
                      <a:pt x="131514" y="32550"/>
                      <a:pt x="124106" y="535"/>
                      <a:pt x="123577" y="6"/>
                    </a:cubicBezTo>
                    <a:cubicBezTo>
                      <a:pt x="123048" y="-523"/>
                      <a:pt x="133102" y="33079"/>
                      <a:pt x="129927" y="38106"/>
                    </a:cubicBezTo>
                    <a:cubicBezTo>
                      <a:pt x="126752" y="43133"/>
                      <a:pt x="125164" y="34666"/>
                      <a:pt x="104527" y="30168"/>
                    </a:cubicBezTo>
                    <a:cubicBezTo>
                      <a:pt x="83890" y="25670"/>
                      <a:pt x="-12419" y="-788"/>
                      <a:pt x="1339" y="79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6AF73274-316F-4B20-AB7B-2885D8909ED8}"/>
                  </a:ext>
                </a:extLst>
              </p:cNvPr>
              <p:cNvSpPr/>
              <p:nvPr/>
            </p:nvSpPr>
            <p:spPr>
              <a:xfrm>
                <a:off x="3557541" y="3549489"/>
                <a:ext cx="119815" cy="217874"/>
              </a:xfrm>
              <a:custGeom>
                <a:avLst/>
                <a:gdLst>
                  <a:gd name="connsiteX0" fmla="*/ 47 w 119815"/>
                  <a:gd name="connsiteY0" fmla="*/ 161 h 217874"/>
                  <a:gd name="connsiteX1" fmla="*/ 98472 w 119815"/>
                  <a:gd name="connsiteY1" fmla="*/ 144624 h 217874"/>
                  <a:gd name="connsiteX2" fmla="*/ 77834 w 119815"/>
                  <a:gd name="connsiteY2" fmla="*/ 90649 h 217874"/>
                  <a:gd name="connsiteX3" fmla="*/ 101647 w 119815"/>
                  <a:gd name="connsiteY3" fmla="*/ 157324 h 217874"/>
                  <a:gd name="connsiteX4" fmla="*/ 109584 w 119815"/>
                  <a:gd name="connsiteY4" fmla="*/ 217649 h 217874"/>
                  <a:gd name="connsiteX5" fmla="*/ 106409 w 119815"/>
                  <a:gd name="connsiteY5" fmla="*/ 135099 h 217874"/>
                  <a:gd name="connsiteX6" fmla="*/ 112759 w 119815"/>
                  <a:gd name="connsiteY6" fmla="*/ 116049 h 217874"/>
                  <a:gd name="connsiteX7" fmla="*/ 47 w 119815"/>
                  <a:gd name="connsiteY7" fmla="*/ 161 h 21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815" h="217874">
                    <a:moveTo>
                      <a:pt x="47" y="161"/>
                    </a:moveTo>
                    <a:cubicBezTo>
                      <a:pt x="-2334" y="4923"/>
                      <a:pt x="85507" y="129543"/>
                      <a:pt x="98472" y="144624"/>
                    </a:cubicBezTo>
                    <a:cubicBezTo>
                      <a:pt x="111437" y="159705"/>
                      <a:pt x="77305" y="88532"/>
                      <a:pt x="77834" y="90649"/>
                    </a:cubicBezTo>
                    <a:cubicBezTo>
                      <a:pt x="78363" y="92766"/>
                      <a:pt x="96355" y="136158"/>
                      <a:pt x="101647" y="157324"/>
                    </a:cubicBezTo>
                    <a:cubicBezTo>
                      <a:pt x="106939" y="178490"/>
                      <a:pt x="108790" y="221353"/>
                      <a:pt x="109584" y="217649"/>
                    </a:cubicBezTo>
                    <a:cubicBezTo>
                      <a:pt x="110378" y="213945"/>
                      <a:pt x="105880" y="152032"/>
                      <a:pt x="106409" y="135099"/>
                    </a:cubicBezTo>
                    <a:cubicBezTo>
                      <a:pt x="106938" y="118166"/>
                      <a:pt x="131544" y="134570"/>
                      <a:pt x="112759" y="116049"/>
                    </a:cubicBezTo>
                    <a:cubicBezTo>
                      <a:pt x="93974" y="97528"/>
                      <a:pt x="2428" y="-4601"/>
                      <a:pt x="47" y="1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5F123F05-F0F4-4BED-9CF5-31252CC689BF}"/>
                  </a:ext>
                </a:extLst>
              </p:cNvPr>
              <p:cNvSpPr/>
              <p:nvPr/>
            </p:nvSpPr>
            <p:spPr>
              <a:xfrm>
                <a:off x="3828439" y="3470270"/>
                <a:ext cx="110168" cy="224383"/>
              </a:xfrm>
              <a:custGeom>
                <a:avLst/>
                <a:gdLst>
                  <a:gd name="connsiteX0" fmla="*/ 49824 w 110168"/>
                  <a:gd name="connsiteY0" fmla="*/ 5 h 224383"/>
                  <a:gd name="connsiteX1" fmla="*/ 611 w 110168"/>
                  <a:gd name="connsiteY1" fmla="*/ 112718 h 224383"/>
                  <a:gd name="connsiteX2" fmla="*/ 24424 w 110168"/>
                  <a:gd name="connsiteY2" fmla="*/ 152405 h 224383"/>
                  <a:gd name="connsiteX3" fmla="*/ 56174 w 110168"/>
                  <a:gd name="connsiteY3" fmla="*/ 179393 h 224383"/>
                  <a:gd name="connsiteX4" fmla="*/ 45061 w 110168"/>
                  <a:gd name="connsiteY4" fmla="*/ 161930 h 224383"/>
                  <a:gd name="connsiteX5" fmla="*/ 110149 w 110168"/>
                  <a:gd name="connsiteY5" fmla="*/ 223843 h 224383"/>
                  <a:gd name="connsiteX6" fmla="*/ 51411 w 110168"/>
                  <a:gd name="connsiteY6" fmla="*/ 188918 h 224383"/>
                  <a:gd name="connsiteX7" fmla="*/ 5374 w 110168"/>
                  <a:gd name="connsiteY7" fmla="*/ 134943 h 224383"/>
                  <a:gd name="connsiteX8" fmla="*/ 18074 w 110168"/>
                  <a:gd name="connsiteY8" fmla="*/ 107955 h 224383"/>
                  <a:gd name="connsiteX9" fmla="*/ 49824 w 110168"/>
                  <a:gd name="connsiteY9" fmla="*/ 5 h 22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168" h="224383">
                    <a:moveTo>
                      <a:pt x="49824" y="5"/>
                    </a:moveTo>
                    <a:cubicBezTo>
                      <a:pt x="46914" y="799"/>
                      <a:pt x="4844" y="87318"/>
                      <a:pt x="611" y="112718"/>
                    </a:cubicBezTo>
                    <a:cubicBezTo>
                      <a:pt x="-3622" y="138118"/>
                      <a:pt x="15164" y="141293"/>
                      <a:pt x="24424" y="152405"/>
                    </a:cubicBezTo>
                    <a:cubicBezTo>
                      <a:pt x="33684" y="163517"/>
                      <a:pt x="52735" y="177806"/>
                      <a:pt x="56174" y="179393"/>
                    </a:cubicBezTo>
                    <a:cubicBezTo>
                      <a:pt x="59613" y="180980"/>
                      <a:pt x="36065" y="154522"/>
                      <a:pt x="45061" y="161930"/>
                    </a:cubicBezTo>
                    <a:cubicBezTo>
                      <a:pt x="54057" y="169338"/>
                      <a:pt x="109091" y="219345"/>
                      <a:pt x="110149" y="223843"/>
                    </a:cubicBezTo>
                    <a:cubicBezTo>
                      <a:pt x="111207" y="228341"/>
                      <a:pt x="68873" y="203735"/>
                      <a:pt x="51411" y="188918"/>
                    </a:cubicBezTo>
                    <a:cubicBezTo>
                      <a:pt x="33949" y="174101"/>
                      <a:pt x="10930" y="148437"/>
                      <a:pt x="5374" y="134943"/>
                    </a:cubicBezTo>
                    <a:cubicBezTo>
                      <a:pt x="-182" y="121449"/>
                      <a:pt x="12253" y="126476"/>
                      <a:pt x="18074" y="107955"/>
                    </a:cubicBezTo>
                    <a:cubicBezTo>
                      <a:pt x="23895" y="89434"/>
                      <a:pt x="52734" y="-789"/>
                      <a:pt x="49824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A9ECB9DB-DBCA-46C2-A6BA-41196B8E2F64}"/>
                  </a:ext>
                </a:extLst>
              </p:cNvPr>
              <p:cNvSpPr/>
              <p:nvPr/>
            </p:nvSpPr>
            <p:spPr>
              <a:xfrm>
                <a:off x="3786187" y="4795618"/>
                <a:ext cx="35428" cy="156661"/>
              </a:xfrm>
              <a:custGeom>
                <a:avLst/>
                <a:gdLst>
                  <a:gd name="connsiteX0" fmla="*/ 4763 w 35428"/>
                  <a:gd name="connsiteY0" fmla="*/ 220 h 156661"/>
                  <a:gd name="connsiteX1" fmla="*/ 31751 w 35428"/>
                  <a:gd name="connsiteY1" fmla="*/ 81182 h 156661"/>
                  <a:gd name="connsiteX2" fmla="*/ 31751 w 35428"/>
                  <a:gd name="connsiteY2" fmla="*/ 71657 h 156661"/>
                  <a:gd name="connsiteX3" fmla="*/ 1 w 35428"/>
                  <a:gd name="connsiteY3" fmla="*/ 155795 h 156661"/>
                  <a:gd name="connsiteX4" fmla="*/ 33338 w 35428"/>
                  <a:gd name="connsiteY4" fmla="*/ 109757 h 156661"/>
                  <a:gd name="connsiteX5" fmla="*/ 4763 w 35428"/>
                  <a:gd name="connsiteY5" fmla="*/ 220 h 15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428" h="156661">
                    <a:moveTo>
                      <a:pt x="4763" y="220"/>
                    </a:moveTo>
                    <a:cubicBezTo>
                      <a:pt x="4499" y="-4542"/>
                      <a:pt x="27253" y="69276"/>
                      <a:pt x="31751" y="81182"/>
                    </a:cubicBezTo>
                    <a:cubicBezTo>
                      <a:pt x="36249" y="93088"/>
                      <a:pt x="37043" y="59222"/>
                      <a:pt x="31751" y="71657"/>
                    </a:cubicBezTo>
                    <a:cubicBezTo>
                      <a:pt x="26459" y="84092"/>
                      <a:pt x="-263" y="149445"/>
                      <a:pt x="1" y="155795"/>
                    </a:cubicBezTo>
                    <a:cubicBezTo>
                      <a:pt x="265" y="162145"/>
                      <a:pt x="30957" y="132247"/>
                      <a:pt x="33338" y="109757"/>
                    </a:cubicBezTo>
                    <a:cubicBezTo>
                      <a:pt x="35719" y="87267"/>
                      <a:pt x="5027" y="4982"/>
                      <a:pt x="4763" y="2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B1B218DF-DE46-4234-A65A-E91B24701586}"/>
                  </a:ext>
                </a:extLst>
              </p:cNvPr>
              <p:cNvSpPr/>
              <p:nvPr/>
            </p:nvSpPr>
            <p:spPr>
              <a:xfrm>
                <a:off x="3789866" y="4784712"/>
                <a:ext cx="41609" cy="125739"/>
              </a:xfrm>
              <a:custGeom>
                <a:avLst/>
                <a:gdLst>
                  <a:gd name="connsiteX0" fmla="*/ 1084 w 41609"/>
                  <a:gd name="connsiteY0" fmla="*/ 13 h 125739"/>
                  <a:gd name="connsiteX1" fmla="*/ 36009 w 41609"/>
                  <a:gd name="connsiteY1" fmla="*/ 114313 h 125739"/>
                  <a:gd name="connsiteX2" fmla="*/ 39184 w 41609"/>
                  <a:gd name="connsiteY2" fmla="*/ 95263 h 125739"/>
                  <a:gd name="connsiteX3" fmla="*/ 12197 w 41609"/>
                  <a:gd name="connsiteY3" fmla="*/ 125426 h 125739"/>
                  <a:gd name="connsiteX4" fmla="*/ 9022 w 41609"/>
                  <a:gd name="connsiteY4" fmla="*/ 106376 h 125739"/>
                  <a:gd name="connsiteX5" fmla="*/ 1084 w 41609"/>
                  <a:gd name="connsiteY5" fmla="*/ 13 h 125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609" h="125739">
                    <a:moveTo>
                      <a:pt x="1084" y="13"/>
                    </a:moveTo>
                    <a:cubicBezTo>
                      <a:pt x="5582" y="1336"/>
                      <a:pt x="29659" y="98438"/>
                      <a:pt x="36009" y="114313"/>
                    </a:cubicBezTo>
                    <a:cubicBezTo>
                      <a:pt x="42359" y="130188"/>
                      <a:pt x="43153" y="93411"/>
                      <a:pt x="39184" y="95263"/>
                    </a:cubicBezTo>
                    <a:cubicBezTo>
                      <a:pt x="35215" y="97115"/>
                      <a:pt x="17224" y="123574"/>
                      <a:pt x="12197" y="125426"/>
                    </a:cubicBezTo>
                    <a:cubicBezTo>
                      <a:pt x="7170" y="127278"/>
                      <a:pt x="10609" y="120928"/>
                      <a:pt x="9022" y="106376"/>
                    </a:cubicBezTo>
                    <a:cubicBezTo>
                      <a:pt x="7435" y="91824"/>
                      <a:pt x="-3414" y="-1310"/>
                      <a:pt x="1084" y="13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A7309B90-3515-4914-8D60-883E07031049}"/>
                  </a:ext>
                </a:extLst>
              </p:cNvPr>
              <p:cNvSpPr/>
              <p:nvPr/>
            </p:nvSpPr>
            <p:spPr>
              <a:xfrm>
                <a:off x="3713130" y="4789486"/>
                <a:ext cx="46090" cy="155583"/>
              </a:xfrm>
              <a:custGeom>
                <a:avLst/>
                <a:gdLst>
                  <a:gd name="connsiteX0" fmla="*/ 46070 w 46090"/>
                  <a:gd name="connsiteY0" fmla="*/ 2 h 155583"/>
                  <a:gd name="connsiteX1" fmla="*/ 33 w 46090"/>
                  <a:gd name="connsiteY1" fmla="*/ 96839 h 155583"/>
                  <a:gd name="connsiteX2" fmla="*/ 38133 w 46090"/>
                  <a:gd name="connsiteY2" fmla="*/ 155577 h 155583"/>
                  <a:gd name="connsiteX3" fmla="*/ 6383 w 46090"/>
                  <a:gd name="connsiteY3" fmla="*/ 100014 h 155583"/>
                  <a:gd name="connsiteX4" fmla="*/ 46070 w 46090"/>
                  <a:gd name="connsiteY4" fmla="*/ 2 h 1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155583">
                    <a:moveTo>
                      <a:pt x="46070" y="2"/>
                    </a:moveTo>
                    <a:cubicBezTo>
                      <a:pt x="45012" y="-527"/>
                      <a:pt x="1356" y="70910"/>
                      <a:pt x="33" y="96839"/>
                    </a:cubicBezTo>
                    <a:cubicBezTo>
                      <a:pt x="-1290" y="122768"/>
                      <a:pt x="37075" y="155048"/>
                      <a:pt x="38133" y="155577"/>
                    </a:cubicBezTo>
                    <a:cubicBezTo>
                      <a:pt x="39191" y="156106"/>
                      <a:pt x="5854" y="121974"/>
                      <a:pt x="6383" y="100014"/>
                    </a:cubicBezTo>
                    <a:cubicBezTo>
                      <a:pt x="6912" y="78054"/>
                      <a:pt x="47128" y="531"/>
                      <a:pt x="46070" y="2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BA95387F-227A-443E-8621-5F83B9851B27}"/>
                  </a:ext>
                </a:extLst>
              </p:cNvPr>
              <p:cNvSpPr/>
              <p:nvPr/>
            </p:nvSpPr>
            <p:spPr>
              <a:xfrm>
                <a:off x="3438777" y="4925996"/>
                <a:ext cx="374079" cy="91240"/>
              </a:xfrm>
              <a:custGeom>
                <a:avLst/>
                <a:gdLst>
                  <a:gd name="connsiteX0" fmla="*/ 1336 w 374079"/>
                  <a:gd name="connsiteY0" fmla="*/ 17 h 91240"/>
                  <a:gd name="connsiteX1" fmla="*/ 56898 w 374079"/>
                  <a:gd name="connsiteY1" fmla="*/ 55579 h 91240"/>
                  <a:gd name="connsiteX2" fmla="*/ 185486 w 374079"/>
                  <a:gd name="connsiteY2" fmla="*/ 12717 h 91240"/>
                  <a:gd name="connsiteX3" fmla="*/ 268036 w 374079"/>
                  <a:gd name="connsiteY3" fmla="*/ 50817 h 91240"/>
                  <a:gd name="connsiteX4" fmla="*/ 372811 w 374079"/>
                  <a:gd name="connsiteY4" fmla="*/ 90504 h 91240"/>
                  <a:gd name="connsiteX5" fmla="*/ 318836 w 374079"/>
                  <a:gd name="connsiteY5" fmla="*/ 71454 h 91240"/>
                  <a:gd name="connsiteX6" fmla="*/ 212473 w 374079"/>
                  <a:gd name="connsiteY6" fmla="*/ 9542 h 91240"/>
                  <a:gd name="connsiteX7" fmla="*/ 156911 w 374079"/>
                  <a:gd name="connsiteY7" fmla="*/ 19067 h 91240"/>
                  <a:gd name="connsiteX8" fmla="*/ 107698 w 374079"/>
                  <a:gd name="connsiteY8" fmla="*/ 49229 h 91240"/>
                  <a:gd name="connsiteX9" fmla="*/ 1336 w 374079"/>
                  <a:gd name="connsiteY9" fmla="*/ 17 h 9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4079" h="91240">
                    <a:moveTo>
                      <a:pt x="1336" y="17"/>
                    </a:moveTo>
                    <a:cubicBezTo>
                      <a:pt x="-7131" y="1075"/>
                      <a:pt x="26206" y="53462"/>
                      <a:pt x="56898" y="55579"/>
                    </a:cubicBezTo>
                    <a:cubicBezTo>
                      <a:pt x="87590" y="57696"/>
                      <a:pt x="150296" y="13511"/>
                      <a:pt x="185486" y="12717"/>
                    </a:cubicBezTo>
                    <a:cubicBezTo>
                      <a:pt x="220676" y="11923"/>
                      <a:pt x="236815" y="37852"/>
                      <a:pt x="268036" y="50817"/>
                    </a:cubicBezTo>
                    <a:cubicBezTo>
                      <a:pt x="299257" y="63782"/>
                      <a:pt x="364344" y="87064"/>
                      <a:pt x="372811" y="90504"/>
                    </a:cubicBezTo>
                    <a:cubicBezTo>
                      <a:pt x="381278" y="93944"/>
                      <a:pt x="345559" y="84948"/>
                      <a:pt x="318836" y="71454"/>
                    </a:cubicBezTo>
                    <a:cubicBezTo>
                      <a:pt x="292113" y="57960"/>
                      <a:pt x="239461" y="18273"/>
                      <a:pt x="212473" y="9542"/>
                    </a:cubicBezTo>
                    <a:cubicBezTo>
                      <a:pt x="185486" y="811"/>
                      <a:pt x="174374" y="12453"/>
                      <a:pt x="156911" y="19067"/>
                    </a:cubicBezTo>
                    <a:cubicBezTo>
                      <a:pt x="139449" y="25682"/>
                      <a:pt x="130452" y="51081"/>
                      <a:pt x="107698" y="49229"/>
                    </a:cubicBezTo>
                    <a:cubicBezTo>
                      <a:pt x="84944" y="47377"/>
                      <a:pt x="9803" y="-1041"/>
                      <a:pt x="1336" y="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: 図形 441">
                <a:extLst>
                  <a:ext uri="{FF2B5EF4-FFF2-40B4-BE49-F238E27FC236}">
                    <a16:creationId xmlns:a16="http://schemas.microsoft.com/office/drawing/2014/main" id="{CC1688CB-39CD-42F9-8591-0396B13DCDFA}"/>
                  </a:ext>
                </a:extLst>
              </p:cNvPr>
              <p:cNvSpPr/>
              <p:nvPr/>
            </p:nvSpPr>
            <p:spPr>
              <a:xfrm>
                <a:off x="3711455" y="4983112"/>
                <a:ext cx="662015" cy="94203"/>
              </a:xfrm>
              <a:custGeom>
                <a:avLst/>
                <a:gdLst>
                  <a:gd name="connsiteX0" fmla="*/ 1708 w 662015"/>
                  <a:gd name="connsiteY0" fmla="*/ 17513 h 94203"/>
                  <a:gd name="connsiteX1" fmla="*/ 187445 w 662015"/>
                  <a:gd name="connsiteY1" fmla="*/ 1638 h 94203"/>
                  <a:gd name="connsiteX2" fmla="*/ 160458 w 662015"/>
                  <a:gd name="connsiteY2" fmla="*/ 4813 h 94203"/>
                  <a:gd name="connsiteX3" fmla="*/ 322383 w 662015"/>
                  <a:gd name="connsiteY3" fmla="*/ 39738 h 94203"/>
                  <a:gd name="connsiteX4" fmla="*/ 279520 w 662015"/>
                  <a:gd name="connsiteY4" fmla="*/ 17513 h 94203"/>
                  <a:gd name="connsiteX5" fmla="*/ 430333 w 662015"/>
                  <a:gd name="connsiteY5" fmla="*/ 55613 h 94203"/>
                  <a:gd name="connsiteX6" fmla="*/ 520820 w 662015"/>
                  <a:gd name="connsiteY6" fmla="*/ 65138 h 94203"/>
                  <a:gd name="connsiteX7" fmla="*/ 493833 w 662015"/>
                  <a:gd name="connsiteY7" fmla="*/ 65138 h 94203"/>
                  <a:gd name="connsiteX8" fmla="*/ 503358 w 662015"/>
                  <a:gd name="connsiteY8" fmla="*/ 69901 h 94203"/>
                  <a:gd name="connsiteX9" fmla="*/ 563683 w 662015"/>
                  <a:gd name="connsiteY9" fmla="*/ 74663 h 94203"/>
                  <a:gd name="connsiteX10" fmla="*/ 463670 w 662015"/>
                  <a:gd name="connsiteY10" fmla="*/ 73076 h 94203"/>
                  <a:gd name="connsiteX11" fmla="*/ 660520 w 662015"/>
                  <a:gd name="connsiteY11" fmla="*/ 93713 h 94203"/>
                  <a:gd name="connsiteX12" fmla="*/ 544633 w 662015"/>
                  <a:gd name="connsiteY12" fmla="*/ 84188 h 94203"/>
                  <a:gd name="connsiteX13" fmla="*/ 370008 w 662015"/>
                  <a:gd name="connsiteY13" fmla="*/ 46088 h 94203"/>
                  <a:gd name="connsiteX14" fmla="*/ 241420 w 662015"/>
                  <a:gd name="connsiteY14" fmla="*/ 7988 h 94203"/>
                  <a:gd name="connsiteX15" fmla="*/ 168395 w 662015"/>
                  <a:gd name="connsiteY15" fmla="*/ 7988 h 94203"/>
                  <a:gd name="connsiteX16" fmla="*/ 96958 w 662015"/>
                  <a:gd name="connsiteY16" fmla="*/ 25451 h 94203"/>
                  <a:gd name="connsiteX17" fmla="*/ 1708 w 662015"/>
                  <a:gd name="connsiteY17" fmla="*/ 17513 h 9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2015" h="94203">
                    <a:moveTo>
                      <a:pt x="1708" y="17513"/>
                    </a:moveTo>
                    <a:cubicBezTo>
                      <a:pt x="16789" y="13544"/>
                      <a:pt x="160987" y="3755"/>
                      <a:pt x="187445" y="1638"/>
                    </a:cubicBezTo>
                    <a:cubicBezTo>
                      <a:pt x="213903" y="-479"/>
                      <a:pt x="137968" y="-1537"/>
                      <a:pt x="160458" y="4813"/>
                    </a:cubicBezTo>
                    <a:cubicBezTo>
                      <a:pt x="182948" y="11163"/>
                      <a:pt x="302540" y="37621"/>
                      <a:pt x="322383" y="39738"/>
                    </a:cubicBezTo>
                    <a:cubicBezTo>
                      <a:pt x="342226" y="41855"/>
                      <a:pt x="261528" y="14867"/>
                      <a:pt x="279520" y="17513"/>
                    </a:cubicBezTo>
                    <a:cubicBezTo>
                      <a:pt x="297512" y="20159"/>
                      <a:pt x="390116" y="47675"/>
                      <a:pt x="430333" y="55613"/>
                    </a:cubicBezTo>
                    <a:cubicBezTo>
                      <a:pt x="470550" y="63551"/>
                      <a:pt x="510237" y="63551"/>
                      <a:pt x="520820" y="65138"/>
                    </a:cubicBezTo>
                    <a:cubicBezTo>
                      <a:pt x="531403" y="66726"/>
                      <a:pt x="496743" y="64344"/>
                      <a:pt x="493833" y="65138"/>
                    </a:cubicBezTo>
                    <a:cubicBezTo>
                      <a:pt x="490923" y="65932"/>
                      <a:pt x="491716" y="68314"/>
                      <a:pt x="503358" y="69901"/>
                    </a:cubicBezTo>
                    <a:cubicBezTo>
                      <a:pt x="515000" y="71488"/>
                      <a:pt x="570297" y="74134"/>
                      <a:pt x="563683" y="74663"/>
                    </a:cubicBezTo>
                    <a:cubicBezTo>
                      <a:pt x="557069" y="75192"/>
                      <a:pt x="447530" y="69901"/>
                      <a:pt x="463670" y="73076"/>
                    </a:cubicBezTo>
                    <a:cubicBezTo>
                      <a:pt x="479810" y="76251"/>
                      <a:pt x="647026" y="91861"/>
                      <a:pt x="660520" y="93713"/>
                    </a:cubicBezTo>
                    <a:cubicBezTo>
                      <a:pt x="674014" y="95565"/>
                      <a:pt x="593052" y="92125"/>
                      <a:pt x="544633" y="84188"/>
                    </a:cubicBezTo>
                    <a:cubicBezTo>
                      <a:pt x="496214" y="76251"/>
                      <a:pt x="420544" y="58788"/>
                      <a:pt x="370008" y="46088"/>
                    </a:cubicBezTo>
                    <a:cubicBezTo>
                      <a:pt x="319472" y="33388"/>
                      <a:pt x="275022" y="14338"/>
                      <a:pt x="241420" y="7988"/>
                    </a:cubicBezTo>
                    <a:cubicBezTo>
                      <a:pt x="207818" y="1638"/>
                      <a:pt x="192472" y="5077"/>
                      <a:pt x="168395" y="7988"/>
                    </a:cubicBezTo>
                    <a:cubicBezTo>
                      <a:pt x="144318" y="10898"/>
                      <a:pt x="118125" y="22541"/>
                      <a:pt x="96958" y="25451"/>
                    </a:cubicBezTo>
                    <a:cubicBezTo>
                      <a:pt x="75791" y="28362"/>
                      <a:pt x="-13373" y="21482"/>
                      <a:pt x="1708" y="175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: 図形 442">
                <a:extLst>
                  <a:ext uri="{FF2B5EF4-FFF2-40B4-BE49-F238E27FC236}">
                    <a16:creationId xmlns:a16="http://schemas.microsoft.com/office/drawing/2014/main" id="{7FFE8582-57F8-400F-85C3-022DC9DD3A26}"/>
                  </a:ext>
                </a:extLst>
              </p:cNvPr>
              <p:cNvSpPr/>
              <p:nvPr/>
            </p:nvSpPr>
            <p:spPr>
              <a:xfrm>
                <a:off x="3489321" y="4970299"/>
                <a:ext cx="319026" cy="124121"/>
              </a:xfrm>
              <a:custGeom>
                <a:avLst/>
                <a:gdLst>
                  <a:gd name="connsiteX0" fmla="*/ 4 w 319026"/>
                  <a:gd name="connsiteY0" fmla="*/ 164 h 124121"/>
                  <a:gd name="connsiteX1" fmla="*/ 125417 w 319026"/>
                  <a:gd name="connsiteY1" fmla="*/ 58901 h 124121"/>
                  <a:gd name="connsiteX2" fmla="*/ 120654 w 319026"/>
                  <a:gd name="connsiteY2" fmla="*/ 58901 h 124121"/>
                  <a:gd name="connsiteX3" fmla="*/ 314329 w 319026"/>
                  <a:gd name="connsiteY3" fmla="*/ 123989 h 124121"/>
                  <a:gd name="connsiteX4" fmla="*/ 258767 w 319026"/>
                  <a:gd name="connsiteY4" fmla="*/ 76364 h 124121"/>
                  <a:gd name="connsiteX5" fmla="*/ 254004 w 319026"/>
                  <a:gd name="connsiteY5" fmla="*/ 95414 h 124121"/>
                  <a:gd name="connsiteX6" fmla="*/ 182567 w 319026"/>
                  <a:gd name="connsiteY6" fmla="*/ 81126 h 124121"/>
                  <a:gd name="connsiteX7" fmla="*/ 141292 w 319026"/>
                  <a:gd name="connsiteY7" fmla="*/ 54139 h 124121"/>
                  <a:gd name="connsiteX8" fmla="*/ 120654 w 319026"/>
                  <a:gd name="connsiteY8" fmla="*/ 41439 h 124121"/>
                  <a:gd name="connsiteX9" fmla="*/ 4 w 319026"/>
                  <a:gd name="connsiteY9" fmla="*/ 164 h 12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026" h="124121">
                    <a:moveTo>
                      <a:pt x="4" y="164"/>
                    </a:moveTo>
                    <a:cubicBezTo>
                      <a:pt x="798" y="3074"/>
                      <a:pt x="105309" y="49112"/>
                      <a:pt x="125417" y="58901"/>
                    </a:cubicBezTo>
                    <a:cubicBezTo>
                      <a:pt x="145525" y="68691"/>
                      <a:pt x="120654" y="58901"/>
                      <a:pt x="120654" y="58901"/>
                    </a:cubicBezTo>
                    <a:cubicBezTo>
                      <a:pt x="152139" y="69749"/>
                      <a:pt x="291310" y="121079"/>
                      <a:pt x="314329" y="123989"/>
                    </a:cubicBezTo>
                    <a:cubicBezTo>
                      <a:pt x="337348" y="126899"/>
                      <a:pt x="268821" y="81127"/>
                      <a:pt x="258767" y="76364"/>
                    </a:cubicBezTo>
                    <a:cubicBezTo>
                      <a:pt x="248713" y="71602"/>
                      <a:pt x="266704" y="94620"/>
                      <a:pt x="254004" y="95414"/>
                    </a:cubicBezTo>
                    <a:cubicBezTo>
                      <a:pt x="241304" y="96208"/>
                      <a:pt x="201352" y="88005"/>
                      <a:pt x="182567" y="81126"/>
                    </a:cubicBezTo>
                    <a:cubicBezTo>
                      <a:pt x="163782" y="74247"/>
                      <a:pt x="151611" y="60754"/>
                      <a:pt x="141292" y="54139"/>
                    </a:cubicBezTo>
                    <a:cubicBezTo>
                      <a:pt x="130973" y="47525"/>
                      <a:pt x="142615" y="49112"/>
                      <a:pt x="120654" y="41439"/>
                    </a:cubicBezTo>
                    <a:cubicBezTo>
                      <a:pt x="98694" y="33766"/>
                      <a:pt x="-790" y="-2746"/>
                      <a:pt x="4" y="1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フリーフォーム: 図形 443">
                <a:extLst>
                  <a:ext uri="{FF2B5EF4-FFF2-40B4-BE49-F238E27FC236}">
                    <a16:creationId xmlns:a16="http://schemas.microsoft.com/office/drawing/2014/main" id="{EFB0EAA8-D35E-4F2B-ACEA-AE7569AD5F9E}"/>
                  </a:ext>
                </a:extLst>
              </p:cNvPr>
              <p:cNvSpPr/>
              <p:nvPr/>
            </p:nvSpPr>
            <p:spPr>
              <a:xfrm>
                <a:off x="3809978" y="5063977"/>
                <a:ext cx="522310" cy="27442"/>
              </a:xfrm>
              <a:custGeom>
                <a:avLst/>
                <a:gdLst>
                  <a:gd name="connsiteX0" fmla="*/ 22 w 522310"/>
                  <a:gd name="connsiteY0" fmla="*/ 27136 h 27442"/>
                  <a:gd name="connsiteX1" fmla="*/ 176235 w 522310"/>
                  <a:gd name="connsiteY1" fmla="*/ 14436 h 27442"/>
                  <a:gd name="connsiteX2" fmla="*/ 193697 w 522310"/>
                  <a:gd name="connsiteY2" fmla="*/ 9673 h 27442"/>
                  <a:gd name="connsiteX3" fmla="*/ 217510 w 522310"/>
                  <a:gd name="connsiteY3" fmla="*/ 20786 h 27442"/>
                  <a:gd name="connsiteX4" fmla="*/ 341335 w 522310"/>
                  <a:gd name="connsiteY4" fmla="*/ 16023 h 27442"/>
                  <a:gd name="connsiteX5" fmla="*/ 265135 w 522310"/>
                  <a:gd name="connsiteY5" fmla="*/ 16023 h 27442"/>
                  <a:gd name="connsiteX6" fmla="*/ 522310 w 522310"/>
                  <a:gd name="connsiteY6" fmla="*/ 14436 h 27442"/>
                  <a:gd name="connsiteX7" fmla="*/ 519135 w 522310"/>
                  <a:gd name="connsiteY7" fmla="*/ 14436 h 27442"/>
                  <a:gd name="connsiteX8" fmla="*/ 315935 w 522310"/>
                  <a:gd name="connsiteY8" fmla="*/ 25548 h 27442"/>
                  <a:gd name="connsiteX9" fmla="*/ 165122 w 522310"/>
                  <a:gd name="connsiteY9" fmla="*/ 148 h 27442"/>
                  <a:gd name="connsiteX10" fmla="*/ 22 w 522310"/>
                  <a:gd name="connsiteY10" fmla="*/ 27136 h 2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2310" h="27442">
                    <a:moveTo>
                      <a:pt x="22" y="27136"/>
                    </a:moveTo>
                    <a:cubicBezTo>
                      <a:pt x="1874" y="29517"/>
                      <a:pt x="143956" y="17346"/>
                      <a:pt x="176235" y="14436"/>
                    </a:cubicBezTo>
                    <a:cubicBezTo>
                      <a:pt x="208514" y="11526"/>
                      <a:pt x="186818" y="8615"/>
                      <a:pt x="193697" y="9673"/>
                    </a:cubicBezTo>
                    <a:cubicBezTo>
                      <a:pt x="200576" y="10731"/>
                      <a:pt x="192904" y="19728"/>
                      <a:pt x="217510" y="20786"/>
                    </a:cubicBezTo>
                    <a:lnTo>
                      <a:pt x="341335" y="16023"/>
                    </a:lnTo>
                    <a:cubicBezTo>
                      <a:pt x="349272" y="15229"/>
                      <a:pt x="265135" y="16023"/>
                      <a:pt x="265135" y="16023"/>
                    </a:cubicBezTo>
                    <a:lnTo>
                      <a:pt x="522310" y="14436"/>
                    </a:lnTo>
                    <a:lnTo>
                      <a:pt x="519135" y="14436"/>
                    </a:lnTo>
                    <a:cubicBezTo>
                      <a:pt x="484739" y="16288"/>
                      <a:pt x="374937" y="27929"/>
                      <a:pt x="315935" y="25548"/>
                    </a:cubicBezTo>
                    <a:cubicBezTo>
                      <a:pt x="256933" y="23167"/>
                      <a:pt x="216716" y="2529"/>
                      <a:pt x="165122" y="148"/>
                    </a:cubicBezTo>
                    <a:cubicBezTo>
                      <a:pt x="113528" y="-2233"/>
                      <a:pt x="-1830" y="24755"/>
                      <a:pt x="22" y="271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F17F7D4A-F319-4186-86EE-206E41C4BF35}"/>
                  </a:ext>
                </a:extLst>
              </p:cNvPr>
              <p:cNvSpPr/>
              <p:nvPr/>
            </p:nvSpPr>
            <p:spPr>
              <a:xfrm>
                <a:off x="3538164" y="5022222"/>
                <a:ext cx="316965" cy="116574"/>
              </a:xfrm>
              <a:custGeom>
                <a:avLst/>
                <a:gdLst>
                  <a:gd name="connsiteX0" fmla="*/ 374 w 316965"/>
                  <a:gd name="connsiteY0" fmla="*/ 628 h 116574"/>
                  <a:gd name="connsiteX1" fmla="*/ 195636 w 316965"/>
                  <a:gd name="connsiteY1" fmla="*/ 108578 h 116574"/>
                  <a:gd name="connsiteX2" fmla="*/ 206749 w 316965"/>
                  <a:gd name="connsiteY2" fmla="*/ 108578 h 116574"/>
                  <a:gd name="connsiteX3" fmla="*/ 316286 w 316965"/>
                  <a:gd name="connsiteY3" fmla="*/ 97466 h 116574"/>
                  <a:gd name="connsiteX4" fmla="*/ 249611 w 316965"/>
                  <a:gd name="connsiteY4" fmla="*/ 113341 h 116574"/>
                  <a:gd name="connsiteX5" fmla="*/ 179761 w 316965"/>
                  <a:gd name="connsiteY5" fmla="*/ 76828 h 116574"/>
                  <a:gd name="connsiteX6" fmla="*/ 146424 w 316965"/>
                  <a:gd name="connsiteY6" fmla="*/ 64128 h 116574"/>
                  <a:gd name="connsiteX7" fmla="*/ 374 w 316965"/>
                  <a:gd name="connsiteY7" fmla="*/ 628 h 11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965" h="116574">
                    <a:moveTo>
                      <a:pt x="374" y="628"/>
                    </a:moveTo>
                    <a:cubicBezTo>
                      <a:pt x="8576" y="8036"/>
                      <a:pt x="161240" y="90586"/>
                      <a:pt x="195636" y="108578"/>
                    </a:cubicBezTo>
                    <a:cubicBezTo>
                      <a:pt x="230032" y="126570"/>
                      <a:pt x="206749" y="108578"/>
                      <a:pt x="206749" y="108578"/>
                    </a:cubicBezTo>
                    <a:cubicBezTo>
                      <a:pt x="226857" y="106726"/>
                      <a:pt x="309142" y="96672"/>
                      <a:pt x="316286" y="97466"/>
                    </a:cubicBezTo>
                    <a:cubicBezTo>
                      <a:pt x="323430" y="98260"/>
                      <a:pt x="272365" y="116781"/>
                      <a:pt x="249611" y="113341"/>
                    </a:cubicBezTo>
                    <a:cubicBezTo>
                      <a:pt x="226857" y="109901"/>
                      <a:pt x="196959" y="85030"/>
                      <a:pt x="179761" y="76828"/>
                    </a:cubicBezTo>
                    <a:cubicBezTo>
                      <a:pt x="162563" y="68626"/>
                      <a:pt x="171824" y="74711"/>
                      <a:pt x="146424" y="64128"/>
                    </a:cubicBezTo>
                    <a:cubicBezTo>
                      <a:pt x="121024" y="53545"/>
                      <a:pt x="-7828" y="-6780"/>
                      <a:pt x="374" y="6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498067E6-C0B8-4EB3-91BB-56287AA90814}"/>
                  </a:ext>
                </a:extLst>
              </p:cNvPr>
              <p:cNvSpPr/>
              <p:nvPr/>
            </p:nvSpPr>
            <p:spPr>
              <a:xfrm>
                <a:off x="3827042" y="5080000"/>
                <a:ext cx="519533" cy="66030"/>
              </a:xfrm>
              <a:custGeom>
                <a:avLst/>
                <a:gdLst>
                  <a:gd name="connsiteX0" fmla="*/ 421 w 519533"/>
                  <a:gd name="connsiteY0" fmla="*/ 63500 h 66030"/>
                  <a:gd name="connsiteX1" fmla="*/ 179808 w 519533"/>
                  <a:gd name="connsiteY1" fmla="*/ 65088 h 66030"/>
                  <a:gd name="connsiteX2" fmla="*/ 173458 w 519533"/>
                  <a:gd name="connsiteY2" fmla="*/ 52388 h 66030"/>
                  <a:gd name="connsiteX3" fmla="*/ 278233 w 519533"/>
                  <a:gd name="connsiteY3" fmla="*/ 28575 h 66030"/>
                  <a:gd name="connsiteX4" fmla="*/ 270296 w 519533"/>
                  <a:gd name="connsiteY4" fmla="*/ 31750 h 66030"/>
                  <a:gd name="connsiteX5" fmla="*/ 408408 w 519533"/>
                  <a:gd name="connsiteY5" fmla="*/ 20638 h 66030"/>
                  <a:gd name="connsiteX6" fmla="*/ 519533 w 519533"/>
                  <a:gd name="connsiteY6" fmla="*/ 0 h 66030"/>
                  <a:gd name="connsiteX7" fmla="*/ 406821 w 519533"/>
                  <a:gd name="connsiteY7" fmla="*/ 20638 h 66030"/>
                  <a:gd name="connsiteX8" fmla="*/ 287758 w 519533"/>
                  <a:gd name="connsiteY8" fmla="*/ 42863 h 66030"/>
                  <a:gd name="connsiteX9" fmla="*/ 165521 w 519533"/>
                  <a:gd name="connsiteY9" fmla="*/ 49213 h 66030"/>
                  <a:gd name="connsiteX10" fmla="*/ 130596 w 519533"/>
                  <a:gd name="connsiteY10" fmla="*/ 50800 h 66030"/>
                  <a:gd name="connsiteX11" fmla="*/ 421 w 519533"/>
                  <a:gd name="connsiteY11" fmla="*/ 63500 h 66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9533" h="66030">
                    <a:moveTo>
                      <a:pt x="421" y="63500"/>
                    </a:moveTo>
                    <a:cubicBezTo>
                      <a:pt x="8623" y="65881"/>
                      <a:pt x="150969" y="66940"/>
                      <a:pt x="179808" y="65088"/>
                    </a:cubicBezTo>
                    <a:cubicBezTo>
                      <a:pt x="208648" y="63236"/>
                      <a:pt x="157054" y="58473"/>
                      <a:pt x="173458" y="52388"/>
                    </a:cubicBezTo>
                    <a:cubicBezTo>
                      <a:pt x="189862" y="46302"/>
                      <a:pt x="262093" y="32015"/>
                      <a:pt x="278233" y="28575"/>
                    </a:cubicBezTo>
                    <a:cubicBezTo>
                      <a:pt x="294373" y="25135"/>
                      <a:pt x="248600" y="33073"/>
                      <a:pt x="270296" y="31750"/>
                    </a:cubicBezTo>
                    <a:cubicBezTo>
                      <a:pt x="291992" y="30427"/>
                      <a:pt x="366869" y="25930"/>
                      <a:pt x="408408" y="20638"/>
                    </a:cubicBezTo>
                    <a:cubicBezTo>
                      <a:pt x="449948" y="15346"/>
                      <a:pt x="519797" y="0"/>
                      <a:pt x="519533" y="0"/>
                    </a:cubicBezTo>
                    <a:cubicBezTo>
                      <a:pt x="519269" y="0"/>
                      <a:pt x="445450" y="13494"/>
                      <a:pt x="406821" y="20638"/>
                    </a:cubicBezTo>
                    <a:cubicBezTo>
                      <a:pt x="368192" y="27782"/>
                      <a:pt x="327975" y="38100"/>
                      <a:pt x="287758" y="42863"/>
                    </a:cubicBezTo>
                    <a:cubicBezTo>
                      <a:pt x="247541" y="47625"/>
                      <a:pt x="165521" y="49213"/>
                      <a:pt x="165521" y="49213"/>
                    </a:cubicBezTo>
                    <a:cubicBezTo>
                      <a:pt x="139327" y="50536"/>
                      <a:pt x="154938" y="50800"/>
                      <a:pt x="130596" y="50800"/>
                    </a:cubicBezTo>
                    <a:cubicBezTo>
                      <a:pt x="106254" y="50800"/>
                      <a:pt x="-7781" y="61119"/>
                      <a:pt x="421" y="635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46284AD7-2F95-416F-BDA1-C849CABD7AB8}"/>
                  </a:ext>
                </a:extLst>
              </p:cNvPr>
              <p:cNvSpPr/>
              <p:nvPr/>
            </p:nvSpPr>
            <p:spPr>
              <a:xfrm>
                <a:off x="3557468" y="5054024"/>
                <a:ext cx="258888" cy="275290"/>
              </a:xfrm>
              <a:custGeom>
                <a:avLst/>
                <a:gdLst>
                  <a:gd name="connsiteX0" fmla="*/ 22345 w 258888"/>
                  <a:gd name="connsiteY0" fmla="*/ 576 h 275290"/>
                  <a:gd name="connsiteX1" fmla="*/ 120 w 258888"/>
                  <a:gd name="connsiteY1" fmla="*/ 57726 h 275290"/>
                  <a:gd name="connsiteX2" fmla="*/ 33457 w 258888"/>
                  <a:gd name="connsiteY2" fmla="*/ 118051 h 275290"/>
                  <a:gd name="connsiteX3" fmla="*/ 31870 w 258888"/>
                  <a:gd name="connsiteY3" fmla="*/ 108526 h 275290"/>
                  <a:gd name="connsiteX4" fmla="*/ 103307 w 258888"/>
                  <a:gd name="connsiteY4" fmla="*/ 230764 h 275290"/>
                  <a:gd name="connsiteX5" fmla="*/ 150932 w 258888"/>
                  <a:gd name="connsiteY5" fmla="*/ 252989 h 275290"/>
                  <a:gd name="connsiteX6" fmla="*/ 258882 w 258888"/>
                  <a:gd name="connsiteY6" fmla="*/ 275214 h 275290"/>
                  <a:gd name="connsiteX7" fmla="*/ 155695 w 258888"/>
                  <a:gd name="connsiteY7" fmla="*/ 245051 h 275290"/>
                  <a:gd name="connsiteX8" fmla="*/ 89020 w 258888"/>
                  <a:gd name="connsiteY8" fmla="*/ 187901 h 275290"/>
                  <a:gd name="connsiteX9" fmla="*/ 23932 w 258888"/>
                  <a:gd name="connsiteY9" fmla="*/ 94239 h 275290"/>
                  <a:gd name="connsiteX10" fmla="*/ 22345 w 258888"/>
                  <a:gd name="connsiteY10" fmla="*/ 576 h 27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8888" h="275290">
                    <a:moveTo>
                      <a:pt x="22345" y="576"/>
                    </a:moveTo>
                    <a:cubicBezTo>
                      <a:pt x="18376" y="-5509"/>
                      <a:pt x="-1732" y="38147"/>
                      <a:pt x="120" y="57726"/>
                    </a:cubicBezTo>
                    <a:cubicBezTo>
                      <a:pt x="1972" y="77305"/>
                      <a:pt x="28165" y="109584"/>
                      <a:pt x="33457" y="118051"/>
                    </a:cubicBezTo>
                    <a:cubicBezTo>
                      <a:pt x="38749" y="126518"/>
                      <a:pt x="20228" y="89741"/>
                      <a:pt x="31870" y="108526"/>
                    </a:cubicBezTo>
                    <a:cubicBezTo>
                      <a:pt x="43512" y="127311"/>
                      <a:pt x="83463" y="206687"/>
                      <a:pt x="103307" y="230764"/>
                    </a:cubicBezTo>
                    <a:cubicBezTo>
                      <a:pt x="123151" y="254841"/>
                      <a:pt x="125003" y="245581"/>
                      <a:pt x="150932" y="252989"/>
                    </a:cubicBezTo>
                    <a:cubicBezTo>
                      <a:pt x="176861" y="260397"/>
                      <a:pt x="258088" y="276537"/>
                      <a:pt x="258882" y="275214"/>
                    </a:cubicBezTo>
                    <a:cubicBezTo>
                      <a:pt x="259676" y="273891"/>
                      <a:pt x="184005" y="259603"/>
                      <a:pt x="155695" y="245051"/>
                    </a:cubicBezTo>
                    <a:cubicBezTo>
                      <a:pt x="127385" y="230499"/>
                      <a:pt x="110981" y="213036"/>
                      <a:pt x="89020" y="187901"/>
                    </a:cubicBezTo>
                    <a:cubicBezTo>
                      <a:pt x="67059" y="162766"/>
                      <a:pt x="32928" y="121491"/>
                      <a:pt x="23932" y="94239"/>
                    </a:cubicBezTo>
                    <a:cubicBezTo>
                      <a:pt x="14936" y="66987"/>
                      <a:pt x="26314" y="6661"/>
                      <a:pt x="22345" y="5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C7773B4E-2AE9-4216-9237-272D27433424}"/>
                  </a:ext>
                </a:extLst>
              </p:cNvPr>
              <p:cNvSpPr/>
              <p:nvPr/>
            </p:nvSpPr>
            <p:spPr>
              <a:xfrm>
                <a:off x="4035002" y="5095843"/>
                <a:ext cx="278310" cy="100216"/>
              </a:xfrm>
              <a:custGeom>
                <a:avLst/>
                <a:gdLst>
                  <a:gd name="connsiteX0" fmla="*/ 278236 w 278310"/>
                  <a:gd name="connsiteY0" fmla="*/ 32 h 100216"/>
                  <a:gd name="connsiteX1" fmla="*/ 219498 w 278310"/>
                  <a:gd name="connsiteY1" fmla="*/ 57182 h 100216"/>
                  <a:gd name="connsiteX2" fmla="*/ 113136 w 278310"/>
                  <a:gd name="connsiteY2" fmla="*/ 74645 h 100216"/>
                  <a:gd name="connsiteX3" fmla="*/ 423 w 278310"/>
                  <a:gd name="connsiteY3" fmla="*/ 90520 h 100216"/>
                  <a:gd name="connsiteX4" fmla="*/ 75036 w 278310"/>
                  <a:gd name="connsiteY4" fmla="*/ 100045 h 100216"/>
                  <a:gd name="connsiteX5" fmla="*/ 84561 w 278310"/>
                  <a:gd name="connsiteY5" fmla="*/ 82582 h 100216"/>
                  <a:gd name="connsiteX6" fmla="*/ 208386 w 278310"/>
                  <a:gd name="connsiteY6" fmla="*/ 49245 h 100216"/>
                  <a:gd name="connsiteX7" fmla="*/ 278236 w 278310"/>
                  <a:gd name="connsiteY7" fmla="*/ 32 h 10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310" h="100216">
                    <a:moveTo>
                      <a:pt x="278236" y="32"/>
                    </a:moveTo>
                    <a:cubicBezTo>
                      <a:pt x="280088" y="1355"/>
                      <a:pt x="247015" y="44747"/>
                      <a:pt x="219498" y="57182"/>
                    </a:cubicBezTo>
                    <a:cubicBezTo>
                      <a:pt x="191981" y="69618"/>
                      <a:pt x="149648" y="69089"/>
                      <a:pt x="113136" y="74645"/>
                    </a:cubicBezTo>
                    <a:cubicBezTo>
                      <a:pt x="76624" y="80201"/>
                      <a:pt x="6773" y="86287"/>
                      <a:pt x="423" y="90520"/>
                    </a:cubicBezTo>
                    <a:cubicBezTo>
                      <a:pt x="-5927" y="94753"/>
                      <a:pt x="61013" y="101368"/>
                      <a:pt x="75036" y="100045"/>
                    </a:cubicBezTo>
                    <a:cubicBezTo>
                      <a:pt x="89059" y="98722"/>
                      <a:pt x="62336" y="91049"/>
                      <a:pt x="84561" y="82582"/>
                    </a:cubicBezTo>
                    <a:cubicBezTo>
                      <a:pt x="106786" y="74115"/>
                      <a:pt x="178488" y="60357"/>
                      <a:pt x="208386" y="49245"/>
                    </a:cubicBezTo>
                    <a:cubicBezTo>
                      <a:pt x="238284" y="38133"/>
                      <a:pt x="276384" y="-1291"/>
                      <a:pt x="278236" y="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: 図形 448">
                <a:extLst>
                  <a:ext uri="{FF2B5EF4-FFF2-40B4-BE49-F238E27FC236}">
                    <a16:creationId xmlns:a16="http://schemas.microsoft.com/office/drawing/2014/main" id="{9C4EAB44-59A4-4228-BDFA-71EBA4F950E0}"/>
                  </a:ext>
                </a:extLst>
              </p:cNvPr>
              <p:cNvSpPr/>
              <p:nvPr/>
            </p:nvSpPr>
            <p:spPr>
              <a:xfrm>
                <a:off x="3705064" y="5211659"/>
                <a:ext cx="304248" cy="58879"/>
              </a:xfrm>
              <a:custGeom>
                <a:avLst/>
                <a:gdLst>
                  <a:gd name="connsiteX0" fmla="*/ 161 w 304248"/>
                  <a:gd name="connsiteY0" fmla="*/ 23916 h 58879"/>
                  <a:gd name="connsiteX1" fmla="*/ 143036 w 304248"/>
                  <a:gd name="connsiteY1" fmla="*/ 41379 h 58879"/>
                  <a:gd name="connsiteX2" fmla="*/ 303374 w 304248"/>
                  <a:gd name="connsiteY2" fmla="*/ 104 h 58879"/>
                  <a:gd name="connsiteX3" fmla="*/ 211299 w 304248"/>
                  <a:gd name="connsiteY3" fmla="*/ 28679 h 58879"/>
                  <a:gd name="connsiteX4" fmla="*/ 116049 w 304248"/>
                  <a:gd name="connsiteY4" fmla="*/ 58841 h 58879"/>
                  <a:gd name="connsiteX5" fmla="*/ 161 w 304248"/>
                  <a:gd name="connsiteY5" fmla="*/ 23916 h 5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248" h="58879">
                    <a:moveTo>
                      <a:pt x="161" y="23916"/>
                    </a:moveTo>
                    <a:cubicBezTo>
                      <a:pt x="4659" y="21006"/>
                      <a:pt x="92501" y="45348"/>
                      <a:pt x="143036" y="41379"/>
                    </a:cubicBezTo>
                    <a:cubicBezTo>
                      <a:pt x="193571" y="37410"/>
                      <a:pt x="291997" y="2221"/>
                      <a:pt x="303374" y="104"/>
                    </a:cubicBezTo>
                    <a:cubicBezTo>
                      <a:pt x="314751" y="-2013"/>
                      <a:pt x="211299" y="28679"/>
                      <a:pt x="211299" y="28679"/>
                    </a:cubicBezTo>
                    <a:cubicBezTo>
                      <a:pt x="180078" y="38468"/>
                      <a:pt x="145682" y="57518"/>
                      <a:pt x="116049" y="58841"/>
                    </a:cubicBezTo>
                    <a:cubicBezTo>
                      <a:pt x="86416" y="60164"/>
                      <a:pt x="-4337" y="26826"/>
                      <a:pt x="161" y="239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: 図形 449">
                <a:extLst>
                  <a:ext uri="{FF2B5EF4-FFF2-40B4-BE49-F238E27FC236}">
                    <a16:creationId xmlns:a16="http://schemas.microsoft.com/office/drawing/2014/main" id="{BCC74F45-5A55-40B5-A01E-D3A496E2F8BA}"/>
                  </a:ext>
                </a:extLst>
              </p:cNvPr>
              <p:cNvSpPr/>
              <p:nvPr/>
            </p:nvSpPr>
            <p:spPr>
              <a:xfrm>
                <a:off x="2977223" y="2525232"/>
                <a:ext cx="748357" cy="678000"/>
              </a:xfrm>
              <a:custGeom>
                <a:avLst/>
                <a:gdLst>
                  <a:gd name="connsiteX0" fmla="*/ 748110 w 748357"/>
                  <a:gd name="connsiteY0" fmla="*/ 19001 h 678000"/>
                  <a:gd name="connsiteX1" fmla="*/ 377694 w 748357"/>
                  <a:gd name="connsiteY1" fmla="*/ 6301 h 678000"/>
                  <a:gd name="connsiteX2" fmla="*/ 453894 w 748357"/>
                  <a:gd name="connsiteY2" fmla="*/ 6301 h 678000"/>
                  <a:gd name="connsiteX3" fmla="*/ 284560 w 748357"/>
                  <a:gd name="connsiteY3" fmla="*/ 84618 h 678000"/>
                  <a:gd name="connsiteX4" fmla="*/ 138510 w 748357"/>
                  <a:gd name="connsiteY4" fmla="*/ 332268 h 678000"/>
                  <a:gd name="connsiteX5" fmla="*/ 223177 w 748357"/>
                  <a:gd name="connsiteY5" fmla="*/ 133301 h 678000"/>
                  <a:gd name="connsiteX6" fmla="*/ 94060 w 748357"/>
                  <a:gd name="connsiteY6" fmla="*/ 378835 h 678000"/>
                  <a:gd name="connsiteX7" fmla="*/ 58077 w 748357"/>
                  <a:gd name="connsiteY7" fmla="*/ 463501 h 678000"/>
                  <a:gd name="connsiteX8" fmla="*/ 68660 w 748357"/>
                  <a:gd name="connsiteY8" fmla="*/ 332268 h 678000"/>
                  <a:gd name="connsiteX9" fmla="*/ 9394 w 748357"/>
                  <a:gd name="connsiteY9" fmla="*/ 673051 h 678000"/>
                  <a:gd name="connsiteX10" fmla="*/ 22094 w 748357"/>
                  <a:gd name="connsiteY10" fmla="*/ 505835 h 678000"/>
                  <a:gd name="connsiteX11" fmla="*/ 214710 w 748357"/>
                  <a:gd name="connsiteY11" fmla="*/ 116368 h 678000"/>
                  <a:gd name="connsiteX12" fmla="*/ 314194 w 748357"/>
                  <a:gd name="connsiteY12" fmla="*/ 67685 h 678000"/>
                  <a:gd name="connsiteX13" fmla="*/ 748110 w 748357"/>
                  <a:gd name="connsiteY13" fmla="*/ 19001 h 6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8357" h="678000">
                    <a:moveTo>
                      <a:pt x="748110" y="19001"/>
                    </a:moveTo>
                    <a:cubicBezTo>
                      <a:pt x="758693" y="8770"/>
                      <a:pt x="426730" y="8418"/>
                      <a:pt x="377694" y="6301"/>
                    </a:cubicBezTo>
                    <a:cubicBezTo>
                      <a:pt x="328658" y="4184"/>
                      <a:pt x="469416" y="-6752"/>
                      <a:pt x="453894" y="6301"/>
                    </a:cubicBezTo>
                    <a:cubicBezTo>
                      <a:pt x="438372" y="19354"/>
                      <a:pt x="337124" y="30290"/>
                      <a:pt x="284560" y="84618"/>
                    </a:cubicBezTo>
                    <a:cubicBezTo>
                      <a:pt x="231996" y="138946"/>
                      <a:pt x="148740" y="324154"/>
                      <a:pt x="138510" y="332268"/>
                    </a:cubicBezTo>
                    <a:cubicBezTo>
                      <a:pt x="128280" y="340382"/>
                      <a:pt x="230585" y="125540"/>
                      <a:pt x="223177" y="133301"/>
                    </a:cubicBezTo>
                    <a:cubicBezTo>
                      <a:pt x="215769" y="141062"/>
                      <a:pt x="121577" y="323802"/>
                      <a:pt x="94060" y="378835"/>
                    </a:cubicBezTo>
                    <a:cubicBezTo>
                      <a:pt x="66543" y="433868"/>
                      <a:pt x="62310" y="471262"/>
                      <a:pt x="58077" y="463501"/>
                    </a:cubicBezTo>
                    <a:cubicBezTo>
                      <a:pt x="53844" y="455740"/>
                      <a:pt x="76774" y="297343"/>
                      <a:pt x="68660" y="332268"/>
                    </a:cubicBezTo>
                    <a:cubicBezTo>
                      <a:pt x="60546" y="367193"/>
                      <a:pt x="17155" y="644123"/>
                      <a:pt x="9394" y="673051"/>
                    </a:cubicBezTo>
                    <a:cubicBezTo>
                      <a:pt x="1633" y="701979"/>
                      <a:pt x="-12125" y="598615"/>
                      <a:pt x="22094" y="505835"/>
                    </a:cubicBezTo>
                    <a:cubicBezTo>
                      <a:pt x="56313" y="413055"/>
                      <a:pt x="166027" y="189393"/>
                      <a:pt x="214710" y="116368"/>
                    </a:cubicBezTo>
                    <a:cubicBezTo>
                      <a:pt x="263393" y="43343"/>
                      <a:pt x="229880" y="83913"/>
                      <a:pt x="314194" y="67685"/>
                    </a:cubicBezTo>
                    <a:cubicBezTo>
                      <a:pt x="398508" y="51457"/>
                      <a:pt x="737527" y="29232"/>
                      <a:pt x="748110" y="190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: 図形 450">
                <a:extLst>
                  <a:ext uri="{FF2B5EF4-FFF2-40B4-BE49-F238E27FC236}">
                    <a16:creationId xmlns:a16="http://schemas.microsoft.com/office/drawing/2014/main" id="{E0357EAA-FB44-405D-8E0B-EB53D07A6DA6}"/>
                  </a:ext>
                </a:extLst>
              </p:cNvPr>
              <p:cNvSpPr/>
              <p:nvPr/>
            </p:nvSpPr>
            <p:spPr>
              <a:xfrm>
                <a:off x="2969679" y="3233753"/>
                <a:ext cx="49037" cy="515247"/>
              </a:xfrm>
              <a:custGeom>
                <a:avLst/>
                <a:gdLst>
                  <a:gd name="connsiteX0" fmla="*/ 14821 w 49037"/>
                  <a:gd name="connsiteY0" fmla="*/ 514 h 515247"/>
                  <a:gd name="connsiteX1" fmla="*/ 21171 w 49037"/>
                  <a:gd name="connsiteY1" fmla="*/ 235464 h 515247"/>
                  <a:gd name="connsiteX2" fmla="*/ 4 w 49037"/>
                  <a:gd name="connsiteY2" fmla="*/ 188897 h 515247"/>
                  <a:gd name="connsiteX3" fmla="*/ 23288 w 49037"/>
                  <a:gd name="connsiteY3" fmla="*/ 311664 h 515247"/>
                  <a:gd name="connsiteX4" fmla="*/ 23288 w 49037"/>
                  <a:gd name="connsiteY4" fmla="*/ 512747 h 515247"/>
                  <a:gd name="connsiteX5" fmla="*/ 31754 w 49037"/>
                  <a:gd name="connsiteY5" fmla="*/ 413264 h 515247"/>
                  <a:gd name="connsiteX6" fmla="*/ 29638 w 49037"/>
                  <a:gd name="connsiteY6" fmla="*/ 252397 h 515247"/>
                  <a:gd name="connsiteX7" fmla="*/ 48688 w 49037"/>
                  <a:gd name="connsiteY7" fmla="*/ 174080 h 515247"/>
                  <a:gd name="connsiteX8" fmla="*/ 14821 w 49037"/>
                  <a:gd name="connsiteY8" fmla="*/ 514 h 51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37" h="515247">
                    <a:moveTo>
                      <a:pt x="14821" y="514"/>
                    </a:moveTo>
                    <a:cubicBezTo>
                      <a:pt x="10235" y="10745"/>
                      <a:pt x="23640" y="204067"/>
                      <a:pt x="21171" y="235464"/>
                    </a:cubicBezTo>
                    <a:cubicBezTo>
                      <a:pt x="18702" y="266861"/>
                      <a:pt x="-349" y="176197"/>
                      <a:pt x="4" y="188897"/>
                    </a:cubicBezTo>
                    <a:cubicBezTo>
                      <a:pt x="357" y="201597"/>
                      <a:pt x="19407" y="257689"/>
                      <a:pt x="23288" y="311664"/>
                    </a:cubicBezTo>
                    <a:cubicBezTo>
                      <a:pt x="27169" y="365639"/>
                      <a:pt x="21877" y="495814"/>
                      <a:pt x="23288" y="512747"/>
                    </a:cubicBezTo>
                    <a:cubicBezTo>
                      <a:pt x="24699" y="529680"/>
                      <a:pt x="30696" y="456656"/>
                      <a:pt x="31754" y="413264"/>
                    </a:cubicBezTo>
                    <a:cubicBezTo>
                      <a:pt x="32812" y="369872"/>
                      <a:pt x="26816" y="292261"/>
                      <a:pt x="29638" y="252397"/>
                    </a:cubicBezTo>
                    <a:cubicBezTo>
                      <a:pt x="32460" y="212533"/>
                      <a:pt x="51863" y="212533"/>
                      <a:pt x="48688" y="174080"/>
                    </a:cubicBezTo>
                    <a:cubicBezTo>
                      <a:pt x="45513" y="135627"/>
                      <a:pt x="19407" y="-9717"/>
                      <a:pt x="14821" y="5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: 図形 451">
                <a:extLst>
                  <a:ext uri="{FF2B5EF4-FFF2-40B4-BE49-F238E27FC236}">
                    <a16:creationId xmlns:a16="http://schemas.microsoft.com/office/drawing/2014/main" id="{A388550A-3678-4F43-8864-946A18650BE8}"/>
                  </a:ext>
                </a:extLst>
              </p:cNvPr>
              <p:cNvSpPr/>
              <p:nvPr/>
            </p:nvSpPr>
            <p:spPr>
              <a:xfrm>
                <a:off x="2996814" y="3828722"/>
                <a:ext cx="233850" cy="725896"/>
              </a:xfrm>
              <a:custGeom>
                <a:avLst/>
                <a:gdLst>
                  <a:gd name="connsiteX0" fmla="*/ 2503 w 233850"/>
                  <a:gd name="connsiteY0" fmla="*/ 328 h 725896"/>
                  <a:gd name="connsiteX1" fmla="*/ 23669 w 233850"/>
                  <a:gd name="connsiteY1" fmla="*/ 224695 h 725896"/>
                  <a:gd name="connsiteX2" fmla="*/ 13086 w 233850"/>
                  <a:gd name="connsiteY2" fmla="*/ 201411 h 725896"/>
                  <a:gd name="connsiteX3" fmla="*/ 99869 w 233850"/>
                  <a:gd name="connsiteY3" fmla="*/ 427895 h 725896"/>
                  <a:gd name="connsiteX4" fmla="*/ 49069 w 233850"/>
                  <a:gd name="connsiteY4" fmla="*/ 347461 h 725896"/>
                  <a:gd name="connsiteX5" fmla="*/ 129503 w 233850"/>
                  <a:gd name="connsiteY5" fmla="*/ 550661 h 725896"/>
                  <a:gd name="connsiteX6" fmla="*/ 108336 w 233850"/>
                  <a:gd name="connsiteY6" fmla="*/ 501978 h 725896"/>
                  <a:gd name="connsiteX7" fmla="*/ 233219 w 233850"/>
                  <a:gd name="connsiteY7" fmla="*/ 724228 h 725896"/>
                  <a:gd name="connsiteX8" fmla="*/ 150669 w 233850"/>
                  <a:gd name="connsiteY8" fmla="*/ 586645 h 725896"/>
                  <a:gd name="connsiteX9" fmla="*/ 17319 w 233850"/>
                  <a:gd name="connsiteY9" fmla="*/ 281845 h 725896"/>
                  <a:gd name="connsiteX10" fmla="*/ 2503 w 233850"/>
                  <a:gd name="connsiteY10" fmla="*/ 328 h 72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850" h="725896">
                    <a:moveTo>
                      <a:pt x="2503" y="328"/>
                    </a:moveTo>
                    <a:cubicBezTo>
                      <a:pt x="3561" y="-9197"/>
                      <a:pt x="21905" y="191181"/>
                      <a:pt x="23669" y="224695"/>
                    </a:cubicBezTo>
                    <a:cubicBezTo>
                      <a:pt x="25433" y="258209"/>
                      <a:pt x="386" y="167544"/>
                      <a:pt x="13086" y="201411"/>
                    </a:cubicBezTo>
                    <a:cubicBezTo>
                      <a:pt x="25786" y="235278"/>
                      <a:pt x="93872" y="403553"/>
                      <a:pt x="99869" y="427895"/>
                    </a:cubicBezTo>
                    <a:cubicBezTo>
                      <a:pt x="105866" y="452237"/>
                      <a:pt x="44130" y="327000"/>
                      <a:pt x="49069" y="347461"/>
                    </a:cubicBezTo>
                    <a:cubicBezTo>
                      <a:pt x="54008" y="367922"/>
                      <a:pt x="119625" y="524908"/>
                      <a:pt x="129503" y="550661"/>
                    </a:cubicBezTo>
                    <a:cubicBezTo>
                      <a:pt x="139381" y="576414"/>
                      <a:pt x="91050" y="473050"/>
                      <a:pt x="108336" y="501978"/>
                    </a:cubicBezTo>
                    <a:cubicBezTo>
                      <a:pt x="125622" y="530906"/>
                      <a:pt x="226164" y="710117"/>
                      <a:pt x="233219" y="724228"/>
                    </a:cubicBezTo>
                    <a:cubicBezTo>
                      <a:pt x="240274" y="738339"/>
                      <a:pt x="186652" y="660376"/>
                      <a:pt x="150669" y="586645"/>
                    </a:cubicBezTo>
                    <a:cubicBezTo>
                      <a:pt x="114686" y="512915"/>
                      <a:pt x="42366" y="376037"/>
                      <a:pt x="17319" y="281845"/>
                    </a:cubicBezTo>
                    <a:cubicBezTo>
                      <a:pt x="-7728" y="187653"/>
                      <a:pt x="1445" y="9853"/>
                      <a:pt x="2503" y="3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: 図形 452">
                <a:extLst>
                  <a:ext uri="{FF2B5EF4-FFF2-40B4-BE49-F238E27FC236}">
                    <a16:creationId xmlns:a16="http://schemas.microsoft.com/office/drawing/2014/main" id="{5183892C-525B-4FAE-9DF6-F7D11F6F1349}"/>
                  </a:ext>
                </a:extLst>
              </p:cNvPr>
              <p:cNvSpPr/>
              <p:nvPr/>
            </p:nvSpPr>
            <p:spPr>
              <a:xfrm>
                <a:off x="3232134" y="4597063"/>
                <a:ext cx="251985" cy="515052"/>
              </a:xfrm>
              <a:custGeom>
                <a:avLst/>
                <a:gdLst>
                  <a:gd name="connsiteX0" fmla="*/ 16 w 251985"/>
                  <a:gd name="connsiteY0" fmla="*/ 337 h 515052"/>
                  <a:gd name="connsiteX1" fmla="*/ 69866 w 251985"/>
                  <a:gd name="connsiteY1" fmla="*/ 120987 h 515052"/>
                  <a:gd name="connsiteX2" fmla="*/ 131249 w 251985"/>
                  <a:gd name="connsiteY2" fmla="*/ 279737 h 515052"/>
                  <a:gd name="connsiteX3" fmla="*/ 120666 w 251985"/>
                  <a:gd name="connsiteY3" fmla="*/ 228937 h 515052"/>
                  <a:gd name="connsiteX4" fmla="*/ 211683 w 251985"/>
                  <a:gd name="connsiteY4" fmla="*/ 430020 h 515052"/>
                  <a:gd name="connsiteX5" fmla="*/ 184166 w 251985"/>
                  <a:gd name="connsiteY5" fmla="*/ 343237 h 515052"/>
                  <a:gd name="connsiteX6" fmla="*/ 251899 w 251985"/>
                  <a:gd name="connsiteY6" fmla="*/ 514687 h 515052"/>
                  <a:gd name="connsiteX7" fmla="*/ 196866 w 251985"/>
                  <a:gd name="connsiteY7" fmla="*/ 383454 h 515052"/>
                  <a:gd name="connsiteX8" fmla="*/ 131249 w 251985"/>
                  <a:gd name="connsiteY8" fmla="*/ 209887 h 515052"/>
                  <a:gd name="connsiteX9" fmla="*/ 71983 w 251985"/>
                  <a:gd name="connsiteY9" fmla="*/ 125220 h 515052"/>
                  <a:gd name="connsiteX10" fmla="*/ 103733 w 251985"/>
                  <a:gd name="connsiteY10" fmla="*/ 169670 h 515052"/>
                  <a:gd name="connsiteX11" fmla="*/ 76216 w 251985"/>
                  <a:gd name="connsiteY11" fmla="*/ 87120 h 515052"/>
                  <a:gd name="connsiteX12" fmla="*/ 16 w 251985"/>
                  <a:gd name="connsiteY12" fmla="*/ 337 h 51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985" h="515052">
                    <a:moveTo>
                      <a:pt x="16" y="337"/>
                    </a:moveTo>
                    <a:cubicBezTo>
                      <a:pt x="-1042" y="5981"/>
                      <a:pt x="47994" y="74420"/>
                      <a:pt x="69866" y="120987"/>
                    </a:cubicBezTo>
                    <a:cubicBezTo>
                      <a:pt x="91738" y="167554"/>
                      <a:pt x="122782" y="261745"/>
                      <a:pt x="131249" y="279737"/>
                    </a:cubicBezTo>
                    <a:cubicBezTo>
                      <a:pt x="139716" y="297729"/>
                      <a:pt x="107260" y="203890"/>
                      <a:pt x="120666" y="228937"/>
                    </a:cubicBezTo>
                    <a:cubicBezTo>
                      <a:pt x="134072" y="253984"/>
                      <a:pt x="201100" y="410970"/>
                      <a:pt x="211683" y="430020"/>
                    </a:cubicBezTo>
                    <a:cubicBezTo>
                      <a:pt x="222266" y="449070"/>
                      <a:pt x="177463" y="329126"/>
                      <a:pt x="184166" y="343237"/>
                    </a:cubicBezTo>
                    <a:cubicBezTo>
                      <a:pt x="190869" y="357348"/>
                      <a:pt x="249782" y="507984"/>
                      <a:pt x="251899" y="514687"/>
                    </a:cubicBezTo>
                    <a:cubicBezTo>
                      <a:pt x="254016" y="521390"/>
                      <a:pt x="216974" y="434254"/>
                      <a:pt x="196866" y="383454"/>
                    </a:cubicBezTo>
                    <a:cubicBezTo>
                      <a:pt x="176758" y="332654"/>
                      <a:pt x="152063" y="252926"/>
                      <a:pt x="131249" y="209887"/>
                    </a:cubicBezTo>
                    <a:cubicBezTo>
                      <a:pt x="110435" y="166848"/>
                      <a:pt x="76569" y="131923"/>
                      <a:pt x="71983" y="125220"/>
                    </a:cubicBezTo>
                    <a:cubicBezTo>
                      <a:pt x="67397" y="118517"/>
                      <a:pt x="103028" y="176020"/>
                      <a:pt x="103733" y="169670"/>
                    </a:cubicBezTo>
                    <a:cubicBezTo>
                      <a:pt x="104438" y="163320"/>
                      <a:pt x="92797" y="112873"/>
                      <a:pt x="76216" y="87120"/>
                    </a:cubicBezTo>
                    <a:cubicBezTo>
                      <a:pt x="59635" y="61367"/>
                      <a:pt x="1074" y="-5307"/>
                      <a:pt x="16" y="3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: 図形 453">
                <a:extLst>
                  <a:ext uri="{FF2B5EF4-FFF2-40B4-BE49-F238E27FC236}">
                    <a16:creationId xmlns:a16="http://schemas.microsoft.com/office/drawing/2014/main" id="{7D002D41-02EA-46E9-ABFA-9E5C05C5ACC6}"/>
                  </a:ext>
                </a:extLst>
              </p:cNvPr>
              <p:cNvSpPr/>
              <p:nvPr/>
            </p:nvSpPr>
            <p:spPr>
              <a:xfrm>
                <a:off x="3511330" y="5170879"/>
                <a:ext cx="290339" cy="464185"/>
              </a:xfrm>
              <a:custGeom>
                <a:avLst/>
                <a:gdLst>
                  <a:gd name="connsiteX0" fmla="*/ 220 w 290339"/>
                  <a:gd name="connsiteY0" fmla="*/ 138 h 464185"/>
                  <a:gd name="connsiteX1" fmla="*/ 91237 w 290339"/>
                  <a:gd name="connsiteY1" fmla="*/ 161004 h 464185"/>
                  <a:gd name="connsiteX2" fmla="*/ 165320 w 290339"/>
                  <a:gd name="connsiteY2" fmla="*/ 330338 h 464185"/>
                  <a:gd name="connsiteX3" fmla="*/ 131453 w 290339"/>
                  <a:gd name="connsiteY3" fmla="*/ 228738 h 464185"/>
                  <a:gd name="connsiteX4" fmla="*/ 192837 w 290339"/>
                  <a:gd name="connsiteY4" fmla="*/ 381138 h 464185"/>
                  <a:gd name="connsiteX5" fmla="*/ 290203 w 290339"/>
                  <a:gd name="connsiteY5" fmla="*/ 463688 h 464185"/>
                  <a:gd name="connsiteX6" fmla="*/ 211887 w 290339"/>
                  <a:gd name="connsiteY6" fmla="*/ 345154 h 464185"/>
                  <a:gd name="connsiteX7" fmla="*/ 118753 w 290339"/>
                  <a:gd name="connsiteY7" fmla="*/ 188521 h 464185"/>
                  <a:gd name="connsiteX8" fmla="*/ 220 w 290339"/>
                  <a:gd name="connsiteY8" fmla="*/ 138 h 46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339" h="464185">
                    <a:moveTo>
                      <a:pt x="220" y="138"/>
                    </a:moveTo>
                    <a:cubicBezTo>
                      <a:pt x="-4366" y="-4448"/>
                      <a:pt x="63720" y="105971"/>
                      <a:pt x="91237" y="161004"/>
                    </a:cubicBezTo>
                    <a:cubicBezTo>
                      <a:pt x="118754" y="216037"/>
                      <a:pt x="158617" y="319049"/>
                      <a:pt x="165320" y="330338"/>
                    </a:cubicBezTo>
                    <a:cubicBezTo>
                      <a:pt x="172023" y="341627"/>
                      <a:pt x="126867" y="220271"/>
                      <a:pt x="131453" y="228738"/>
                    </a:cubicBezTo>
                    <a:cubicBezTo>
                      <a:pt x="136039" y="237205"/>
                      <a:pt x="166379" y="341980"/>
                      <a:pt x="192837" y="381138"/>
                    </a:cubicBezTo>
                    <a:cubicBezTo>
                      <a:pt x="219295" y="420296"/>
                      <a:pt x="287028" y="469685"/>
                      <a:pt x="290203" y="463688"/>
                    </a:cubicBezTo>
                    <a:cubicBezTo>
                      <a:pt x="293378" y="457691"/>
                      <a:pt x="240462" y="391015"/>
                      <a:pt x="211887" y="345154"/>
                    </a:cubicBezTo>
                    <a:cubicBezTo>
                      <a:pt x="183312" y="299293"/>
                      <a:pt x="150856" y="241790"/>
                      <a:pt x="118753" y="188521"/>
                    </a:cubicBezTo>
                    <a:cubicBezTo>
                      <a:pt x="86650" y="135252"/>
                      <a:pt x="4806" y="4724"/>
                      <a:pt x="220" y="1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フリーフォーム: 図形 454">
                <a:extLst>
                  <a:ext uri="{FF2B5EF4-FFF2-40B4-BE49-F238E27FC236}">
                    <a16:creationId xmlns:a16="http://schemas.microsoft.com/office/drawing/2014/main" id="{5D0B6145-7061-4F74-83A8-9E6A6DC2BC86}"/>
                  </a:ext>
                </a:extLst>
              </p:cNvPr>
              <p:cNvSpPr/>
              <p:nvPr/>
            </p:nvSpPr>
            <p:spPr>
              <a:xfrm>
                <a:off x="3746403" y="5236553"/>
                <a:ext cx="1168702" cy="456274"/>
              </a:xfrm>
              <a:custGeom>
                <a:avLst/>
                <a:gdLst>
                  <a:gd name="connsiteX0" fmla="*/ 97 w 1168702"/>
                  <a:gd name="connsiteY0" fmla="*/ 300647 h 456274"/>
                  <a:gd name="connsiteX1" fmla="*/ 177897 w 1168702"/>
                  <a:gd name="connsiteY1" fmla="*/ 436114 h 456274"/>
                  <a:gd name="connsiteX2" fmla="*/ 328180 w 1168702"/>
                  <a:gd name="connsiteY2" fmla="*/ 448814 h 456274"/>
                  <a:gd name="connsiteX3" fmla="*/ 357814 w 1168702"/>
                  <a:gd name="connsiteY3" fmla="*/ 446697 h 456274"/>
                  <a:gd name="connsiteX4" fmla="*/ 590647 w 1168702"/>
                  <a:gd name="connsiteY4" fmla="*/ 393780 h 456274"/>
                  <a:gd name="connsiteX5" fmla="*/ 453064 w 1168702"/>
                  <a:gd name="connsiteY5" fmla="*/ 419180 h 456274"/>
                  <a:gd name="connsiteX6" fmla="*/ 772680 w 1168702"/>
                  <a:gd name="connsiteY6" fmla="*/ 266780 h 456274"/>
                  <a:gd name="connsiteX7" fmla="*/ 965297 w 1168702"/>
                  <a:gd name="connsiteY7" fmla="*/ 120730 h 456274"/>
                  <a:gd name="connsiteX8" fmla="*/ 842530 w 1168702"/>
                  <a:gd name="connsiteY8" fmla="*/ 239264 h 456274"/>
                  <a:gd name="connsiteX9" fmla="*/ 1168497 w 1168702"/>
                  <a:gd name="connsiteY9" fmla="*/ 80 h 456274"/>
                  <a:gd name="connsiteX10" fmla="*/ 787497 w 1168702"/>
                  <a:gd name="connsiteY10" fmla="*/ 268897 h 456274"/>
                  <a:gd name="connsiteX11" fmla="*/ 546197 w 1168702"/>
                  <a:gd name="connsiteY11" fmla="*/ 414947 h 456274"/>
                  <a:gd name="connsiteX12" fmla="*/ 387447 w 1168702"/>
                  <a:gd name="connsiteY12" fmla="*/ 417064 h 456274"/>
                  <a:gd name="connsiteX13" fmla="*/ 431897 w 1168702"/>
                  <a:gd name="connsiteY13" fmla="*/ 450930 h 456274"/>
                  <a:gd name="connsiteX14" fmla="*/ 285847 w 1168702"/>
                  <a:gd name="connsiteY14" fmla="*/ 455164 h 456274"/>
                  <a:gd name="connsiteX15" fmla="*/ 154614 w 1168702"/>
                  <a:gd name="connsiteY15" fmla="*/ 440347 h 456274"/>
                  <a:gd name="connsiteX16" fmla="*/ 97 w 1168702"/>
                  <a:gd name="connsiteY16" fmla="*/ 300647 h 45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68702" h="456274">
                    <a:moveTo>
                      <a:pt x="97" y="300647"/>
                    </a:moveTo>
                    <a:cubicBezTo>
                      <a:pt x="3977" y="299942"/>
                      <a:pt x="123217" y="411420"/>
                      <a:pt x="177897" y="436114"/>
                    </a:cubicBezTo>
                    <a:cubicBezTo>
                      <a:pt x="232577" y="460808"/>
                      <a:pt x="298194" y="447050"/>
                      <a:pt x="328180" y="448814"/>
                    </a:cubicBezTo>
                    <a:cubicBezTo>
                      <a:pt x="358166" y="450578"/>
                      <a:pt x="314070" y="455869"/>
                      <a:pt x="357814" y="446697"/>
                    </a:cubicBezTo>
                    <a:cubicBezTo>
                      <a:pt x="401559" y="437525"/>
                      <a:pt x="574772" y="398366"/>
                      <a:pt x="590647" y="393780"/>
                    </a:cubicBezTo>
                    <a:cubicBezTo>
                      <a:pt x="606522" y="389194"/>
                      <a:pt x="422725" y="440347"/>
                      <a:pt x="453064" y="419180"/>
                    </a:cubicBezTo>
                    <a:cubicBezTo>
                      <a:pt x="483403" y="398013"/>
                      <a:pt x="687308" y="316522"/>
                      <a:pt x="772680" y="266780"/>
                    </a:cubicBezTo>
                    <a:cubicBezTo>
                      <a:pt x="858052" y="217038"/>
                      <a:pt x="953655" y="125316"/>
                      <a:pt x="965297" y="120730"/>
                    </a:cubicBezTo>
                    <a:cubicBezTo>
                      <a:pt x="976939" y="116144"/>
                      <a:pt x="808663" y="259372"/>
                      <a:pt x="842530" y="239264"/>
                    </a:cubicBezTo>
                    <a:cubicBezTo>
                      <a:pt x="876397" y="219156"/>
                      <a:pt x="1177669" y="-4859"/>
                      <a:pt x="1168497" y="80"/>
                    </a:cubicBezTo>
                    <a:cubicBezTo>
                      <a:pt x="1159325" y="5019"/>
                      <a:pt x="891214" y="199753"/>
                      <a:pt x="787497" y="268897"/>
                    </a:cubicBezTo>
                    <a:cubicBezTo>
                      <a:pt x="683780" y="338041"/>
                      <a:pt x="612872" y="390253"/>
                      <a:pt x="546197" y="414947"/>
                    </a:cubicBezTo>
                    <a:cubicBezTo>
                      <a:pt x="479522" y="439642"/>
                      <a:pt x="406497" y="411067"/>
                      <a:pt x="387447" y="417064"/>
                    </a:cubicBezTo>
                    <a:cubicBezTo>
                      <a:pt x="368397" y="423061"/>
                      <a:pt x="448830" y="444580"/>
                      <a:pt x="431897" y="450930"/>
                    </a:cubicBezTo>
                    <a:cubicBezTo>
                      <a:pt x="414964" y="457280"/>
                      <a:pt x="332061" y="456928"/>
                      <a:pt x="285847" y="455164"/>
                    </a:cubicBezTo>
                    <a:cubicBezTo>
                      <a:pt x="239633" y="453400"/>
                      <a:pt x="200122" y="462925"/>
                      <a:pt x="154614" y="440347"/>
                    </a:cubicBezTo>
                    <a:cubicBezTo>
                      <a:pt x="109106" y="417769"/>
                      <a:pt x="-3783" y="301352"/>
                      <a:pt x="97" y="3006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リーフォーム: 図形 455">
                <a:extLst>
                  <a:ext uri="{FF2B5EF4-FFF2-40B4-BE49-F238E27FC236}">
                    <a16:creationId xmlns:a16="http://schemas.microsoft.com/office/drawing/2014/main" id="{DACD6E0F-783A-403C-9EAC-1BD8379DA98E}"/>
                  </a:ext>
                </a:extLst>
              </p:cNvPr>
              <p:cNvSpPr/>
              <p:nvPr/>
            </p:nvSpPr>
            <p:spPr>
              <a:xfrm>
                <a:off x="3792538" y="2517775"/>
                <a:ext cx="1154116" cy="442942"/>
              </a:xfrm>
              <a:custGeom>
                <a:avLst/>
                <a:gdLst>
                  <a:gd name="connsiteX0" fmla="*/ 0 w 1154116"/>
                  <a:gd name="connsiteY0" fmla="*/ 0 h 442942"/>
                  <a:gd name="connsiteX1" fmla="*/ 419100 w 1154116"/>
                  <a:gd name="connsiteY1" fmla="*/ 19050 h 442942"/>
                  <a:gd name="connsiteX2" fmla="*/ 411162 w 1154116"/>
                  <a:gd name="connsiteY2" fmla="*/ 28575 h 442942"/>
                  <a:gd name="connsiteX3" fmla="*/ 742950 w 1154116"/>
                  <a:gd name="connsiteY3" fmla="*/ 112713 h 442942"/>
                  <a:gd name="connsiteX4" fmla="*/ 709612 w 1154116"/>
                  <a:gd name="connsiteY4" fmla="*/ 96838 h 442942"/>
                  <a:gd name="connsiteX5" fmla="*/ 1004887 w 1154116"/>
                  <a:gd name="connsiteY5" fmla="*/ 293688 h 442942"/>
                  <a:gd name="connsiteX6" fmla="*/ 960437 w 1154116"/>
                  <a:gd name="connsiteY6" fmla="*/ 265113 h 442942"/>
                  <a:gd name="connsiteX7" fmla="*/ 1154112 w 1154116"/>
                  <a:gd name="connsiteY7" fmla="*/ 442913 h 442942"/>
                  <a:gd name="connsiteX8" fmla="*/ 954087 w 1154116"/>
                  <a:gd name="connsiteY8" fmla="*/ 279400 h 442942"/>
                  <a:gd name="connsiteX9" fmla="*/ 982662 w 1154116"/>
                  <a:gd name="connsiteY9" fmla="*/ 295275 h 442942"/>
                  <a:gd name="connsiteX10" fmla="*/ 744537 w 1154116"/>
                  <a:gd name="connsiteY10" fmla="*/ 141288 h 442942"/>
                  <a:gd name="connsiteX11" fmla="*/ 727075 w 1154116"/>
                  <a:gd name="connsiteY11" fmla="*/ 117475 h 442942"/>
                  <a:gd name="connsiteX12" fmla="*/ 531812 w 1154116"/>
                  <a:gd name="connsiteY12" fmla="*/ 41275 h 442942"/>
                  <a:gd name="connsiteX13" fmla="*/ 465137 w 1154116"/>
                  <a:gd name="connsiteY13" fmla="*/ 65088 h 442942"/>
                  <a:gd name="connsiteX14" fmla="*/ 342900 w 1154116"/>
                  <a:gd name="connsiteY14" fmla="*/ 61913 h 442942"/>
                  <a:gd name="connsiteX15" fmla="*/ 471487 w 1154116"/>
                  <a:gd name="connsiteY15" fmla="*/ 52388 h 442942"/>
                  <a:gd name="connsiteX16" fmla="*/ 368300 w 1154116"/>
                  <a:gd name="connsiteY16" fmla="*/ 38100 h 442942"/>
                  <a:gd name="connsiteX17" fmla="*/ 327025 w 1154116"/>
                  <a:gd name="connsiteY17" fmla="*/ 31750 h 442942"/>
                  <a:gd name="connsiteX18" fmla="*/ 0 w 1154116"/>
                  <a:gd name="connsiteY18" fmla="*/ 0 h 44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4116" h="442942">
                    <a:moveTo>
                      <a:pt x="0" y="0"/>
                    </a:moveTo>
                    <a:lnTo>
                      <a:pt x="419100" y="19050"/>
                    </a:lnTo>
                    <a:cubicBezTo>
                      <a:pt x="487627" y="23812"/>
                      <a:pt x="357187" y="12964"/>
                      <a:pt x="411162" y="28575"/>
                    </a:cubicBezTo>
                    <a:cubicBezTo>
                      <a:pt x="465137" y="44186"/>
                      <a:pt x="693208" y="101336"/>
                      <a:pt x="742950" y="112713"/>
                    </a:cubicBezTo>
                    <a:cubicBezTo>
                      <a:pt x="792692" y="124090"/>
                      <a:pt x="665956" y="66676"/>
                      <a:pt x="709612" y="96838"/>
                    </a:cubicBezTo>
                    <a:cubicBezTo>
                      <a:pt x="753268" y="127000"/>
                      <a:pt x="963083" y="265642"/>
                      <a:pt x="1004887" y="293688"/>
                    </a:cubicBezTo>
                    <a:cubicBezTo>
                      <a:pt x="1046691" y="321734"/>
                      <a:pt x="935566" y="240242"/>
                      <a:pt x="960437" y="265113"/>
                    </a:cubicBezTo>
                    <a:cubicBezTo>
                      <a:pt x="985308" y="289984"/>
                      <a:pt x="1155170" y="440532"/>
                      <a:pt x="1154112" y="442913"/>
                    </a:cubicBezTo>
                    <a:cubicBezTo>
                      <a:pt x="1153054" y="445294"/>
                      <a:pt x="982662" y="304006"/>
                      <a:pt x="954087" y="279400"/>
                    </a:cubicBezTo>
                    <a:cubicBezTo>
                      <a:pt x="925512" y="254794"/>
                      <a:pt x="1017587" y="318294"/>
                      <a:pt x="982662" y="295275"/>
                    </a:cubicBezTo>
                    <a:cubicBezTo>
                      <a:pt x="947737" y="272256"/>
                      <a:pt x="787135" y="170921"/>
                      <a:pt x="744537" y="141288"/>
                    </a:cubicBezTo>
                    <a:cubicBezTo>
                      <a:pt x="701939" y="111655"/>
                      <a:pt x="762529" y="134144"/>
                      <a:pt x="727075" y="117475"/>
                    </a:cubicBezTo>
                    <a:cubicBezTo>
                      <a:pt x="691621" y="100806"/>
                      <a:pt x="575468" y="50006"/>
                      <a:pt x="531812" y="41275"/>
                    </a:cubicBezTo>
                    <a:cubicBezTo>
                      <a:pt x="488156" y="32544"/>
                      <a:pt x="496622" y="61648"/>
                      <a:pt x="465137" y="65088"/>
                    </a:cubicBezTo>
                    <a:cubicBezTo>
                      <a:pt x="433652" y="68528"/>
                      <a:pt x="341842" y="64030"/>
                      <a:pt x="342900" y="61913"/>
                    </a:cubicBezTo>
                    <a:cubicBezTo>
                      <a:pt x="343958" y="59796"/>
                      <a:pt x="467254" y="56357"/>
                      <a:pt x="471487" y="52388"/>
                    </a:cubicBezTo>
                    <a:cubicBezTo>
                      <a:pt x="475720" y="48419"/>
                      <a:pt x="392377" y="41540"/>
                      <a:pt x="368300" y="38100"/>
                    </a:cubicBezTo>
                    <a:cubicBezTo>
                      <a:pt x="344223" y="34660"/>
                      <a:pt x="327025" y="31750"/>
                      <a:pt x="327025" y="3175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: 図形 456">
                <a:extLst>
                  <a:ext uri="{FF2B5EF4-FFF2-40B4-BE49-F238E27FC236}">
                    <a16:creationId xmlns:a16="http://schemas.microsoft.com/office/drawing/2014/main" id="{F627AC40-6D71-4CE4-A412-64339090A13B}"/>
                  </a:ext>
                </a:extLst>
              </p:cNvPr>
              <p:cNvSpPr/>
              <p:nvPr/>
            </p:nvSpPr>
            <p:spPr>
              <a:xfrm>
                <a:off x="4878420" y="2977453"/>
                <a:ext cx="870236" cy="579004"/>
              </a:xfrm>
              <a:custGeom>
                <a:avLst/>
                <a:gdLst>
                  <a:gd name="connsiteX0" fmla="*/ 497 w 870236"/>
                  <a:gd name="connsiteY0" fmla="*/ 697 h 579004"/>
                  <a:gd name="connsiteX1" fmla="*/ 555063 w 870236"/>
                  <a:gd name="connsiteY1" fmla="*/ 206014 h 579004"/>
                  <a:gd name="connsiteX2" fmla="*/ 356097 w 870236"/>
                  <a:gd name="connsiteY2" fmla="*/ 144630 h 579004"/>
                  <a:gd name="connsiteX3" fmla="*/ 536013 w 870236"/>
                  <a:gd name="connsiteY3" fmla="*/ 218714 h 579004"/>
                  <a:gd name="connsiteX4" fmla="*/ 375147 w 870236"/>
                  <a:gd name="connsiteY4" fmla="*/ 225064 h 579004"/>
                  <a:gd name="connsiteX5" fmla="*/ 809063 w 870236"/>
                  <a:gd name="connsiteY5" fmla="*/ 362647 h 579004"/>
                  <a:gd name="connsiteX6" fmla="*/ 313763 w 870236"/>
                  <a:gd name="connsiteY6" fmla="*/ 282214 h 579004"/>
                  <a:gd name="connsiteX7" fmla="*/ 868330 w 870236"/>
                  <a:gd name="connsiteY7" fmla="*/ 443080 h 579004"/>
                  <a:gd name="connsiteX8" fmla="*/ 506380 w 870236"/>
                  <a:gd name="connsiteY8" fmla="*/ 453664 h 579004"/>
                  <a:gd name="connsiteX9" fmla="*/ 806947 w 870236"/>
                  <a:gd name="connsiteY9" fmla="*/ 578547 h 579004"/>
                  <a:gd name="connsiteX10" fmla="*/ 555063 w 870236"/>
                  <a:gd name="connsiteY10" fmla="*/ 493880 h 579004"/>
                  <a:gd name="connsiteX11" fmla="*/ 540247 w 870236"/>
                  <a:gd name="connsiteY11" fmla="*/ 443080 h 579004"/>
                  <a:gd name="connsiteX12" fmla="*/ 809063 w 870236"/>
                  <a:gd name="connsiteY12" fmla="*/ 432497 h 579004"/>
                  <a:gd name="connsiteX13" fmla="*/ 605863 w 870236"/>
                  <a:gd name="connsiteY13" fmla="*/ 364764 h 579004"/>
                  <a:gd name="connsiteX14" fmla="*/ 542363 w 870236"/>
                  <a:gd name="connsiteY14" fmla="*/ 301264 h 579004"/>
                  <a:gd name="connsiteX15" fmla="*/ 764613 w 870236"/>
                  <a:gd name="connsiteY15" fmla="*/ 288564 h 579004"/>
                  <a:gd name="connsiteX16" fmla="*/ 457697 w 870236"/>
                  <a:gd name="connsiteY16" fmla="*/ 214480 h 579004"/>
                  <a:gd name="connsiteX17" fmla="*/ 214280 w 870236"/>
                  <a:gd name="connsiteY17" fmla="*/ 119230 h 579004"/>
                  <a:gd name="connsiteX18" fmla="*/ 451347 w 870236"/>
                  <a:gd name="connsiteY18" fmla="*/ 138280 h 579004"/>
                  <a:gd name="connsiteX19" fmla="*/ 497 w 870236"/>
                  <a:gd name="connsiteY19" fmla="*/ 697 h 57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0236" h="579004">
                    <a:moveTo>
                      <a:pt x="497" y="697"/>
                    </a:moveTo>
                    <a:cubicBezTo>
                      <a:pt x="17783" y="11986"/>
                      <a:pt x="495796" y="182025"/>
                      <a:pt x="555063" y="206014"/>
                    </a:cubicBezTo>
                    <a:cubicBezTo>
                      <a:pt x="614330" y="230003"/>
                      <a:pt x="359272" y="142513"/>
                      <a:pt x="356097" y="144630"/>
                    </a:cubicBezTo>
                    <a:cubicBezTo>
                      <a:pt x="352922" y="146747"/>
                      <a:pt x="532838" y="205308"/>
                      <a:pt x="536013" y="218714"/>
                    </a:cubicBezTo>
                    <a:cubicBezTo>
                      <a:pt x="539188" y="232120"/>
                      <a:pt x="329639" y="201075"/>
                      <a:pt x="375147" y="225064"/>
                    </a:cubicBezTo>
                    <a:cubicBezTo>
                      <a:pt x="420655" y="249053"/>
                      <a:pt x="819294" y="353122"/>
                      <a:pt x="809063" y="362647"/>
                    </a:cubicBezTo>
                    <a:cubicBezTo>
                      <a:pt x="798832" y="372172"/>
                      <a:pt x="303885" y="268809"/>
                      <a:pt x="313763" y="282214"/>
                    </a:cubicBezTo>
                    <a:cubicBezTo>
                      <a:pt x="323641" y="295619"/>
                      <a:pt x="836227" y="414505"/>
                      <a:pt x="868330" y="443080"/>
                    </a:cubicBezTo>
                    <a:cubicBezTo>
                      <a:pt x="900433" y="471655"/>
                      <a:pt x="516610" y="431086"/>
                      <a:pt x="506380" y="453664"/>
                    </a:cubicBezTo>
                    <a:cubicBezTo>
                      <a:pt x="496150" y="476242"/>
                      <a:pt x="798833" y="571844"/>
                      <a:pt x="806947" y="578547"/>
                    </a:cubicBezTo>
                    <a:cubicBezTo>
                      <a:pt x="815061" y="585250"/>
                      <a:pt x="599513" y="516458"/>
                      <a:pt x="555063" y="493880"/>
                    </a:cubicBezTo>
                    <a:cubicBezTo>
                      <a:pt x="510613" y="471302"/>
                      <a:pt x="497914" y="453310"/>
                      <a:pt x="540247" y="443080"/>
                    </a:cubicBezTo>
                    <a:cubicBezTo>
                      <a:pt x="582580" y="432850"/>
                      <a:pt x="798127" y="445550"/>
                      <a:pt x="809063" y="432497"/>
                    </a:cubicBezTo>
                    <a:cubicBezTo>
                      <a:pt x="819999" y="419444"/>
                      <a:pt x="650313" y="386636"/>
                      <a:pt x="605863" y="364764"/>
                    </a:cubicBezTo>
                    <a:cubicBezTo>
                      <a:pt x="561413" y="342892"/>
                      <a:pt x="515905" y="313964"/>
                      <a:pt x="542363" y="301264"/>
                    </a:cubicBezTo>
                    <a:cubicBezTo>
                      <a:pt x="568821" y="288564"/>
                      <a:pt x="778724" y="303028"/>
                      <a:pt x="764613" y="288564"/>
                    </a:cubicBezTo>
                    <a:cubicBezTo>
                      <a:pt x="750502" y="274100"/>
                      <a:pt x="549419" y="242702"/>
                      <a:pt x="457697" y="214480"/>
                    </a:cubicBezTo>
                    <a:cubicBezTo>
                      <a:pt x="365975" y="186258"/>
                      <a:pt x="215338" y="131930"/>
                      <a:pt x="214280" y="119230"/>
                    </a:cubicBezTo>
                    <a:cubicBezTo>
                      <a:pt x="213222" y="106530"/>
                      <a:pt x="480980" y="158035"/>
                      <a:pt x="451347" y="138280"/>
                    </a:cubicBezTo>
                    <a:cubicBezTo>
                      <a:pt x="421714" y="118525"/>
                      <a:pt x="-16789" y="-10592"/>
                      <a:pt x="497" y="6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: 図形 457">
                <a:extLst>
                  <a:ext uri="{FF2B5EF4-FFF2-40B4-BE49-F238E27FC236}">
                    <a16:creationId xmlns:a16="http://schemas.microsoft.com/office/drawing/2014/main" id="{FC4365BE-426F-491B-8222-CF8348DC1954}"/>
                  </a:ext>
                </a:extLst>
              </p:cNvPr>
              <p:cNvSpPr/>
              <p:nvPr/>
            </p:nvSpPr>
            <p:spPr>
              <a:xfrm>
                <a:off x="5254110" y="3263389"/>
                <a:ext cx="327776" cy="1055819"/>
              </a:xfrm>
              <a:custGeom>
                <a:avLst/>
                <a:gdLst>
                  <a:gd name="connsiteX0" fmla="*/ 515 w 327776"/>
                  <a:gd name="connsiteY0" fmla="*/ 6861 h 1055819"/>
                  <a:gd name="connsiteX1" fmla="*/ 244990 w 327776"/>
                  <a:gd name="connsiteY1" fmla="*/ 422786 h 1055819"/>
                  <a:gd name="connsiteX2" fmla="*/ 73540 w 327776"/>
                  <a:gd name="connsiteY2" fmla="*/ 133861 h 1055819"/>
                  <a:gd name="connsiteX3" fmla="*/ 152915 w 327776"/>
                  <a:gd name="connsiteY3" fmla="*/ 356111 h 1055819"/>
                  <a:gd name="connsiteX4" fmla="*/ 289440 w 327776"/>
                  <a:gd name="connsiteY4" fmla="*/ 959361 h 1055819"/>
                  <a:gd name="connsiteX5" fmla="*/ 111640 w 327776"/>
                  <a:gd name="connsiteY5" fmla="*/ 264036 h 1055819"/>
                  <a:gd name="connsiteX6" fmla="*/ 260865 w 327776"/>
                  <a:gd name="connsiteY6" fmla="*/ 1045086 h 1055819"/>
                  <a:gd name="connsiteX7" fmla="*/ 197365 w 327776"/>
                  <a:gd name="connsiteY7" fmla="*/ 705361 h 1055819"/>
                  <a:gd name="connsiteX8" fmla="*/ 194190 w 327776"/>
                  <a:gd name="connsiteY8" fmla="*/ 518036 h 1055819"/>
                  <a:gd name="connsiteX9" fmla="*/ 324365 w 327776"/>
                  <a:gd name="connsiteY9" fmla="*/ 832361 h 1055819"/>
                  <a:gd name="connsiteX10" fmla="*/ 515 w 327776"/>
                  <a:gd name="connsiteY10" fmla="*/ 6861 h 105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776" h="1055819">
                    <a:moveTo>
                      <a:pt x="515" y="6861"/>
                    </a:moveTo>
                    <a:cubicBezTo>
                      <a:pt x="-12714" y="-61401"/>
                      <a:pt x="232819" y="401619"/>
                      <a:pt x="244990" y="422786"/>
                    </a:cubicBezTo>
                    <a:cubicBezTo>
                      <a:pt x="257161" y="443953"/>
                      <a:pt x="88886" y="144973"/>
                      <a:pt x="73540" y="133861"/>
                    </a:cubicBezTo>
                    <a:cubicBezTo>
                      <a:pt x="58194" y="122749"/>
                      <a:pt x="116932" y="218528"/>
                      <a:pt x="152915" y="356111"/>
                    </a:cubicBezTo>
                    <a:cubicBezTo>
                      <a:pt x="188898" y="493694"/>
                      <a:pt x="296319" y="974707"/>
                      <a:pt x="289440" y="959361"/>
                    </a:cubicBezTo>
                    <a:cubicBezTo>
                      <a:pt x="282561" y="944015"/>
                      <a:pt x="116403" y="249748"/>
                      <a:pt x="111640" y="264036"/>
                    </a:cubicBezTo>
                    <a:cubicBezTo>
                      <a:pt x="106877" y="278324"/>
                      <a:pt x="246578" y="971532"/>
                      <a:pt x="260865" y="1045086"/>
                    </a:cubicBezTo>
                    <a:cubicBezTo>
                      <a:pt x="275153" y="1118640"/>
                      <a:pt x="208477" y="793203"/>
                      <a:pt x="197365" y="705361"/>
                    </a:cubicBezTo>
                    <a:cubicBezTo>
                      <a:pt x="186253" y="617519"/>
                      <a:pt x="173023" y="496869"/>
                      <a:pt x="194190" y="518036"/>
                    </a:cubicBezTo>
                    <a:cubicBezTo>
                      <a:pt x="215357" y="539203"/>
                      <a:pt x="350823" y="914911"/>
                      <a:pt x="324365" y="832361"/>
                    </a:cubicBezTo>
                    <a:cubicBezTo>
                      <a:pt x="297907" y="749811"/>
                      <a:pt x="13744" y="75123"/>
                      <a:pt x="515" y="68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: 図形 458">
                <a:extLst>
                  <a:ext uri="{FF2B5EF4-FFF2-40B4-BE49-F238E27FC236}">
                    <a16:creationId xmlns:a16="http://schemas.microsoft.com/office/drawing/2014/main" id="{9E7E2C17-08B2-467E-BC66-E7D392BCE891}"/>
                  </a:ext>
                </a:extLst>
              </p:cNvPr>
              <p:cNvSpPr/>
              <p:nvPr/>
            </p:nvSpPr>
            <p:spPr>
              <a:xfrm>
                <a:off x="5244398" y="4174972"/>
                <a:ext cx="442316" cy="498751"/>
              </a:xfrm>
              <a:custGeom>
                <a:avLst/>
                <a:gdLst>
                  <a:gd name="connsiteX0" fmla="*/ 442027 w 442316"/>
                  <a:gd name="connsiteY0" fmla="*/ 153 h 498751"/>
                  <a:gd name="connsiteX1" fmla="*/ 273752 w 442316"/>
                  <a:gd name="connsiteY1" fmla="*/ 320828 h 498751"/>
                  <a:gd name="connsiteX2" fmla="*/ 391227 w 442316"/>
                  <a:gd name="connsiteY2" fmla="*/ 184303 h 498751"/>
                  <a:gd name="connsiteX3" fmla="*/ 295977 w 442316"/>
                  <a:gd name="connsiteY3" fmla="*/ 387503 h 498751"/>
                  <a:gd name="connsiteX4" fmla="*/ 702 w 442316"/>
                  <a:gd name="connsiteY4" fmla="*/ 498628 h 498751"/>
                  <a:gd name="connsiteX5" fmla="*/ 216602 w 442316"/>
                  <a:gd name="connsiteY5" fmla="*/ 406553 h 498751"/>
                  <a:gd name="connsiteX6" fmla="*/ 311852 w 442316"/>
                  <a:gd name="connsiteY6" fmla="*/ 279553 h 498751"/>
                  <a:gd name="connsiteX7" fmla="*/ 442027 w 442316"/>
                  <a:gd name="connsiteY7" fmla="*/ 153 h 49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2316" h="498751">
                    <a:moveTo>
                      <a:pt x="442027" y="153"/>
                    </a:moveTo>
                    <a:cubicBezTo>
                      <a:pt x="435677" y="7032"/>
                      <a:pt x="282219" y="290136"/>
                      <a:pt x="273752" y="320828"/>
                    </a:cubicBezTo>
                    <a:cubicBezTo>
                      <a:pt x="265285" y="351520"/>
                      <a:pt x="387523" y="173191"/>
                      <a:pt x="391227" y="184303"/>
                    </a:cubicBezTo>
                    <a:cubicBezTo>
                      <a:pt x="394931" y="195415"/>
                      <a:pt x="361065" y="335115"/>
                      <a:pt x="295977" y="387503"/>
                    </a:cubicBezTo>
                    <a:cubicBezTo>
                      <a:pt x="230889" y="439891"/>
                      <a:pt x="13931" y="495453"/>
                      <a:pt x="702" y="498628"/>
                    </a:cubicBezTo>
                    <a:cubicBezTo>
                      <a:pt x="-12527" y="501803"/>
                      <a:pt x="164744" y="443065"/>
                      <a:pt x="216602" y="406553"/>
                    </a:cubicBezTo>
                    <a:cubicBezTo>
                      <a:pt x="268460" y="370041"/>
                      <a:pt x="275340" y="339878"/>
                      <a:pt x="311852" y="279553"/>
                    </a:cubicBezTo>
                    <a:cubicBezTo>
                      <a:pt x="348364" y="219228"/>
                      <a:pt x="448377" y="-6726"/>
                      <a:pt x="442027" y="1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: 図形 459">
                <a:extLst>
                  <a:ext uri="{FF2B5EF4-FFF2-40B4-BE49-F238E27FC236}">
                    <a16:creationId xmlns:a16="http://schemas.microsoft.com/office/drawing/2014/main" id="{7D7DADD8-7590-4F16-BB47-5D9282346517}"/>
                  </a:ext>
                </a:extLst>
              </p:cNvPr>
              <p:cNvSpPr/>
              <p:nvPr/>
            </p:nvSpPr>
            <p:spPr>
              <a:xfrm>
                <a:off x="5451311" y="3260680"/>
                <a:ext cx="819355" cy="174090"/>
              </a:xfrm>
              <a:custGeom>
                <a:avLst/>
                <a:gdLst>
                  <a:gd name="connsiteX0" fmla="*/ 164 w 819355"/>
                  <a:gd name="connsiteY0" fmla="*/ 152445 h 174090"/>
                  <a:gd name="connsiteX1" fmla="*/ 358939 w 819355"/>
                  <a:gd name="connsiteY1" fmla="*/ 114345 h 174090"/>
                  <a:gd name="connsiteX2" fmla="*/ 527214 w 819355"/>
                  <a:gd name="connsiteY2" fmla="*/ 31795 h 174090"/>
                  <a:gd name="connsiteX3" fmla="*/ 511339 w 819355"/>
                  <a:gd name="connsiteY3" fmla="*/ 44495 h 174090"/>
                  <a:gd name="connsiteX4" fmla="*/ 720889 w 819355"/>
                  <a:gd name="connsiteY4" fmla="*/ 45 h 174090"/>
                  <a:gd name="connsiteX5" fmla="*/ 819314 w 819355"/>
                  <a:gd name="connsiteY5" fmla="*/ 54020 h 174090"/>
                  <a:gd name="connsiteX6" fmla="*/ 730414 w 819355"/>
                  <a:gd name="connsiteY6" fmla="*/ 28620 h 174090"/>
                  <a:gd name="connsiteX7" fmla="*/ 539914 w 819355"/>
                  <a:gd name="connsiteY7" fmla="*/ 66720 h 174090"/>
                  <a:gd name="connsiteX8" fmla="*/ 705014 w 819355"/>
                  <a:gd name="connsiteY8" fmla="*/ 38145 h 174090"/>
                  <a:gd name="connsiteX9" fmla="*/ 431964 w 819355"/>
                  <a:gd name="connsiteY9" fmla="*/ 114345 h 174090"/>
                  <a:gd name="connsiteX10" fmla="*/ 314489 w 819355"/>
                  <a:gd name="connsiteY10" fmla="*/ 171495 h 174090"/>
                  <a:gd name="connsiteX11" fmla="*/ 164 w 819355"/>
                  <a:gd name="connsiteY11" fmla="*/ 152445 h 174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9355" h="174090">
                    <a:moveTo>
                      <a:pt x="164" y="152445"/>
                    </a:moveTo>
                    <a:cubicBezTo>
                      <a:pt x="7572" y="142920"/>
                      <a:pt x="271097" y="134453"/>
                      <a:pt x="358939" y="114345"/>
                    </a:cubicBezTo>
                    <a:cubicBezTo>
                      <a:pt x="446781" y="94237"/>
                      <a:pt x="501814" y="43437"/>
                      <a:pt x="527214" y="31795"/>
                    </a:cubicBezTo>
                    <a:cubicBezTo>
                      <a:pt x="552614" y="20153"/>
                      <a:pt x="479060" y="49787"/>
                      <a:pt x="511339" y="44495"/>
                    </a:cubicBezTo>
                    <a:cubicBezTo>
                      <a:pt x="543618" y="39203"/>
                      <a:pt x="669560" y="-1542"/>
                      <a:pt x="720889" y="45"/>
                    </a:cubicBezTo>
                    <a:cubicBezTo>
                      <a:pt x="772218" y="1632"/>
                      <a:pt x="817727" y="49258"/>
                      <a:pt x="819314" y="54020"/>
                    </a:cubicBezTo>
                    <a:cubicBezTo>
                      <a:pt x="820901" y="58782"/>
                      <a:pt x="776981" y="26503"/>
                      <a:pt x="730414" y="28620"/>
                    </a:cubicBezTo>
                    <a:cubicBezTo>
                      <a:pt x="683847" y="30737"/>
                      <a:pt x="544147" y="65133"/>
                      <a:pt x="539914" y="66720"/>
                    </a:cubicBezTo>
                    <a:cubicBezTo>
                      <a:pt x="535681" y="68307"/>
                      <a:pt x="723006" y="30207"/>
                      <a:pt x="705014" y="38145"/>
                    </a:cubicBezTo>
                    <a:cubicBezTo>
                      <a:pt x="687022" y="46082"/>
                      <a:pt x="497051" y="92120"/>
                      <a:pt x="431964" y="114345"/>
                    </a:cubicBezTo>
                    <a:cubicBezTo>
                      <a:pt x="366877" y="136570"/>
                      <a:pt x="391747" y="161970"/>
                      <a:pt x="314489" y="171495"/>
                    </a:cubicBezTo>
                    <a:cubicBezTo>
                      <a:pt x="237231" y="181020"/>
                      <a:pt x="-7244" y="161970"/>
                      <a:pt x="164" y="1524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: 図形 460">
                <a:extLst>
                  <a:ext uri="{FF2B5EF4-FFF2-40B4-BE49-F238E27FC236}">
                    <a16:creationId xmlns:a16="http://schemas.microsoft.com/office/drawing/2014/main" id="{092500FC-A26A-4EFF-B517-DEBD5AB7208A}"/>
                  </a:ext>
                </a:extLst>
              </p:cNvPr>
              <p:cNvSpPr/>
              <p:nvPr/>
            </p:nvSpPr>
            <p:spPr>
              <a:xfrm>
                <a:off x="5610542" y="3422650"/>
                <a:ext cx="645600" cy="865479"/>
              </a:xfrm>
              <a:custGeom>
                <a:avLst/>
                <a:gdLst>
                  <a:gd name="connsiteX0" fmla="*/ 644208 w 645600"/>
                  <a:gd name="connsiteY0" fmla="*/ 0 h 865479"/>
                  <a:gd name="connsiteX1" fmla="*/ 593408 w 645600"/>
                  <a:gd name="connsiteY1" fmla="*/ 165100 h 865479"/>
                  <a:gd name="connsiteX2" fmla="*/ 533083 w 645600"/>
                  <a:gd name="connsiteY2" fmla="*/ 311150 h 865479"/>
                  <a:gd name="connsiteX3" fmla="*/ 542608 w 645600"/>
                  <a:gd name="connsiteY3" fmla="*/ 200025 h 865479"/>
                  <a:gd name="connsiteX4" fmla="*/ 485458 w 645600"/>
                  <a:gd name="connsiteY4" fmla="*/ 473075 h 865479"/>
                  <a:gd name="connsiteX5" fmla="*/ 415608 w 645600"/>
                  <a:gd name="connsiteY5" fmla="*/ 552450 h 865479"/>
                  <a:gd name="connsiteX6" fmla="*/ 444183 w 645600"/>
                  <a:gd name="connsiteY6" fmla="*/ 438150 h 865479"/>
                  <a:gd name="connsiteX7" fmla="*/ 358458 w 645600"/>
                  <a:gd name="connsiteY7" fmla="*/ 673100 h 865479"/>
                  <a:gd name="connsiteX8" fmla="*/ 320358 w 645600"/>
                  <a:gd name="connsiteY8" fmla="*/ 755650 h 865479"/>
                  <a:gd name="connsiteX9" fmla="*/ 136208 w 645600"/>
                  <a:gd name="connsiteY9" fmla="*/ 822325 h 865479"/>
                  <a:gd name="connsiteX10" fmla="*/ 2858 w 645600"/>
                  <a:gd name="connsiteY10" fmla="*/ 860425 h 865479"/>
                  <a:gd name="connsiteX11" fmla="*/ 263208 w 645600"/>
                  <a:gd name="connsiteY11" fmla="*/ 708025 h 865479"/>
                  <a:gd name="connsiteX12" fmla="*/ 488633 w 645600"/>
                  <a:gd name="connsiteY12" fmla="*/ 431800 h 865479"/>
                  <a:gd name="connsiteX13" fmla="*/ 507683 w 645600"/>
                  <a:gd name="connsiteY13" fmla="*/ 400050 h 865479"/>
                  <a:gd name="connsiteX14" fmla="*/ 510858 w 645600"/>
                  <a:gd name="connsiteY14" fmla="*/ 320675 h 865479"/>
                  <a:gd name="connsiteX15" fmla="*/ 536258 w 645600"/>
                  <a:gd name="connsiteY15" fmla="*/ 165100 h 865479"/>
                  <a:gd name="connsiteX16" fmla="*/ 644208 w 645600"/>
                  <a:gd name="connsiteY16" fmla="*/ 0 h 86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5600" h="865479">
                    <a:moveTo>
                      <a:pt x="644208" y="0"/>
                    </a:moveTo>
                    <a:cubicBezTo>
                      <a:pt x="653733" y="0"/>
                      <a:pt x="611929" y="113242"/>
                      <a:pt x="593408" y="165100"/>
                    </a:cubicBezTo>
                    <a:cubicBezTo>
                      <a:pt x="574887" y="216958"/>
                      <a:pt x="541550" y="305329"/>
                      <a:pt x="533083" y="311150"/>
                    </a:cubicBezTo>
                    <a:cubicBezTo>
                      <a:pt x="524616" y="316971"/>
                      <a:pt x="550545" y="173038"/>
                      <a:pt x="542608" y="200025"/>
                    </a:cubicBezTo>
                    <a:cubicBezTo>
                      <a:pt x="534671" y="227012"/>
                      <a:pt x="506625" y="414338"/>
                      <a:pt x="485458" y="473075"/>
                    </a:cubicBezTo>
                    <a:cubicBezTo>
                      <a:pt x="464291" y="531812"/>
                      <a:pt x="422487" y="558271"/>
                      <a:pt x="415608" y="552450"/>
                    </a:cubicBezTo>
                    <a:cubicBezTo>
                      <a:pt x="408729" y="546629"/>
                      <a:pt x="453708" y="418042"/>
                      <a:pt x="444183" y="438150"/>
                    </a:cubicBezTo>
                    <a:cubicBezTo>
                      <a:pt x="434658" y="458258"/>
                      <a:pt x="379095" y="620183"/>
                      <a:pt x="358458" y="673100"/>
                    </a:cubicBezTo>
                    <a:cubicBezTo>
                      <a:pt x="337820" y="726017"/>
                      <a:pt x="357400" y="730779"/>
                      <a:pt x="320358" y="755650"/>
                    </a:cubicBezTo>
                    <a:cubicBezTo>
                      <a:pt x="283316" y="780521"/>
                      <a:pt x="189125" y="804863"/>
                      <a:pt x="136208" y="822325"/>
                    </a:cubicBezTo>
                    <a:cubicBezTo>
                      <a:pt x="83291" y="839788"/>
                      <a:pt x="-18308" y="879475"/>
                      <a:pt x="2858" y="860425"/>
                    </a:cubicBezTo>
                    <a:cubicBezTo>
                      <a:pt x="24024" y="841375"/>
                      <a:pt x="182245" y="779463"/>
                      <a:pt x="263208" y="708025"/>
                    </a:cubicBezTo>
                    <a:cubicBezTo>
                      <a:pt x="344170" y="636588"/>
                      <a:pt x="447887" y="483129"/>
                      <a:pt x="488633" y="431800"/>
                    </a:cubicBezTo>
                    <a:cubicBezTo>
                      <a:pt x="529379" y="380471"/>
                      <a:pt x="503979" y="418571"/>
                      <a:pt x="507683" y="400050"/>
                    </a:cubicBezTo>
                    <a:cubicBezTo>
                      <a:pt x="511387" y="381529"/>
                      <a:pt x="506095" y="359833"/>
                      <a:pt x="510858" y="320675"/>
                    </a:cubicBezTo>
                    <a:cubicBezTo>
                      <a:pt x="515620" y="281517"/>
                      <a:pt x="516679" y="213783"/>
                      <a:pt x="536258" y="165100"/>
                    </a:cubicBezTo>
                    <a:cubicBezTo>
                      <a:pt x="555837" y="116417"/>
                      <a:pt x="634683" y="0"/>
                      <a:pt x="64420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: 図形 461">
                <a:extLst>
                  <a:ext uri="{FF2B5EF4-FFF2-40B4-BE49-F238E27FC236}">
                    <a16:creationId xmlns:a16="http://schemas.microsoft.com/office/drawing/2014/main" id="{3D2033F8-09FD-4CF3-9ACA-BF90EBB02AB9}"/>
                  </a:ext>
                </a:extLst>
              </p:cNvPr>
              <p:cNvSpPr/>
              <p:nvPr/>
            </p:nvSpPr>
            <p:spPr>
              <a:xfrm>
                <a:off x="5994314" y="3438379"/>
                <a:ext cx="210017" cy="575321"/>
              </a:xfrm>
              <a:custGeom>
                <a:avLst/>
                <a:gdLst>
                  <a:gd name="connsiteX0" fmla="*/ 209636 w 210017"/>
                  <a:gd name="connsiteY0" fmla="*/ 146 h 575321"/>
                  <a:gd name="connsiteX1" fmla="*/ 88986 w 210017"/>
                  <a:gd name="connsiteY1" fmla="*/ 212871 h 575321"/>
                  <a:gd name="connsiteX2" fmla="*/ 57236 w 210017"/>
                  <a:gd name="connsiteY2" fmla="*/ 428771 h 575321"/>
                  <a:gd name="connsiteX3" fmla="*/ 79461 w 210017"/>
                  <a:gd name="connsiteY3" fmla="*/ 235096 h 575321"/>
                  <a:gd name="connsiteX4" fmla="*/ 86 w 210017"/>
                  <a:gd name="connsiteY4" fmla="*/ 574821 h 575321"/>
                  <a:gd name="connsiteX5" fmla="*/ 63586 w 210017"/>
                  <a:gd name="connsiteY5" fmla="*/ 308121 h 575321"/>
                  <a:gd name="connsiteX6" fmla="*/ 44536 w 210017"/>
                  <a:gd name="connsiteY6" fmla="*/ 181121 h 575321"/>
                  <a:gd name="connsiteX7" fmla="*/ 209636 w 210017"/>
                  <a:gd name="connsiteY7" fmla="*/ 146 h 575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017" h="575321">
                    <a:moveTo>
                      <a:pt x="209636" y="146"/>
                    </a:moveTo>
                    <a:cubicBezTo>
                      <a:pt x="217044" y="5438"/>
                      <a:pt x="114386" y="141434"/>
                      <a:pt x="88986" y="212871"/>
                    </a:cubicBezTo>
                    <a:cubicBezTo>
                      <a:pt x="63586" y="284308"/>
                      <a:pt x="58823" y="425067"/>
                      <a:pt x="57236" y="428771"/>
                    </a:cubicBezTo>
                    <a:cubicBezTo>
                      <a:pt x="55649" y="432475"/>
                      <a:pt x="88986" y="210754"/>
                      <a:pt x="79461" y="235096"/>
                    </a:cubicBezTo>
                    <a:cubicBezTo>
                      <a:pt x="69936" y="259438"/>
                      <a:pt x="2732" y="562650"/>
                      <a:pt x="86" y="574821"/>
                    </a:cubicBezTo>
                    <a:cubicBezTo>
                      <a:pt x="-2560" y="586992"/>
                      <a:pt x="56178" y="373737"/>
                      <a:pt x="63586" y="308121"/>
                    </a:cubicBezTo>
                    <a:cubicBezTo>
                      <a:pt x="70994" y="242505"/>
                      <a:pt x="26544" y="227688"/>
                      <a:pt x="44536" y="181121"/>
                    </a:cubicBezTo>
                    <a:cubicBezTo>
                      <a:pt x="62528" y="134554"/>
                      <a:pt x="202228" y="-5146"/>
                      <a:pt x="209636" y="1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: 図形 462">
                <a:extLst>
                  <a:ext uri="{FF2B5EF4-FFF2-40B4-BE49-F238E27FC236}">
                    <a16:creationId xmlns:a16="http://schemas.microsoft.com/office/drawing/2014/main" id="{F74F8151-28B0-470B-BCC3-678948F7F13A}"/>
                  </a:ext>
                </a:extLst>
              </p:cNvPr>
              <p:cNvSpPr/>
              <p:nvPr/>
            </p:nvSpPr>
            <p:spPr>
              <a:xfrm>
                <a:off x="5429083" y="3844878"/>
                <a:ext cx="338187" cy="750961"/>
              </a:xfrm>
              <a:custGeom>
                <a:avLst/>
                <a:gdLst>
                  <a:gd name="connsiteX0" fmla="*/ 333542 w 338187"/>
                  <a:gd name="connsiteY0" fmla="*/ 6397 h 750961"/>
                  <a:gd name="connsiteX1" fmla="*/ 155742 w 338187"/>
                  <a:gd name="connsiteY1" fmla="*/ 282622 h 750961"/>
                  <a:gd name="connsiteX2" fmla="*/ 171617 w 338187"/>
                  <a:gd name="connsiteY2" fmla="*/ 206422 h 750961"/>
                  <a:gd name="connsiteX3" fmla="*/ 206542 w 338187"/>
                  <a:gd name="connsiteY3" fmla="*/ 104822 h 750961"/>
                  <a:gd name="connsiteX4" fmla="*/ 168442 w 338187"/>
                  <a:gd name="connsiteY4" fmla="*/ 288972 h 750961"/>
                  <a:gd name="connsiteX5" fmla="*/ 3342 w 338187"/>
                  <a:gd name="connsiteY5" fmla="*/ 746172 h 750961"/>
                  <a:gd name="connsiteX6" fmla="*/ 63667 w 338187"/>
                  <a:gd name="connsiteY6" fmla="*/ 511222 h 750961"/>
                  <a:gd name="connsiteX7" fmla="*/ 136692 w 338187"/>
                  <a:gd name="connsiteY7" fmla="*/ 238172 h 750961"/>
                  <a:gd name="connsiteX8" fmla="*/ 273217 w 338187"/>
                  <a:gd name="connsiteY8" fmla="*/ 98472 h 750961"/>
                  <a:gd name="connsiteX9" fmla="*/ 333542 w 338187"/>
                  <a:gd name="connsiteY9" fmla="*/ 6397 h 75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187" h="750961">
                    <a:moveTo>
                      <a:pt x="333542" y="6397"/>
                    </a:moveTo>
                    <a:cubicBezTo>
                      <a:pt x="313963" y="37089"/>
                      <a:pt x="182729" y="249285"/>
                      <a:pt x="155742" y="282622"/>
                    </a:cubicBezTo>
                    <a:cubicBezTo>
                      <a:pt x="128754" y="315960"/>
                      <a:pt x="163150" y="236055"/>
                      <a:pt x="171617" y="206422"/>
                    </a:cubicBezTo>
                    <a:cubicBezTo>
                      <a:pt x="180084" y="176789"/>
                      <a:pt x="207071" y="91064"/>
                      <a:pt x="206542" y="104822"/>
                    </a:cubicBezTo>
                    <a:cubicBezTo>
                      <a:pt x="206013" y="118580"/>
                      <a:pt x="202309" y="182080"/>
                      <a:pt x="168442" y="288972"/>
                    </a:cubicBezTo>
                    <a:cubicBezTo>
                      <a:pt x="134575" y="395864"/>
                      <a:pt x="20804" y="709130"/>
                      <a:pt x="3342" y="746172"/>
                    </a:cubicBezTo>
                    <a:cubicBezTo>
                      <a:pt x="-14120" y="783214"/>
                      <a:pt x="41442" y="595889"/>
                      <a:pt x="63667" y="511222"/>
                    </a:cubicBezTo>
                    <a:cubicBezTo>
                      <a:pt x="85892" y="426555"/>
                      <a:pt x="101767" y="306964"/>
                      <a:pt x="136692" y="238172"/>
                    </a:cubicBezTo>
                    <a:cubicBezTo>
                      <a:pt x="171617" y="169380"/>
                      <a:pt x="239879" y="133397"/>
                      <a:pt x="273217" y="98472"/>
                    </a:cubicBezTo>
                    <a:cubicBezTo>
                      <a:pt x="306554" y="63547"/>
                      <a:pt x="353121" y="-24295"/>
                      <a:pt x="333542" y="6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: 図形 463">
                <a:extLst>
                  <a:ext uri="{FF2B5EF4-FFF2-40B4-BE49-F238E27FC236}">
                    <a16:creationId xmlns:a16="http://schemas.microsoft.com/office/drawing/2014/main" id="{5681BD8C-53C5-4238-B2AF-3B058E6FAFA3}"/>
                  </a:ext>
                </a:extLst>
              </p:cNvPr>
              <p:cNvSpPr/>
              <p:nvPr/>
            </p:nvSpPr>
            <p:spPr>
              <a:xfrm>
                <a:off x="2924808" y="2302360"/>
                <a:ext cx="1170132" cy="839458"/>
              </a:xfrm>
              <a:custGeom>
                <a:avLst/>
                <a:gdLst>
                  <a:gd name="connsiteX0" fmla="*/ 975680 w 1170132"/>
                  <a:gd name="connsiteY0" fmla="*/ 12215 h 839458"/>
                  <a:gd name="connsiteX1" fmla="*/ 220030 w 1170132"/>
                  <a:gd name="connsiteY1" fmla="*/ 9040 h 839458"/>
                  <a:gd name="connsiteX2" fmla="*/ 632780 w 1170132"/>
                  <a:gd name="connsiteY2" fmla="*/ 1103 h 839458"/>
                  <a:gd name="connsiteX3" fmla="*/ 348617 w 1170132"/>
                  <a:gd name="connsiteY3" fmla="*/ 36028 h 839458"/>
                  <a:gd name="connsiteX4" fmla="*/ 88267 w 1170132"/>
                  <a:gd name="connsiteY4" fmla="*/ 240815 h 839458"/>
                  <a:gd name="connsiteX5" fmla="*/ 254955 w 1170132"/>
                  <a:gd name="connsiteY5" fmla="*/ 58253 h 839458"/>
                  <a:gd name="connsiteX6" fmla="*/ 94617 w 1170132"/>
                  <a:gd name="connsiteY6" fmla="*/ 329715 h 839458"/>
                  <a:gd name="connsiteX7" fmla="*/ 10480 w 1170132"/>
                  <a:gd name="connsiteY7" fmla="*/ 682140 h 839458"/>
                  <a:gd name="connsiteX8" fmla="*/ 62867 w 1170132"/>
                  <a:gd name="connsiteY8" fmla="*/ 272565 h 839458"/>
                  <a:gd name="connsiteX9" fmla="*/ 2542 w 1170132"/>
                  <a:gd name="connsiteY9" fmla="*/ 731353 h 839458"/>
                  <a:gd name="connsiteX10" fmla="*/ 23180 w 1170132"/>
                  <a:gd name="connsiteY10" fmla="*/ 802790 h 839458"/>
                  <a:gd name="connsiteX11" fmla="*/ 129542 w 1170132"/>
                  <a:gd name="connsiteY11" fmla="*/ 251928 h 839458"/>
                  <a:gd name="connsiteX12" fmla="*/ 59692 w 1170132"/>
                  <a:gd name="connsiteY12" fmla="*/ 747228 h 839458"/>
                  <a:gd name="connsiteX13" fmla="*/ 180342 w 1170132"/>
                  <a:gd name="connsiteY13" fmla="*/ 485290 h 839458"/>
                  <a:gd name="connsiteX14" fmla="*/ 729617 w 1170132"/>
                  <a:gd name="connsiteY14" fmla="*/ 199540 h 839458"/>
                  <a:gd name="connsiteX15" fmla="*/ 281942 w 1170132"/>
                  <a:gd name="connsiteY15" fmla="*/ 259865 h 839458"/>
                  <a:gd name="connsiteX16" fmla="*/ 959805 w 1170132"/>
                  <a:gd name="connsiteY16" fmla="*/ 223353 h 839458"/>
                  <a:gd name="connsiteX17" fmla="*/ 688342 w 1170132"/>
                  <a:gd name="connsiteY17" fmla="*/ 207478 h 839458"/>
                  <a:gd name="connsiteX18" fmla="*/ 951867 w 1170132"/>
                  <a:gd name="connsiteY18" fmla="*/ 163028 h 839458"/>
                  <a:gd name="connsiteX19" fmla="*/ 859792 w 1170132"/>
                  <a:gd name="connsiteY19" fmla="*/ 107465 h 839458"/>
                  <a:gd name="connsiteX20" fmla="*/ 1169355 w 1170132"/>
                  <a:gd name="connsiteY20" fmla="*/ 258278 h 839458"/>
                  <a:gd name="connsiteX21" fmla="*/ 753430 w 1170132"/>
                  <a:gd name="connsiteY21" fmla="*/ 101115 h 839458"/>
                  <a:gd name="connsiteX22" fmla="*/ 975680 w 1170132"/>
                  <a:gd name="connsiteY22" fmla="*/ 12215 h 83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70132" h="839458">
                    <a:moveTo>
                      <a:pt x="975680" y="12215"/>
                    </a:moveTo>
                    <a:cubicBezTo>
                      <a:pt x="886780" y="-3131"/>
                      <a:pt x="277180" y="10892"/>
                      <a:pt x="220030" y="9040"/>
                    </a:cubicBezTo>
                    <a:cubicBezTo>
                      <a:pt x="162880" y="7188"/>
                      <a:pt x="611349" y="-3395"/>
                      <a:pt x="632780" y="1103"/>
                    </a:cubicBezTo>
                    <a:cubicBezTo>
                      <a:pt x="654211" y="5601"/>
                      <a:pt x="439369" y="-3924"/>
                      <a:pt x="348617" y="36028"/>
                    </a:cubicBezTo>
                    <a:cubicBezTo>
                      <a:pt x="257865" y="75980"/>
                      <a:pt x="103877" y="237111"/>
                      <a:pt x="88267" y="240815"/>
                    </a:cubicBezTo>
                    <a:cubicBezTo>
                      <a:pt x="72657" y="244519"/>
                      <a:pt x="253897" y="43436"/>
                      <a:pt x="254955" y="58253"/>
                    </a:cubicBezTo>
                    <a:cubicBezTo>
                      <a:pt x="256013" y="73070"/>
                      <a:pt x="135363" y="225734"/>
                      <a:pt x="94617" y="329715"/>
                    </a:cubicBezTo>
                    <a:cubicBezTo>
                      <a:pt x="53871" y="433696"/>
                      <a:pt x="15772" y="691665"/>
                      <a:pt x="10480" y="682140"/>
                    </a:cubicBezTo>
                    <a:cubicBezTo>
                      <a:pt x="5188" y="672615"/>
                      <a:pt x="64190" y="264363"/>
                      <a:pt x="62867" y="272565"/>
                    </a:cubicBezTo>
                    <a:cubicBezTo>
                      <a:pt x="61544" y="280767"/>
                      <a:pt x="9156" y="642982"/>
                      <a:pt x="2542" y="731353"/>
                    </a:cubicBezTo>
                    <a:cubicBezTo>
                      <a:pt x="-4072" y="819724"/>
                      <a:pt x="2013" y="882694"/>
                      <a:pt x="23180" y="802790"/>
                    </a:cubicBezTo>
                    <a:cubicBezTo>
                      <a:pt x="44347" y="722886"/>
                      <a:pt x="123457" y="261188"/>
                      <a:pt x="129542" y="251928"/>
                    </a:cubicBezTo>
                    <a:cubicBezTo>
                      <a:pt x="135627" y="242668"/>
                      <a:pt x="51225" y="708334"/>
                      <a:pt x="59692" y="747228"/>
                    </a:cubicBezTo>
                    <a:cubicBezTo>
                      <a:pt x="68159" y="786122"/>
                      <a:pt x="68688" y="576571"/>
                      <a:pt x="180342" y="485290"/>
                    </a:cubicBezTo>
                    <a:cubicBezTo>
                      <a:pt x="291996" y="394009"/>
                      <a:pt x="712684" y="237111"/>
                      <a:pt x="729617" y="199540"/>
                    </a:cubicBezTo>
                    <a:cubicBezTo>
                      <a:pt x="746550" y="161969"/>
                      <a:pt x="243577" y="255896"/>
                      <a:pt x="281942" y="259865"/>
                    </a:cubicBezTo>
                    <a:cubicBezTo>
                      <a:pt x="320307" y="263834"/>
                      <a:pt x="892072" y="232084"/>
                      <a:pt x="959805" y="223353"/>
                    </a:cubicBezTo>
                    <a:cubicBezTo>
                      <a:pt x="1027538" y="214622"/>
                      <a:pt x="689665" y="217532"/>
                      <a:pt x="688342" y="207478"/>
                    </a:cubicBezTo>
                    <a:cubicBezTo>
                      <a:pt x="687019" y="197424"/>
                      <a:pt x="923292" y="179697"/>
                      <a:pt x="951867" y="163028"/>
                    </a:cubicBezTo>
                    <a:cubicBezTo>
                      <a:pt x="980442" y="146359"/>
                      <a:pt x="823544" y="91590"/>
                      <a:pt x="859792" y="107465"/>
                    </a:cubicBezTo>
                    <a:cubicBezTo>
                      <a:pt x="896040" y="123340"/>
                      <a:pt x="1187082" y="259336"/>
                      <a:pt x="1169355" y="258278"/>
                    </a:cubicBezTo>
                    <a:cubicBezTo>
                      <a:pt x="1151628" y="257220"/>
                      <a:pt x="782005" y="141067"/>
                      <a:pt x="753430" y="101115"/>
                    </a:cubicBezTo>
                    <a:cubicBezTo>
                      <a:pt x="724855" y="61163"/>
                      <a:pt x="1064580" y="27561"/>
                      <a:pt x="975680" y="1221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フリーフォーム: 図形 464">
                <a:extLst>
                  <a:ext uri="{FF2B5EF4-FFF2-40B4-BE49-F238E27FC236}">
                    <a16:creationId xmlns:a16="http://schemas.microsoft.com/office/drawing/2014/main" id="{5CA2D6F3-941F-4B5B-9F27-907947842274}"/>
                  </a:ext>
                </a:extLst>
              </p:cNvPr>
              <p:cNvSpPr/>
              <p:nvPr/>
            </p:nvSpPr>
            <p:spPr>
              <a:xfrm>
                <a:off x="3391715" y="2240482"/>
                <a:ext cx="1818467" cy="804412"/>
              </a:xfrm>
              <a:custGeom>
                <a:avLst/>
                <a:gdLst>
                  <a:gd name="connsiteX0" fmla="*/ 303985 w 1818467"/>
                  <a:gd name="connsiteY0" fmla="*/ 318568 h 804412"/>
                  <a:gd name="connsiteX1" fmla="*/ 1142185 w 1818467"/>
                  <a:gd name="connsiteY1" fmla="*/ 413818 h 804412"/>
                  <a:gd name="connsiteX2" fmla="*/ 418285 w 1818467"/>
                  <a:gd name="connsiteY2" fmla="*/ 236018 h 804412"/>
                  <a:gd name="connsiteX3" fmla="*/ 1078685 w 1818467"/>
                  <a:gd name="connsiteY3" fmla="*/ 363018 h 804412"/>
                  <a:gd name="connsiteX4" fmla="*/ 1440635 w 1818467"/>
                  <a:gd name="connsiteY4" fmla="*/ 699568 h 804412"/>
                  <a:gd name="connsiteX5" fmla="*/ 1285060 w 1818467"/>
                  <a:gd name="connsiteY5" fmla="*/ 518593 h 804412"/>
                  <a:gd name="connsiteX6" fmla="*/ 1723210 w 1818467"/>
                  <a:gd name="connsiteY6" fmla="*/ 804343 h 804412"/>
                  <a:gd name="connsiteX7" fmla="*/ 1535885 w 1818467"/>
                  <a:gd name="connsiteY7" fmla="*/ 547168 h 804412"/>
                  <a:gd name="connsiteX8" fmla="*/ 1818460 w 1818467"/>
                  <a:gd name="connsiteY8" fmla="*/ 690043 h 804412"/>
                  <a:gd name="connsiteX9" fmla="*/ 1526360 w 1818467"/>
                  <a:gd name="connsiteY9" fmla="*/ 340793 h 804412"/>
                  <a:gd name="connsiteX10" fmla="*/ 1031060 w 1818467"/>
                  <a:gd name="connsiteY10" fmla="*/ 1068 h 804412"/>
                  <a:gd name="connsiteX11" fmla="*/ 1564460 w 1818467"/>
                  <a:gd name="connsiteY11" fmla="*/ 229668 h 804412"/>
                  <a:gd name="connsiteX12" fmla="*/ 967560 w 1818467"/>
                  <a:gd name="connsiteY12" fmla="*/ 115368 h 804412"/>
                  <a:gd name="connsiteX13" fmla="*/ 430985 w 1818467"/>
                  <a:gd name="connsiteY13" fmla="*/ 109018 h 804412"/>
                  <a:gd name="connsiteX14" fmla="*/ 24585 w 1818467"/>
                  <a:gd name="connsiteY14" fmla="*/ 70918 h 804412"/>
                  <a:gd name="connsiteX15" fmla="*/ 1170760 w 1818467"/>
                  <a:gd name="connsiteY15" fmla="*/ 35993 h 804412"/>
                  <a:gd name="connsiteX16" fmla="*/ 615135 w 1818467"/>
                  <a:gd name="connsiteY16" fmla="*/ 80443 h 804412"/>
                  <a:gd name="connsiteX17" fmla="*/ 523060 w 1818467"/>
                  <a:gd name="connsiteY17" fmla="*/ 185218 h 804412"/>
                  <a:gd name="connsiteX18" fmla="*/ 303985 w 1818467"/>
                  <a:gd name="connsiteY18" fmla="*/ 318568 h 80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18467" h="804412">
                    <a:moveTo>
                      <a:pt x="303985" y="318568"/>
                    </a:moveTo>
                    <a:cubicBezTo>
                      <a:pt x="407173" y="356668"/>
                      <a:pt x="1123135" y="427576"/>
                      <a:pt x="1142185" y="413818"/>
                    </a:cubicBezTo>
                    <a:cubicBezTo>
                      <a:pt x="1161235" y="400060"/>
                      <a:pt x="428868" y="244485"/>
                      <a:pt x="418285" y="236018"/>
                    </a:cubicBezTo>
                    <a:cubicBezTo>
                      <a:pt x="407702" y="227551"/>
                      <a:pt x="908293" y="285760"/>
                      <a:pt x="1078685" y="363018"/>
                    </a:cubicBezTo>
                    <a:cubicBezTo>
                      <a:pt x="1249077" y="440276"/>
                      <a:pt x="1406239" y="673639"/>
                      <a:pt x="1440635" y="699568"/>
                    </a:cubicBezTo>
                    <a:cubicBezTo>
                      <a:pt x="1475031" y="725497"/>
                      <a:pt x="1237964" y="501131"/>
                      <a:pt x="1285060" y="518593"/>
                    </a:cubicBezTo>
                    <a:cubicBezTo>
                      <a:pt x="1332156" y="536055"/>
                      <a:pt x="1681406" y="799581"/>
                      <a:pt x="1723210" y="804343"/>
                    </a:cubicBezTo>
                    <a:cubicBezTo>
                      <a:pt x="1765014" y="809105"/>
                      <a:pt x="1520010" y="566218"/>
                      <a:pt x="1535885" y="547168"/>
                    </a:cubicBezTo>
                    <a:cubicBezTo>
                      <a:pt x="1551760" y="528118"/>
                      <a:pt x="1820048" y="724439"/>
                      <a:pt x="1818460" y="690043"/>
                    </a:cubicBezTo>
                    <a:cubicBezTo>
                      <a:pt x="1816873" y="655647"/>
                      <a:pt x="1657593" y="455622"/>
                      <a:pt x="1526360" y="340793"/>
                    </a:cubicBezTo>
                    <a:cubicBezTo>
                      <a:pt x="1395127" y="225964"/>
                      <a:pt x="1024710" y="19589"/>
                      <a:pt x="1031060" y="1068"/>
                    </a:cubicBezTo>
                    <a:cubicBezTo>
                      <a:pt x="1037410" y="-17453"/>
                      <a:pt x="1575043" y="210618"/>
                      <a:pt x="1564460" y="229668"/>
                    </a:cubicBezTo>
                    <a:cubicBezTo>
                      <a:pt x="1553877" y="248718"/>
                      <a:pt x="1156472" y="135476"/>
                      <a:pt x="967560" y="115368"/>
                    </a:cubicBezTo>
                    <a:cubicBezTo>
                      <a:pt x="778648" y="95260"/>
                      <a:pt x="588147" y="116426"/>
                      <a:pt x="430985" y="109018"/>
                    </a:cubicBezTo>
                    <a:cubicBezTo>
                      <a:pt x="273823" y="101610"/>
                      <a:pt x="-98711" y="83089"/>
                      <a:pt x="24585" y="70918"/>
                    </a:cubicBezTo>
                    <a:cubicBezTo>
                      <a:pt x="147881" y="58747"/>
                      <a:pt x="1072335" y="34405"/>
                      <a:pt x="1170760" y="35993"/>
                    </a:cubicBezTo>
                    <a:cubicBezTo>
                      <a:pt x="1269185" y="37580"/>
                      <a:pt x="723085" y="55572"/>
                      <a:pt x="615135" y="80443"/>
                    </a:cubicBezTo>
                    <a:cubicBezTo>
                      <a:pt x="507185" y="105314"/>
                      <a:pt x="572272" y="149235"/>
                      <a:pt x="523060" y="185218"/>
                    </a:cubicBezTo>
                    <a:cubicBezTo>
                      <a:pt x="473848" y="221201"/>
                      <a:pt x="200797" y="280468"/>
                      <a:pt x="303985" y="31856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: 図形 465">
                <a:extLst>
                  <a:ext uri="{FF2B5EF4-FFF2-40B4-BE49-F238E27FC236}">
                    <a16:creationId xmlns:a16="http://schemas.microsoft.com/office/drawing/2014/main" id="{E5AEBB83-F6E6-4855-B258-2E6CD93D2F07}"/>
                  </a:ext>
                </a:extLst>
              </p:cNvPr>
              <p:cNvSpPr/>
              <p:nvPr/>
            </p:nvSpPr>
            <p:spPr>
              <a:xfrm>
                <a:off x="4976701" y="3056761"/>
                <a:ext cx="589117" cy="1242414"/>
              </a:xfrm>
              <a:custGeom>
                <a:avLst/>
                <a:gdLst>
                  <a:gd name="connsiteX0" fmla="*/ 1699 w 589117"/>
                  <a:gd name="connsiteY0" fmla="*/ 764 h 1242414"/>
                  <a:gd name="connsiteX1" fmla="*/ 322374 w 589117"/>
                  <a:gd name="connsiteY1" fmla="*/ 356364 h 1242414"/>
                  <a:gd name="connsiteX2" fmla="*/ 271574 w 589117"/>
                  <a:gd name="connsiteY2" fmla="*/ 188089 h 1242414"/>
                  <a:gd name="connsiteX3" fmla="*/ 465249 w 589117"/>
                  <a:gd name="connsiteY3" fmla="*/ 1007239 h 1242414"/>
                  <a:gd name="connsiteX4" fmla="*/ 455724 w 589117"/>
                  <a:gd name="connsiteY4" fmla="*/ 810389 h 1242414"/>
                  <a:gd name="connsiteX5" fmla="*/ 477949 w 589117"/>
                  <a:gd name="connsiteY5" fmla="*/ 1242189 h 1242414"/>
                  <a:gd name="connsiteX6" fmla="*/ 481124 w 589117"/>
                  <a:gd name="connsiteY6" fmla="*/ 743714 h 1242414"/>
                  <a:gd name="connsiteX7" fmla="*/ 496999 w 589117"/>
                  <a:gd name="connsiteY7" fmla="*/ 397639 h 1242414"/>
                  <a:gd name="connsiteX8" fmla="*/ 589074 w 589117"/>
                  <a:gd name="connsiteY8" fmla="*/ 664339 h 1242414"/>
                  <a:gd name="connsiteX9" fmla="*/ 484299 w 589117"/>
                  <a:gd name="connsiteY9" fmla="*/ 273814 h 1242414"/>
                  <a:gd name="connsiteX10" fmla="*/ 1699 w 589117"/>
                  <a:gd name="connsiteY10" fmla="*/ 764 h 124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9117" h="1242414">
                    <a:moveTo>
                      <a:pt x="1699" y="764"/>
                    </a:moveTo>
                    <a:cubicBezTo>
                      <a:pt x="-25289" y="14522"/>
                      <a:pt x="277395" y="325143"/>
                      <a:pt x="322374" y="356364"/>
                    </a:cubicBezTo>
                    <a:cubicBezTo>
                      <a:pt x="367353" y="387585"/>
                      <a:pt x="247762" y="79610"/>
                      <a:pt x="271574" y="188089"/>
                    </a:cubicBezTo>
                    <a:cubicBezTo>
                      <a:pt x="295386" y="296568"/>
                      <a:pt x="434557" y="903522"/>
                      <a:pt x="465249" y="1007239"/>
                    </a:cubicBezTo>
                    <a:cubicBezTo>
                      <a:pt x="495941" y="1110956"/>
                      <a:pt x="453607" y="771231"/>
                      <a:pt x="455724" y="810389"/>
                    </a:cubicBezTo>
                    <a:cubicBezTo>
                      <a:pt x="457841" y="849547"/>
                      <a:pt x="473716" y="1253302"/>
                      <a:pt x="477949" y="1242189"/>
                    </a:cubicBezTo>
                    <a:cubicBezTo>
                      <a:pt x="482182" y="1231077"/>
                      <a:pt x="477949" y="884472"/>
                      <a:pt x="481124" y="743714"/>
                    </a:cubicBezTo>
                    <a:cubicBezTo>
                      <a:pt x="484299" y="602956"/>
                      <a:pt x="479007" y="410868"/>
                      <a:pt x="496999" y="397639"/>
                    </a:cubicBezTo>
                    <a:cubicBezTo>
                      <a:pt x="514991" y="384410"/>
                      <a:pt x="591191" y="684976"/>
                      <a:pt x="589074" y="664339"/>
                    </a:cubicBezTo>
                    <a:cubicBezTo>
                      <a:pt x="586957" y="643702"/>
                      <a:pt x="579020" y="385468"/>
                      <a:pt x="484299" y="273814"/>
                    </a:cubicBezTo>
                    <a:cubicBezTo>
                      <a:pt x="389578" y="162160"/>
                      <a:pt x="28687" y="-12994"/>
                      <a:pt x="1699" y="76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FAC9939F-F7FA-4977-8EFA-14AD7484215D}"/>
                  </a:ext>
                </a:extLst>
              </p:cNvPr>
              <p:cNvSpPr/>
              <p:nvPr/>
            </p:nvSpPr>
            <p:spPr>
              <a:xfrm>
                <a:off x="3778941" y="2824768"/>
                <a:ext cx="266668" cy="329766"/>
              </a:xfrm>
              <a:custGeom>
                <a:avLst/>
                <a:gdLst>
                  <a:gd name="connsiteX0" fmla="*/ 259659 w 266668"/>
                  <a:gd name="connsiteY0" fmla="*/ 7332 h 329766"/>
                  <a:gd name="connsiteX1" fmla="*/ 73392 w 266668"/>
                  <a:gd name="connsiteY1" fmla="*/ 172432 h 329766"/>
                  <a:gd name="connsiteX2" fmla="*/ 1426 w 266668"/>
                  <a:gd name="connsiteY2" fmla="*/ 329065 h 329766"/>
                  <a:gd name="connsiteX3" fmla="*/ 26826 w 266668"/>
                  <a:gd name="connsiteY3" fmla="*/ 227465 h 329766"/>
                  <a:gd name="connsiteX4" fmla="*/ 43759 w 266668"/>
                  <a:gd name="connsiteY4" fmla="*/ 163965 h 329766"/>
                  <a:gd name="connsiteX5" fmla="*/ 208859 w 266668"/>
                  <a:gd name="connsiteY5" fmla="*/ 41199 h 329766"/>
                  <a:gd name="connsiteX6" fmla="*/ 259659 w 266668"/>
                  <a:gd name="connsiteY6" fmla="*/ 7332 h 3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668" h="329766">
                    <a:moveTo>
                      <a:pt x="259659" y="7332"/>
                    </a:moveTo>
                    <a:cubicBezTo>
                      <a:pt x="237081" y="29204"/>
                      <a:pt x="116431" y="118810"/>
                      <a:pt x="73392" y="172432"/>
                    </a:cubicBezTo>
                    <a:cubicBezTo>
                      <a:pt x="30353" y="226054"/>
                      <a:pt x="9187" y="319893"/>
                      <a:pt x="1426" y="329065"/>
                    </a:cubicBezTo>
                    <a:cubicBezTo>
                      <a:pt x="-6335" y="338237"/>
                      <a:pt x="19771" y="254982"/>
                      <a:pt x="26826" y="227465"/>
                    </a:cubicBezTo>
                    <a:cubicBezTo>
                      <a:pt x="33881" y="199948"/>
                      <a:pt x="13420" y="195009"/>
                      <a:pt x="43759" y="163965"/>
                    </a:cubicBezTo>
                    <a:cubicBezTo>
                      <a:pt x="74098" y="132921"/>
                      <a:pt x="171465" y="65188"/>
                      <a:pt x="208859" y="41199"/>
                    </a:cubicBezTo>
                    <a:cubicBezTo>
                      <a:pt x="246253" y="17210"/>
                      <a:pt x="282237" y="-14540"/>
                      <a:pt x="259659" y="733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リーフォーム: 図形 467">
                <a:extLst>
                  <a:ext uri="{FF2B5EF4-FFF2-40B4-BE49-F238E27FC236}">
                    <a16:creationId xmlns:a16="http://schemas.microsoft.com/office/drawing/2014/main" id="{21AF0B42-D97C-42EB-BACE-19C3EE1C405D}"/>
                  </a:ext>
                </a:extLst>
              </p:cNvPr>
              <p:cNvSpPr/>
              <p:nvPr/>
            </p:nvSpPr>
            <p:spPr>
              <a:xfrm>
                <a:off x="3496606" y="3014133"/>
                <a:ext cx="175669" cy="232834"/>
              </a:xfrm>
              <a:custGeom>
                <a:avLst/>
                <a:gdLst>
                  <a:gd name="connsiteX0" fmla="*/ 127 w 175669"/>
                  <a:gd name="connsiteY0" fmla="*/ 0 h 232834"/>
                  <a:gd name="connsiteX1" fmla="*/ 127127 w 175669"/>
                  <a:gd name="connsiteY1" fmla="*/ 110067 h 232834"/>
                  <a:gd name="connsiteX2" fmla="*/ 173694 w 175669"/>
                  <a:gd name="connsiteY2" fmla="*/ 232834 h 232834"/>
                  <a:gd name="connsiteX3" fmla="*/ 152527 w 175669"/>
                  <a:gd name="connsiteY3" fmla="*/ 110067 h 232834"/>
                  <a:gd name="connsiteX4" fmla="*/ 127 w 175669"/>
                  <a:gd name="connsiteY4" fmla="*/ 0 h 23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669" h="232834">
                    <a:moveTo>
                      <a:pt x="127" y="0"/>
                    </a:moveTo>
                    <a:cubicBezTo>
                      <a:pt x="-4106" y="0"/>
                      <a:pt x="98199" y="71261"/>
                      <a:pt x="127127" y="110067"/>
                    </a:cubicBezTo>
                    <a:cubicBezTo>
                      <a:pt x="156055" y="148873"/>
                      <a:pt x="169461" y="232834"/>
                      <a:pt x="173694" y="232834"/>
                    </a:cubicBezTo>
                    <a:cubicBezTo>
                      <a:pt x="177927" y="232834"/>
                      <a:pt x="177221" y="147461"/>
                      <a:pt x="152527" y="110067"/>
                    </a:cubicBezTo>
                    <a:cubicBezTo>
                      <a:pt x="127833" y="72673"/>
                      <a:pt x="4360" y="0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フリーフォーム: 図形 468">
                <a:extLst>
                  <a:ext uri="{FF2B5EF4-FFF2-40B4-BE49-F238E27FC236}">
                    <a16:creationId xmlns:a16="http://schemas.microsoft.com/office/drawing/2014/main" id="{2B3919DD-FCD3-4C34-89D5-9168805D1086}"/>
                  </a:ext>
                </a:extLst>
              </p:cNvPr>
              <p:cNvSpPr/>
              <p:nvPr/>
            </p:nvSpPr>
            <p:spPr>
              <a:xfrm>
                <a:off x="3729436" y="3254910"/>
                <a:ext cx="116431" cy="227839"/>
              </a:xfrm>
              <a:custGeom>
                <a:avLst/>
                <a:gdLst>
                  <a:gd name="connsiteX0" fmla="*/ 67864 w 116431"/>
                  <a:gd name="connsiteY0" fmla="*/ 523 h 227839"/>
                  <a:gd name="connsiteX1" fmla="*/ 17064 w 116431"/>
                  <a:gd name="connsiteY1" fmla="*/ 110590 h 227839"/>
                  <a:gd name="connsiteX2" fmla="*/ 114431 w 116431"/>
                  <a:gd name="connsiteY2" fmla="*/ 224890 h 227839"/>
                  <a:gd name="connsiteX3" fmla="*/ 76331 w 116431"/>
                  <a:gd name="connsiteY3" fmla="*/ 191023 h 227839"/>
                  <a:gd name="connsiteX4" fmla="*/ 131 w 116431"/>
                  <a:gd name="connsiteY4" fmla="*/ 157157 h 227839"/>
                  <a:gd name="connsiteX5" fmla="*/ 67864 w 116431"/>
                  <a:gd name="connsiteY5" fmla="*/ 523 h 22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31" h="227839">
                    <a:moveTo>
                      <a:pt x="67864" y="523"/>
                    </a:moveTo>
                    <a:cubicBezTo>
                      <a:pt x="70686" y="-7238"/>
                      <a:pt x="9303" y="73196"/>
                      <a:pt x="17064" y="110590"/>
                    </a:cubicBezTo>
                    <a:cubicBezTo>
                      <a:pt x="24825" y="147985"/>
                      <a:pt x="104553" y="211485"/>
                      <a:pt x="114431" y="224890"/>
                    </a:cubicBezTo>
                    <a:cubicBezTo>
                      <a:pt x="124309" y="238295"/>
                      <a:pt x="95381" y="202312"/>
                      <a:pt x="76331" y="191023"/>
                    </a:cubicBezTo>
                    <a:cubicBezTo>
                      <a:pt x="57281" y="179734"/>
                      <a:pt x="3659" y="183968"/>
                      <a:pt x="131" y="157157"/>
                    </a:cubicBezTo>
                    <a:cubicBezTo>
                      <a:pt x="-3397" y="130346"/>
                      <a:pt x="65042" y="8284"/>
                      <a:pt x="67864" y="52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38C83CA7-5703-47AA-A75F-E8CBCC4D4135}"/>
                  </a:ext>
                </a:extLst>
              </p:cNvPr>
              <p:cNvSpPr/>
              <p:nvPr/>
            </p:nvSpPr>
            <p:spPr>
              <a:xfrm>
                <a:off x="3543246" y="3280321"/>
                <a:ext cx="88035" cy="212287"/>
              </a:xfrm>
              <a:custGeom>
                <a:avLst/>
                <a:gdLst>
                  <a:gd name="connsiteX0" fmla="*/ 54 w 88035"/>
                  <a:gd name="connsiteY0" fmla="*/ 512 h 212287"/>
                  <a:gd name="connsiteX1" fmla="*/ 72021 w 88035"/>
                  <a:gd name="connsiteY1" fmla="*/ 123279 h 212287"/>
                  <a:gd name="connsiteX2" fmla="*/ 80487 w 88035"/>
                  <a:gd name="connsiteY2" fmla="*/ 212179 h 212287"/>
                  <a:gd name="connsiteX3" fmla="*/ 80487 w 88035"/>
                  <a:gd name="connsiteY3" fmla="*/ 140212 h 212287"/>
                  <a:gd name="connsiteX4" fmla="*/ 84721 w 88035"/>
                  <a:gd name="connsiteY4" fmla="*/ 80946 h 212287"/>
                  <a:gd name="connsiteX5" fmla="*/ 54 w 88035"/>
                  <a:gd name="connsiteY5" fmla="*/ 512 h 21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35" h="212287">
                    <a:moveTo>
                      <a:pt x="54" y="512"/>
                    </a:moveTo>
                    <a:cubicBezTo>
                      <a:pt x="-2063" y="7567"/>
                      <a:pt x="58616" y="88001"/>
                      <a:pt x="72021" y="123279"/>
                    </a:cubicBezTo>
                    <a:cubicBezTo>
                      <a:pt x="85426" y="158557"/>
                      <a:pt x="79076" y="209357"/>
                      <a:pt x="80487" y="212179"/>
                    </a:cubicBezTo>
                    <a:cubicBezTo>
                      <a:pt x="81898" y="215001"/>
                      <a:pt x="79781" y="162084"/>
                      <a:pt x="80487" y="140212"/>
                    </a:cubicBezTo>
                    <a:cubicBezTo>
                      <a:pt x="81193" y="118340"/>
                      <a:pt x="93893" y="100701"/>
                      <a:pt x="84721" y="80946"/>
                    </a:cubicBezTo>
                    <a:cubicBezTo>
                      <a:pt x="75549" y="61191"/>
                      <a:pt x="2171" y="-6543"/>
                      <a:pt x="54" y="51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80856153-DA57-44AD-8A82-37E01F78667E}"/>
                  </a:ext>
                </a:extLst>
              </p:cNvPr>
              <p:cNvSpPr/>
              <p:nvPr/>
            </p:nvSpPr>
            <p:spPr>
              <a:xfrm>
                <a:off x="3990279" y="3153709"/>
                <a:ext cx="404891" cy="63873"/>
              </a:xfrm>
              <a:custGeom>
                <a:avLst/>
                <a:gdLst>
                  <a:gd name="connsiteX0" fmla="*/ 1754 w 404891"/>
                  <a:gd name="connsiteY0" fmla="*/ 63624 h 63873"/>
                  <a:gd name="connsiteX1" fmla="*/ 243054 w 404891"/>
                  <a:gd name="connsiteY1" fmla="*/ 17058 h 63873"/>
                  <a:gd name="connsiteX2" fmla="*/ 403921 w 404891"/>
                  <a:gd name="connsiteY2" fmla="*/ 46691 h 63873"/>
                  <a:gd name="connsiteX3" fmla="*/ 302321 w 404891"/>
                  <a:gd name="connsiteY3" fmla="*/ 124 h 63873"/>
                  <a:gd name="connsiteX4" fmla="*/ 141454 w 404891"/>
                  <a:gd name="connsiteY4" fmla="*/ 33991 h 63873"/>
                  <a:gd name="connsiteX5" fmla="*/ 1754 w 404891"/>
                  <a:gd name="connsiteY5" fmla="*/ 63624 h 6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891" h="63873">
                    <a:moveTo>
                      <a:pt x="1754" y="63624"/>
                    </a:moveTo>
                    <a:cubicBezTo>
                      <a:pt x="18687" y="60802"/>
                      <a:pt x="176026" y="19880"/>
                      <a:pt x="243054" y="17058"/>
                    </a:cubicBezTo>
                    <a:cubicBezTo>
                      <a:pt x="310082" y="14236"/>
                      <a:pt x="394043" y="49513"/>
                      <a:pt x="403921" y="46691"/>
                    </a:cubicBezTo>
                    <a:cubicBezTo>
                      <a:pt x="413799" y="43869"/>
                      <a:pt x="346065" y="2241"/>
                      <a:pt x="302321" y="124"/>
                    </a:cubicBezTo>
                    <a:cubicBezTo>
                      <a:pt x="258577" y="-1993"/>
                      <a:pt x="188021" y="23408"/>
                      <a:pt x="141454" y="33991"/>
                    </a:cubicBezTo>
                    <a:cubicBezTo>
                      <a:pt x="94887" y="44574"/>
                      <a:pt x="-15179" y="66446"/>
                      <a:pt x="1754" y="6362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EC6ABFAD-3AA2-4680-A525-999C68760EF8}"/>
                  </a:ext>
                </a:extLst>
              </p:cNvPr>
              <p:cNvSpPr/>
              <p:nvPr/>
            </p:nvSpPr>
            <p:spPr>
              <a:xfrm>
                <a:off x="3098396" y="3119442"/>
                <a:ext cx="242065" cy="81124"/>
              </a:xfrm>
              <a:custGeom>
                <a:avLst/>
                <a:gdLst>
                  <a:gd name="connsiteX0" fmla="*/ 404 w 242065"/>
                  <a:gd name="connsiteY0" fmla="*/ 13225 h 81124"/>
                  <a:gd name="connsiteX1" fmla="*/ 190904 w 242065"/>
                  <a:gd name="connsiteY1" fmla="*/ 38625 h 81124"/>
                  <a:gd name="connsiteX2" fmla="*/ 241704 w 242065"/>
                  <a:gd name="connsiteY2" fmla="*/ 80958 h 81124"/>
                  <a:gd name="connsiteX3" fmla="*/ 173971 w 242065"/>
                  <a:gd name="connsiteY3" fmla="*/ 21691 h 81124"/>
                  <a:gd name="connsiteX4" fmla="*/ 140104 w 242065"/>
                  <a:gd name="connsiteY4" fmla="*/ 525 h 81124"/>
                  <a:gd name="connsiteX5" fmla="*/ 404 w 242065"/>
                  <a:gd name="connsiteY5" fmla="*/ 13225 h 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065" h="81124">
                    <a:moveTo>
                      <a:pt x="404" y="13225"/>
                    </a:moveTo>
                    <a:cubicBezTo>
                      <a:pt x="8871" y="19575"/>
                      <a:pt x="150687" y="27336"/>
                      <a:pt x="190904" y="38625"/>
                    </a:cubicBezTo>
                    <a:cubicBezTo>
                      <a:pt x="231121" y="49914"/>
                      <a:pt x="244526" y="83780"/>
                      <a:pt x="241704" y="80958"/>
                    </a:cubicBezTo>
                    <a:cubicBezTo>
                      <a:pt x="238882" y="78136"/>
                      <a:pt x="190904" y="35096"/>
                      <a:pt x="173971" y="21691"/>
                    </a:cubicBezTo>
                    <a:cubicBezTo>
                      <a:pt x="157038" y="8286"/>
                      <a:pt x="161271" y="3347"/>
                      <a:pt x="140104" y="525"/>
                    </a:cubicBezTo>
                    <a:cubicBezTo>
                      <a:pt x="118937" y="-2297"/>
                      <a:pt x="-8063" y="6875"/>
                      <a:pt x="404" y="1322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E79EBA82-BE85-4E25-B8E1-A021529FC67D}"/>
                  </a:ext>
                </a:extLst>
              </p:cNvPr>
              <p:cNvSpPr/>
              <p:nvPr/>
            </p:nvSpPr>
            <p:spPr>
              <a:xfrm>
                <a:off x="3862179" y="5224303"/>
                <a:ext cx="316322" cy="102019"/>
              </a:xfrm>
              <a:custGeom>
                <a:avLst/>
                <a:gdLst>
                  <a:gd name="connsiteX0" fmla="*/ 209 w 316322"/>
                  <a:gd name="connsiteY0" fmla="*/ 101760 h 102019"/>
                  <a:gd name="connsiteX1" fmla="*/ 135146 w 316322"/>
                  <a:gd name="connsiteY1" fmla="*/ 77947 h 102019"/>
                  <a:gd name="connsiteX2" fmla="*/ 263734 w 316322"/>
                  <a:gd name="connsiteY2" fmla="*/ 28735 h 102019"/>
                  <a:gd name="connsiteX3" fmla="*/ 206584 w 316322"/>
                  <a:gd name="connsiteY3" fmla="*/ 44610 h 102019"/>
                  <a:gd name="connsiteX4" fmla="*/ 316121 w 316322"/>
                  <a:gd name="connsiteY4" fmla="*/ 160 h 102019"/>
                  <a:gd name="connsiteX5" fmla="*/ 231984 w 316322"/>
                  <a:gd name="connsiteY5" fmla="*/ 31910 h 102019"/>
                  <a:gd name="connsiteX6" fmla="*/ 166896 w 316322"/>
                  <a:gd name="connsiteY6" fmla="*/ 87472 h 102019"/>
                  <a:gd name="connsiteX7" fmla="*/ 209 w 316322"/>
                  <a:gd name="connsiteY7" fmla="*/ 101760 h 102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322" h="102019">
                    <a:moveTo>
                      <a:pt x="209" y="101760"/>
                    </a:moveTo>
                    <a:cubicBezTo>
                      <a:pt x="-5083" y="100173"/>
                      <a:pt x="91225" y="90118"/>
                      <a:pt x="135146" y="77947"/>
                    </a:cubicBezTo>
                    <a:cubicBezTo>
                      <a:pt x="179067" y="65776"/>
                      <a:pt x="251828" y="34291"/>
                      <a:pt x="263734" y="28735"/>
                    </a:cubicBezTo>
                    <a:cubicBezTo>
                      <a:pt x="275640" y="23179"/>
                      <a:pt x="197853" y="49372"/>
                      <a:pt x="206584" y="44610"/>
                    </a:cubicBezTo>
                    <a:cubicBezTo>
                      <a:pt x="215315" y="39848"/>
                      <a:pt x="311888" y="2277"/>
                      <a:pt x="316121" y="160"/>
                    </a:cubicBezTo>
                    <a:cubicBezTo>
                      <a:pt x="320354" y="-1957"/>
                      <a:pt x="256855" y="17358"/>
                      <a:pt x="231984" y="31910"/>
                    </a:cubicBezTo>
                    <a:cubicBezTo>
                      <a:pt x="207113" y="46462"/>
                      <a:pt x="201027" y="77418"/>
                      <a:pt x="166896" y="87472"/>
                    </a:cubicBezTo>
                    <a:cubicBezTo>
                      <a:pt x="132765" y="97526"/>
                      <a:pt x="5501" y="103347"/>
                      <a:pt x="209" y="1017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F7D1D098-C7A9-456A-9C01-DAAD736B2C11}"/>
                  </a:ext>
                </a:extLst>
              </p:cNvPr>
              <p:cNvSpPr/>
              <p:nvPr/>
            </p:nvSpPr>
            <p:spPr>
              <a:xfrm>
                <a:off x="4250679" y="5046254"/>
                <a:ext cx="127068" cy="130630"/>
              </a:xfrm>
              <a:custGeom>
                <a:avLst/>
                <a:gdLst>
                  <a:gd name="connsiteX0" fmla="*/ 2234 w 127068"/>
                  <a:gd name="connsiteY0" fmla="*/ 8346 h 130630"/>
                  <a:gd name="connsiteX1" fmla="*/ 124471 w 127068"/>
                  <a:gd name="connsiteY1" fmla="*/ 409 h 130630"/>
                  <a:gd name="connsiteX2" fmla="*/ 86371 w 127068"/>
                  <a:gd name="connsiteY2" fmla="*/ 21046 h 130630"/>
                  <a:gd name="connsiteX3" fmla="*/ 94309 w 127068"/>
                  <a:gd name="connsiteY3" fmla="*/ 49621 h 130630"/>
                  <a:gd name="connsiteX4" fmla="*/ 646 w 127068"/>
                  <a:gd name="connsiteY4" fmla="*/ 130584 h 130630"/>
                  <a:gd name="connsiteX5" fmla="*/ 56209 w 127068"/>
                  <a:gd name="connsiteY5" fmla="*/ 60734 h 130630"/>
                  <a:gd name="connsiteX6" fmla="*/ 119709 w 127068"/>
                  <a:gd name="connsiteY6" fmla="*/ 21046 h 130630"/>
                  <a:gd name="connsiteX7" fmla="*/ 2234 w 127068"/>
                  <a:gd name="connsiteY7" fmla="*/ 8346 h 13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068" h="130630">
                    <a:moveTo>
                      <a:pt x="2234" y="8346"/>
                    </a:moveTo>
                    <a:cubicBezTo>
                      <a:pt x="3028" y="4907"/>
                      <a:pt x="110448" y="-1708"/>
                      <a:pt x="124471" y="409"/>
                    </a:cubicBezTo>
                    <a:cubicBezTo>
                      <a:pt x="138494" y="2526"/>
                      <a:pt x="91398" y="12844"/>
                      <a:pt x="86371" y="21046"/>
                    </a:cubicBezTo>
                    <a:cubicBezTo>
                      <a:pt x="81344" y="29248"/>
                      <a:pt x="108597" y="31365"/>
                      <a:pt x="94309" y="49621"/>
                    </a:cubicBezTo>
                    <a:cubicBezTo>
                      <a:pt x="80021" y="67877"/>
                      <a:pt x="6996" y="128732"/>
                      <a:pt x="646" y="130584"/>
                    </a:cubicBezTo>
                    <a:cubicBezTo>
                      <a:pt x="-5704" y="132436"/>
                      <a:pt x="36365" y="78990"/>
                      <a:pt x="56209" y="60734"/>
                    </a:cubicBezTo>
                    <a:cubicBezTo>
                      <a:pt x="76053" y="42478"/>
                      <a:pt x="128176" y="30042"/>
                      <a:pt x="119709" y="21046"/>
                    </a:cubicBezTo>
                    <a:cubicBezTo>
                      <a:pt x="111242" y="12050"/>
                      <a:pt x="1440" y="11785"/>
                      <a:pt x="2234" y="83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4CD96B79-2714-4D88-AB23-661A02CE36C2}"/>
                  </a:ext>
                </a:extLst>
              </p:cNvPr>
              <p:cNvSpPr/>
              <p:nvPr/>
            </p:nvSpPr>
            <p:spPr>
              <a:xfrm>
                <a:off x="3505110" y="5028842"/>
                <a:ext cx="58830" cy="152758"/>
              </a:xfrm>
              <a:custGeom>
                <a:avLst/>
                <a:gdLst>
                  <a:gd name="connsiteX0" fmla="*/ 50890 w 58830"/>
                  <a:gd name="connsiteY0" fmla="*/ 358 h 152758"/>
                  <a:gd name="connsiteX1" fmla="*/ 17553 w 58830"/>
                  <a:gd name="connsiteY1" fmla="*/ 55921 h 152758"/>
                  <a:gd name="connsiteX2" fmla="*/ 44540 w 58830"/>
                  <a:gd name="connsiteY2" fmla="*/ 95608 h 152758"/>
                  <a:gd name="connsiteX3" fmla="*/ 36603 w 58830"/>
                  <a:gd name="connsiteY3" fmla="*/ 81321 h 152758"/>
                  <a:gd name="connsiteX4" fmla="*/ 58828 w 58830"/>
                  <a:gd name="connsiteY4" fmla="*/ 152758 h 152758"/>
                  <a:gd name="connsiteX5" fmla="*/ 35015 w 58830"/>
                  <a:gd name="connsiteY5" fmla="*/ 81321 h 152758"/>
                  <a:gd name="connsiteX6" fmla="*/ 90 w 58830"/>
                  <a:gd name="connsiteY6" fmla="*/ 33696 h 152758"/>
                  <a:gd name="connsiteX7" fmla="*/ 50890 w 58830"/>
                  <a:gd name="connsiteY7" fmla="*/ 358 h 15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830" h="152758">
                    <a:moveTo>
                      <a:pt x="50890" y="358"/>
                    </a:moveTo>
                    <a:cubicBezTo>
                      <a:pt x="53801" y="4062"/>
                      <a:pt x="18611" y="40046"/>
                      <a:pt x="17553" y="55921"/>
                    </a:cubicBezTo>
                    <a:cubicBezTo>
                      <a:pt x="16495" y="71796"/>
                      <a:pt x="41365" y="91375"/>
                      <a:pt x="44540" y="95608"/>
                    </a:cubicBezTo>
                    <a:cubicBezTo>
                      <a:pt x="47715" y="99841"/>
                      <a:pt x="34222" y="71796"/>
                      <a:pt x="36603" y="81321"/>
                    </a:cubicBezTo>
                    <a:cubicBezTo>
                      <a:pt x="38984" y="90846"/>
                      <a:pt x="59093" y="152758"/>
                      <a:pt x="58828" y="152758"/>
                    </a:cubicBezTo>
                    <a:cubicBezTo>
                      <a:pt x="58563" y="152758"/>
                      <a:pt x="44805" y="101165"/>
                      <a:pt x="35015" y="81321"/>
                    </a:cubicBezTo>
                    <a:cubicBezTo>
                      <a:pt x="25225" y="61477"/>
                      <a:pt x="-1762" y="44808"/>
                      <a:pt x="90" y="33696"/>
                    </a:cubicBezTo>
                    <a:cubicBezTo>
                      <a:pt x="1942" y="22584"/>
                      <a:pt x="47979" y="-3346"/>
                      <a:pt x="50890" y="3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01AC2C9F-D00D-4A38-884F-74FD04C93872}"/>
                  </a:ext>
                </a:extLst>
              </p:cNvPr>
              <p:cNvSpPr/>
              <p:nvPr/>
            </p:nvSpPr>
            <p:spPr>
              <a:xfrm>
                <a:off x="3587213" y="5089509"/>
                <a:ext cx="229247" cy="125542"/>
              </a:xfrm>
              <a:custGeom>
                <a:avLst/>
                <a:gdLst>
                  <a:gd name="connsiteX0" fmla="*/ 537 w 229247"/>
                  <a:gd name="connsiteY0" fmla="*/ 16 h 125542"/>
                  <a:gd name="connsiteX1" fmla="*/ 106900 w 229247"/>
                  <a:gd name="connsiteY1" fmla="*/ 103204 h 125542"/>
                  <a:gd name="connsiteX2" fmla="*/ 229137 w 229247"/>
                  <a:gd name="connsiteY2" fmla="*/ 125429 h 125542"/>
                  <a:gd name="connsiteX3" fmla="*/ 127537 w 229247"/>
                  <a:gd name="connsiteY3" fmla="*/ 111141 h 125542"/>
                  <a:gd name="connsiteX4" fmla="*/ 67212 w 229247"/>
                  <a:gd name="connsiteY4" fmla="*/ 95266 h 125542"/>
                  <a:gd name="connsiteX5" fmla="*/ 537 w 229247"/>
                  <a:gd name="connsiteY5" fmla="*/ 16 h 12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247" h="125542">
                    <a:moveTo>
                      <a:pt x="537" y="16"/>
                    </a:moveTo>
                    <a:cubicBezTo>
                      <a:pt x="7152" y="1339"/>
                      <a:pt x="68800" y="82302"/>
                      <a:pt x="106900" y="103204"/>
                    </a:cubicBezTo>
                    <a:cubicBezTo>
                      <a:pt x="145000" y="124106"/>
                      <a:pt x="225698" y="124106"/>
                      <a:pt x="229137" y="125429"/>
                    </a:cubicBezTo>
                    <a:cubicBezTo>
                      <a:pt x="232576" y="126752"/>
                      <a:pt x="154524" y="116168"/>
                      <a:pt x="127537" y="111141"/>
                    </a:cubicBezTo>
                    <a:cubicBezTo>
                      <a:pt x="100550" y="106114"/>
                      <a:pt x="84145" y="111670"/>
                      <a:pt x="67212" y="95266"/>
                    </a:cubicBezTo>
                    <a:cubicBezTo>
                      <a:pt x="50279" y="78862"/>
                      <a:pt x="-6078" y="-1307"/>
                      <a:pt x="537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E42CEF6E-7188-4D2B-A9E8-9BE63E6D7D48}"/>
                  </a:ext>
                </a:extLst>
              </p:cNvPr>
              <p:cNvSpPr/>
              <p:nvPr/>
            </p:nvSpPr>
            <p:spPr>
              <a:xfrm>
                <a:off x="2966576" y="414508"/>
                <a:ext cx="1845827" cy="1331299"/>
              </a:xfrm>
              <a:custGeom>
                <a:avLst/>
                <a:gdLst>
                  <a:gd name="connsiteX0" fmla="*/ 1842491 w 1845827"/>
                  <a:gd name="connsiteY0" fmla="*/ 364425 h 1331299"/>
                  <a:gd name="connsiteX1" fmla="*/ 1342957 w 1845827"/>
                  <a:gd name="connsiteY1" fmla="*/ 359 h 1331299"/>
                  <a:gd name="connsiteX2" fmla="*/ 1690091 w 1845827"/>
                  <a:gd name="connsiteY2" fmla="*/ 296692 h 1331299"/>
                  <a:gd name="connsiteX3" fmla="*/ 1512291 w 1845827"/>
                  <a:gd name="connsiteY3" fmla="*/ 296692 h 1331299"/>
                  <a:gd name="connsiteX4" fmla="*/ 352357 w 1845827"/>
                  <a:gd name="connsiteY4" fmla="*/ 491425 h 1331299"/>
                  <a:gd name="connsiteX5" fmla="*/ 1266757 w 1845827"/>
                  <a:gd name="connsiteY5" fmla="*/ 322092 h 1331299"/>
                  <a:gd name="connsiteX6" fmla="*/ 132224 w 1845827"/>
                  <a:gd name="connsiteY6" fmla="*/ 643825 h 1331299"/>
                  <a:gd name="connsiteX7" fmla="*/ 902691 w 1845827"/>
                  <a:gd name="connsiteY7" fmla="*/ 466025 h 1331299"/>
                  <a:gd name="connsiteX8" fmla="*/ 631757 w 1845827"/>
                  <a:gd name="connsiteY8" fmla="*/ 567625 h 1331299"/>
                  <a:gd name="connsiteX9" fmla="*/ 13691 w 1845827"/>
                  <a:gd name="connsiteY9" fmla="*/ 1321159 h 1331299"/>
                  <a:gd name="connsiteX10" fmla="*/ 259224 w 1845827"/>
                  <a:gd name="connsiteY10" fmla="*/ 965559 h 1331299"/>
                  <a:gd name="connsiteX11" fmla="*/ 894224 w 1845827"/>
                  <a:gd name="connsiteY11" fmla="*/ 440625 h 1331299"/>
                  <a:gd name="connsiteX12" fmla="*/ 851891 w 1845827"/>
                  <a:gd name="connsiteY12" fmla="*/ 491425 h 1331299"/>
                  <a:gd name="connsiteX13" fmla="*/ 1469957 w 1845827"/>
                  <a:gd name="connsiteY13" fmla="*/ 440625 h 1331299"/>
                  <a:gd name="connsiteX14" fmla="*/ 1249824 w 1845827"/>
                  <a:gd name="connsiteY14" fmla="*/ 381359 h 1331299"/>
                  <a:gd name="connsiteX15" fmla="*/ 1546157 w 1845827"/>
                  <a:gd name="connsiteY15" fmla="*/ 279759 h 1331299"/>
                  <a:gd name="connsiteX16" fmla="*/ 1842491 w 1845827"/>
                  <a:gd name="connsiteY16" fmla="*/ 364425 h 13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5827" h="1331299">
                    <a:moveTo>
                      <a:pt x="1842491" y="364425"/>
                    </a:moveTo>
                    <a:cubicBezTo>
                      <a:pt x="1808624" y="317859"/>
                      <a:pt x="1368357" y="11648"/>
                      <a:pt x="1342957" y="359"/>
                    </a:cubicBezTo>
                    <a:cubicBezTo>
                      <a:pt x="1317557" y="-10930"/>
                      <a:pt x="1661869" y="247303"/>
                      <a:pt x="1690091" y="296692"/>
                    </a:cubicBezTo>
                    <a:cubicBezTo>
                      <a:pt x="1718313" y="346081"/>
                      <a:pt x="1735247" y="264236"/>
                      <a:pt x="1512291" y="296692"/>
                    </a:cubicBezTo>
                    <a:cubicBezTo>
                      <a:pt x="1289335" y="329147"/>
                      <a:pt x="393279" y="487192"/>
                      <a:pt x="352357" y="491425"/>
                    </a:cubicBezTo>
                    <a:cubicBezTo>
                      <a:pt x="311435" y="495658"/>
                      <a:pt x="1303446" y="296692"/>
                      <a:pt x="1266757" y="322092"/>
                    </a:cubicBezTo>
                    <a:cubicBezTo>
                      <a:pt x="1230068" y="347492"/>
                      <a:pt x="192902" y="619836"/>
                      <a:pt x="132224" y="643825"/>
                    </a:cubicBezTo>
                    <a:cubicBezTo>
                      <a:pt x="71546" y="667814"/>
                      <a:pt x="819435" y="478725"/>
                      <a:pt x="902691" y="466025"/>
                    </a:cubicBezTo>
                    <a:cubicBezTo>
                      <a:pt x="985946" y="453325"/>
                      <a:pt x="779924" y="425103"/>
                      <a:pt x="631757" y="567625"/>
                    </a:cubicBezTo>
                    <a:cubicBezTo>
                      <a:pt x="483590" y="710147"/>
                      <a:pt x="75780" y="1254837"/>
                      <a:pt x="13691" y="1321159"/>
                    </a:cubicBezTo>
                    <a:cubicBezTo>
                      <a:pt x="-48398" y="1387481"/>
                      <a:pt x="112469" y="1112315"/>
                      <a:pt x="259224" y="965559"/>
                    </a:cubicBezTo>
                    <a:cubicBezTo>
                      <a:pt x="405979" y="818803"/>
                      <a:pt x="795446" y="519647"/>
                      <a:pt x="894224" y="440625"/>
                    </a:cubicBezTo>
                    <a:cubicBezTo>
                      <a:pt x="993002" y="361603"/>
                      <a:pt x="755936" y="491425"/>
                      <a:pt x="851891" y="491425"/>
                    </a:cubicBezTo>
                    <a:cubicBezTo>
                      <a:pt x="947846" y="491425"/>
                      <a:pt x="1403635" y="458969"/>
                      <a:pt x="1469957" y="440625"/>
                    </a:cubicBezTo>
                    <a:cubicBezTo>
                      <a:pt x="1536279" y="422281"/>
                      <a:pt x="1237124" y="408170"/>
                      <a:pt x="1249824" y="381359"/>
                    </a:cubicBezTo>
                    <a:cubicBezTo>
                      <a:pt x="1262524" y="354548"/>
                      <a:pt x="1448790" y="282581"/>
                      <a:pt x="1546157" y="279759"/>
                    </a:cubicBezTo>
                    <a:cubicBezTo>
                      <a:pt x="1643524" y="276937"/>
                      <a:pt x="1876358" y="410991"/>
                      <a:pt x="1842491" y="3644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FDA7DAE7-6F7E-40C0-A2DD-4C2ED72A1E5F}"/>
                  </a:ext>
                </a:extLst>
              </p:cNvPr>
              <p:cNvSpPr/>
              <p:nvPr/>
            </p:nvSpPr>
            <p:spPr>
              <a:xfrm>
                <a:off x="5049541" y="740207"/>
                <a:ext cx="1142575" cy="1005159"/>
              </a:xfrm>
              <a:custGeom>
                <a:avLst/>
                <a:gdLst>
                  <a:gd name="connsiteX0" fmla="*/ 38926 w 1142575"/>
                  <a:gd name="connsiteY0" fmla="*/ 21793 h 1005159"/>
                  <a:gd name="connsiteX1" fmla="*/ 665459 w 1142575"/>
                  <a:gd name="connsiteY1" fmla="*/ 224993 h 1005159"/>
                  <a:gd name="connsiteX2" fmla="*/ 589259 w 1142575"/>
                  <a:gd name="connsiteY2" fmla="*/ 191126 h 1005159"/>
                  <a:gd name="connsiteX3" fmla="*/ 885592 w 1142575"/>
                  <a:gd name="connsiteY3" fmla="*/ 605993 h 1005159"/>
                  <a:gd name="connsiteX4" fmla="*/ 775526 w 1142575"/>
                  <a:gd name="connsiteY4" fmla="*/ 487460 h 1005159"/>
                  <a:gd name="connsiteX5" fmla="*/ 1139592 w 1142575"/>
                  <a:gd name="connsiteY5" fmla="*/ 1003926 h 1005159"/>
                  <a:gd name="connsiteX6" fmla="*/ 936392 w 1142575"/>
                  <a:gd name="connsiteY6" fmla="*/ 622926 h 1005159"/>
                  <a:gd name="connsiteX7" fmla="*/ 724726 w 1142575"/>
                  <a:gd name="connsiteY7" fmla="*/ 343526 h 1005159"/>
                  <a:gd name="connsiteX8" fmla="*/ 800926 w 1142575"/>
                  <a:gd name="connsiteY8" fmla="*/ 462060 h 1005159"/>
                  <a:gd name="connsiteX9" fmla="*/ 673926 w 1142575"/>
                  <a:gd name="connsiteY9" fmla="*/ 224993 h 1005159"/>
                  <a:gd name="connsiteX10" fmla="*/ 538459 w 1142575"/>
                  <a:gd name="connsiteY10" fmla="*/ 81060 h 1005159"/>
                  <a:gd name="connsiteX11" fmla="*/ 115126 w 1142575"/>
                  <a:gd name="connsiteY11" fmla="*/ 13326 h 1005159"/>
                  <a:gd name="connsiteX12" fmla="*/ 38926 w 1142575"/>
                  <a:gd name="connsiteY12" fmla="*/ 21793 h 100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2575" h="1005159">
                    <a:moveTo>
                      <a:pt x="38926" y="21793"/>
                    </a:moveTo>
                    <a:cubicBezTo>
                      <a:pt x="130648" y="57071"/>
                      <a:pt x="573737" y="196771"/>
                      <a:pt x="665459" y="224993"/>
                    </a:cubicBezTo>
                    <a:cubicBezTo>
                      <a:pt x="757181" y="253215"/>
                      <a:pt x="552570" y="127626"/>
                      <a:pt x="589259" y="191126"/>
                    </a:cubicBezTo>
                    <a:cubicBezTo>
                      <a:pt x="625948" y="254626"/>
                      <a:pt x="854548" y="556604"/>
                      <a:pt x="885592" y="605993"/>
                    </a:cubicBezTo>
                    <a:cubicBezTo>
                      <a:pt x="916636" y="655382"/>
                      <a:pt x="733193" y="421138"/>
                      <a:pt x="775526" y="487460"/>
                    </a:cubicBezTo>
                    <a:cubicBezTo>
                      <a:pt x="817859" y="553782"/>
                      <a:pt x="1112781" y="981348"/>
                      <a:pt x="1139592" y="1003926"/>
                    </a:cubicBezTo>
                    <a:cubicBezTo>
                      <a:pt x="1166403" y="1026504"/>
                      <a:pt x="1005536" y="732993"/>
                      <a:pt x="936392" y="622926"/>
                    </a:cubicBezTo>
                    <a:cubicBezTo>
                      <a:pt x="867248" y="512859"/>
                      <a:pt x="747304" y="370337"/>
                      <a:pt x="724726" y="343526"/>
                    </a:cubicBezTo>
                    <a:cubicBezTo>
                      <a:pt x="702148" y="316715"/>
                      <a:pt x="809393" y="481815"/>
                      <a:pt x="800926" y="462060"/>
                    </a:cubicBezTo>
                    <a:cubicBezTo>
                      <a:pt x="792459" y="442305"/>
                      <a:pt x="717670" y="288493"/>
                      <a:pt x="673926" y="224993"/>
                    </a:cubicBezTo>
                    <a:cubicBezTo>
                      <a:pt x="630182" y="161493"/>
                      <a:pt x="631592" y="116338"/>
                      <a:pt x="538459" y="81060"/>
                    </a:cubicBezTo>
                    <a:cubicBezTo>
                      <a:pt x="445326" y="45782"/>
                      <a:pt x="194148" y="24615"/>
                      <a:pt x="115126" y="13326"/>
                    </a:cubicBezTo>
                    <a:cubicBezTo>
                      <a:pt x="36104" y="2037"/>
                      <a:pt x="-52796" y="-13485"/>
                      <a:pt x="38926" y="217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DFB7960E-B8DF-42DE-A063-25530544AA7B}"/>
                  </a:ext>
                </a:extLst>
              </p:cNvPr>
              <p:cNvSpPr/>
              <p:nvPr/>
            </p:nvSpPr>
            <p:spPr>
              <a:xfrm>
                <a:off x="4732712" y="546687"/>
                <a:ext cx="941536" cy="241098"/>
              </a:xfrm>
              <a:custGeom>
                <a:avLst/>
                <a:gdLst>
                  <a:gd name="connsiteX0" fmla="*/ 155 w 941536"/>
                  <a:gd name="connsiteY0" fmla="*/ 215313 h 241098"/>
                  <a:gd name="connsiteX1" fmla="*/ 448888 w 941536"/>
                  <a:gd name="connsiteY1" fmla="*/ 88313 h 241098"/>
                  <a:gd name="connsiteX2" fmla="*/ 939955 w 941536"/>
                  <a:gd name="connsiteY2" fmla="*/ 240713 h 241098"/>
                  <a:gd name="connsiteX3" fmla="*/ 601288 w 941536"/>
                  <a:gd name="connsiteY3" fmla="*/ 130646 h 241098"/>
                  <a:gd name="connsiteX4" fmla="*/ 482755 w 941536"/>
                  <a:gd name="connsiteY4" fmla="*/ 88313 h 241098"/>
                  <a:gd name="connsiteX5" fmla="*/ 431955 w 941536"/>
                  <a:gd name="connsiteY5" fmla="*/ 37513 h 241098"/>
                  <a:gd name="connsiteX6" fmla="*/ 398088 w 941536"/>
                  <a:gd name="connsiteY6" fmla="*/ 12113 h 241098"/>
                  <a:gd name="connsiteX7" fmla="*/ 155 w 941536"/>
                  <a:gd name="connsiteY7" fmla="*/ 215313 h 2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1536" h="241098">
                    <a:moveTo>
                      <a:pt x="155" y="215313"/>
                    </a:moveTo>
                    <a:cubicBezTo>
                      <a:pt x="8622" y="228013"/>
                      <a:pt x="292255" y="84080"/>
                      <a:pt x="448888" y="88313"/>
                    </a:cubicBezTo>
                    <a:cubicBezTo>
                      <a:pt x="605521" y="92546"/>
                      <a:pt x="914555" y="233658"/>
                      <a:pt x="939955" y="240713"/>
                    </a:cubicBezTo>
                    <a:cubicBezTo>
                      <a:pt x="965355" y="247768"/>
                      <a:pt x="677488" y="156046"/>
                      <a:pt x="601288" y="130646"/>
                    </a:cubicBezTo>
                    <a:cubicBezTo>
                      <a:pt x="525088" y="105246"/>
                      <a:pt x="510977" y="103835"/>
                      <a:pt x="482755" y="88313"/>
                    </a:cubicBezTo>
                    <a:cubicBezTo>
                      <a:pt x="454533" y="72791"/>
                      <a:pt x="446066" y="50213"/>
                      <a:pt x="431955" y="37513"/>
                    </a:cubicBezTo>
                    <a:cubicBezTo>
                      <a:pt x="417844" y="24813"/>
                      <a:pt x="464410" y="-21754"/>
                      <a:pt x="398088" y="12113"/>
                    </a:cubicBezTo>
                    <a:cubicBezTo>
                      <a:pt x="331766" y="45980"/>
                      <a:pt x="-8312" y="202613"/>
                      <a:pt x="155" y="2153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83A3BE8C-6AE9-446A-B7B1-7DBDA9171D86}"/>
                  </a:ext>
                </a:extLst>
              </p:cNvPr>
              <p:cNvSpPr/>
              <p:nvPr/>
            </p:nvSpPr>
            <p:spPr>
              <a:xfrm>
                <a:off x="4300415" y="781692"/>
                <a:ext cx="2125862" cy="1546646"/>
              </a:xfrm>
              <a:custGeom>
                <a:avLst/>
                <a:gdLst>
                  <a:gd name="connsiteX0" fmla="*/ 652 w 2125862"/>
                  <a:gd name="connsiteY0" fmla="*/ 285108 h 1546646"/>
                  <a:gd name="connsiteX1" fmla="*/ 661052 w 2125862"/>
                  <a:gd name="connsiteY1" fmla="*/ 22641 h 1546646"/>
                  <a:gd name="connsiteX2" fmla="*/ 483252 w 2125862"/>
                  <a:gd name="connsiteY2" fmla="*/ 31108 h 1546646"/>
                  <a:gd name="connsiteX3" fmla="*/ 1236785 w 2125862"/>
                  <a:gd name="connsiteY3" fmla="*/ 175041 h 1546646"/>
                  <a:gd name="connsiteX4" fmla="*/ 1084385 w 2125862"/>
                  <a:gd name="connsiteY4" fmla="*/ 158108 h 1546646"/>
                  <a:gd name="connsiteX5" fmla="*/ 1329918 w 2125862"/>
                  <a:gd name="connsiteY5" fmla="*/ 293575 h 1546646"/>
                  <a:gd name="connsiteX6" fmla="*/ 1575452 w 2125862"/>
                  <a:gd name="connsiteY6" fmla="*/ 564508 h 1546646"/>
                  <a:gd name="connsiteX7" fmla="*/ 1566985 w 2125862"/>
                  <a:gd name="connsiteY7" fmla="*/ 564508 h 1546646"/>
                  <a:gd name="connsiteX8" fmla="*/ 1973385 w 2125862"/>
                  <a:gd name="connsiteY8" fmla="*/ 1301108 h 1546646"/>
                  <a:gd name="connsiteX9" fmla="*/ 1905652 w 2125862"/>
                  <a:gd name="connsiteY9" fmla="*/ 1047108 h 1546646"/>
                  <a:gd name="connsiteX10" fmla="*/ 2125785 w 2125862"/>
                  <a:gd name="connsiteY10" fmla="*/ 1546641 h 1546646"/>
                  <a:gd name="connsiteX11" fmla="*/ 1922585 w 2125862"/>
                  <a:gd name="connsiteY11" fmla="*/ 1055575 h 1546646"/>
                  <a:gd name="connsiteX12" fmla="*/ 1338385 w 2125862"/>
                  <a:gd name="connsiteY12" fmla="*/ 302041 h 1546646"/>
                  <a:gd name="connsiteX13" fmla="*/ 1321452 w 2125862"/>
                  <a:gd name="connsiteY13" fmla="*/ 395175 h 1546646"/>
                  <a:gd name="connsiteX14" fmla="*/ 999718 w 2125862"/>
                  <a:gd name="connsiteY14" fmla="*/ 217375 h 1546646"/>
                  <a:gd name="connsiteX15" fmla="*/ 804985 w 2125862"/>
                  <a:gd name="connsiteY15" fmla="*/ 191975 h 1546646"/>
                  <a:gd name="connsiteX16" fmla="*/ 1143652 w 2125862"/>
                  <a:gd name="connsiteY16" fmla="*/ 208908 h 1546646"/>
                  <a:gd name="connsiteX17" fmla="*/ 796518 w 2125862"/>
                  <a:gd name="connsiteY17" fmla="*/ 183508 h 1546646"/>
                  <a:gd name="connsiteX18" fmla="*/ 542518 w 2125862"/>
                  <a:gd name="connsiteY18" fmla="*/ 132708 h 1546646"/>
                  <a:gd name="connsiteX19" fmla="*/ 652 w 2125862"/>
                  <a:gd name="connsiteY19" fmla="*/ 285108 h 1546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25862" h="1546646">
                    <a:moveTo>
                      <a:pt x="652" y="285108"/>
                    </a:moveTo>
                    <a:cubicBezTo>
                      <a:pt x="20408" y="266763"/>
                      <a:pt x="580619" y="64974"/>
                      <a:pt x="661052" y="22641"/>
                    </a:cubicBezTo>
                    <a:cubicBezTo>
                      <a:pt x="741485" y="-19692"/>
                      <a:pt x="387296" y="5708"/>
                      <a:pt x="483252" y="31108"/>
                    </a:cubicBezTo>
                    <a:cubicBezTo>
                      <a:pt x="579208" y="56508"/>
                      <a:pt x="1136596" y="153874"/>
                      <a:pt x="1236785" y="175041"/>
                    </a:cubicBezTo>
                    <a:cubicBezTo>
                      <a:pt x="1336974" y="196208"/>
                      <a:pt x="1068863" y="138352"/>
                      <a:pt x="1084385" y="158108"/>
                    </a:cubicBezTo>
                    <a:cubicBezTo>
                      <a:pt x="1099907" y="177864"/>
                      <a:pt x="1248074" y="225842"/>
                      <a:pt x="1329918" y="293575"/>
                    </a:cubicBezTo>
                    <a:cubicBezTo>
                      <a:pt x="1411763" y="361308"/>
                      <a:pt x="1535941" y="519353"/>
                      <a:pt x="1575452" y="564508"/>
                    </a:cubicBezTo>
                    <a:cubicBezTo>
                      <a:pt x="1614963" y="609663"/>
                      <a:pt x="1500663" y="441741"/>
                      <a:pt x="1566985" y="564508"/>
                    </a:cubicBezTo>
                    <a:cubicBezTo>
                      <a:pt x="1633307" y="687275"/>
                      <a:pt x="1916941" y="1220675"/>
                      <a:pt x="1973385" y="1301108"/>
                    </a:cubicBezTo>
                    <a:cubicBezTo>
                      <a:pt x="2029830" y="1381541"/>
                      <a:pt x="1880252" y="1006186"/>
                      <a:pt x="1905652" y="1047108"/>
                    </a:cubicBezTo>
                    <a:cubicBezTo>
                      <a:pt x="1931052" y="1088030"/>
                      <a:pt x="2122963" y="1545230"/>
                      <a:pt x="2125785" y="1546641"/>
                    </a:cubicBezTo>
                    <a:cubicBezTo>
                      <a:pt x="2128607" y="1548052"/>
                      <a:pt x="2053818" y="1263008"/>
                      <a:pt x="1922585" y="1055575"/>
                    </a:cubicBezTo>
                    <a:cubicBezTo>
                      <a:pt x="1791352" y="848142"/>
                      <a:pt x="1438574" y="412108"/>
                      <a:pt x="1338385" y="302041"/>
                    </a:cubicBezTo>
                    <a:cubicBezTo>
                      <a:pt x="1238196" y="191974"/>
                      <a:pt x="1377896" y="409286"/>
                      <a:pt x="1321452" y="395175"/>
                    </a:cubicBezTo>
                    <a:cubicBezTo>
                      <a:pt x="1265008" y="381064"/>
                      <a:pt x="1085796" y="251242"/>
                      <a:pt x="999718" y="217375"/>
                    </a:cubicBezTo>
                    <a:cubicBezTo>
                      <a:pt x="913640" y="183508"/>
                      <a:pt x="780996" y="193386"/>
                      <a:pt x="804985" y="191975"/>
                    </a:cubicBezTo>
                    <a:lnTo>
                      <a:pt x="1143652" y="208908"/>
                    </a:lnTo>
                    <a:cubicBezTo>
                      <a:pt x="1142241" y="207497"/>
                      <a:pt x="896707" y="196208"/>
                      <a:pt x="796518" y="183508"/>
                    </a:cubicBezTo>
                    <a:cubicBezTo>
                      <a:pt x="696329" y="170808"/>
                      <a:pt x="669518" y="112953"/>
                      <a:pt x="542518" y="132708"/>
                    </a:cubicBezTo>
                    <a:cubicBezTo>
                      <a:pt x="415518" y="152463"/>
                      <a:pt x="-19104" y="303453"/>
                      <a:pt x="652" y="2851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5F2A8020-53F2-4F68-9A4E-A375736F74C0}"/>
                  </a:ext>
                </a:extLst>
              </p:cNvPr>
              <p:cNvSpPr/>
              <p:nvPr/>
            </p:nvSpPr>
            <p:spPr>
              <a:xfrm>
                <a:off x="3430482" y="802877"/>
                <a:ext cx="1524044" cy="639970"/>
              </a:xfrm>
              <a:custGeom>
                <a:avLst/>
                <a:gdLst>
                  <a:gd name="connsiteX0" fmla="*/ 1522518 w 1524044"/>
                  <a:gd name="connsiteY0" fmla="*/ 128456 h 639970"/>
                  <a:gd name="connsiteX1" fmla="*/ 802851 w 1524044"/>
                  <a:gd name="connsiteY1" fmla="*/ 35323 h 639970"/>
                  <a:gd name="connsiteX2" fmla="*/ 1099185 w 1524044"/>
                  <a:gd name="connsiteY2" fmla="*/ 1456 h 639970"/>
                  <a:gd name="connsiteX3" fmla="*/ 692785 w 1524044"/>
                  <a:gd name="connsiteY3" fmla="*/ 77656 h 639970"/>
                  <a:gd name="connsiteX4" fmla="*/ 159385 w 1524044"/>
                  <a:gd name="connsiteY4" fmla="*/ 187723 h 639970"/>
                  <a:gd name="connsiteX5" fmla="*/ 337185 w 1524044"/>
                  <a:gd name="connsiteY5" fmla="*/ 179256 h 639970"/>
                  <a:gd name="connsiteX6" fmla="*/ 125518 w 1524044"/>
                  <a:gd name="connsiteY6" fmla="*/ 373990 h 639970"/>
                  <a:gd name="connsiteX7" fmla="*/ 6985 w 1524044"/>
                  <a:gd name="connsiteY7" fmla="*/ 636456 h 639970"/>
                  <a:gd name="connsiteX8" fmla="*/ 328718 w 1524044"/>
                  <a:gd name="connsiteY8" fmla="*/ 170790 h 639970"/>
                  <a:gd name="connsiteX9" fmla="*/ 574251 w 1524044"/>
                  <a:gd name="connsiteY9" fmla="*/ 136923 h 639970"/>
                  <a:gd name="connsiteX10" fmla="*/ 1522518 w 1524044"/>
                  <a:gd name="connsiteY10" fmla="*/ 128456 h 63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44" h="639970">
                    <a:moveTo>
                      <a:pt x="1522518" y="128456"/>
                    </a:moveTo>
                    <a:cubicBezTo>
                      <a:pt x="1560618" y="111523"/>
                      <a:pt x="873406" y="56490"/>
                      <a:pt x="802851" y="35323"/>
                    </a:cubicBezTo>
                    <a:cubicBezTo>
                      <a:pt x="732296" y="14156"/>
                      <a:pt x="1117529" y="-5600"/>
                      <a:pt x="1099185" y="1456"/>
                    </a:cubicBezTo>
                    <a:cubicBezTo>
                      <a:pt x="1080841" y="8511"/>
                      <a:pt x="692785" y="77656"/>
                      <a:pt x="692785" y="77656"/>
                    </a:cubicBezTo>
                    <a:lnTo>
                      <a:pt x="159385" y="187723"/>
                    </a:lnTo>
                    <a:cubicBezTo>
                      <a:pt x="100118" y="204656"/>
                      <a:pt x="342829" y="148212"/>
                      <a:pt x="337185" y="179256"/>
                    </a:cubicBezTo>
                    <a:cubicBezTo>
                      <a:pt x="331540" y="210301"/>
                      <a:pt x="180551" y="297790"/>
                      <a:pt x="125518" y="373990"/>
                    </a:cubicBezTo>
                    <a:cubicBezTo>
                      <a:pt x="70485" y="450190"/>
                      <a:pt x="-26882" y="670323"/>
                      <a:pt x="6985" y="636456"/>
                    </a:cubicBezTo>
                    <a:cubicBezTo>
                      <a:pt x="40852" y="602589"/>
                      <a:pt x="234174" y="254045"/>
                      <a:pt x="328718" y="170790"/>
                    </a:cubicBezTo>
                    <a:cubicBezTo>
                      <a:pt x="423262" y="87535"/>
                      <a:pt x="378107" y="142567"/>
                      <a:pt x="574251" y="136923"/>
                    </a:cubicBezTo>
                    <a:cubicBezTo>
                      <a:pt x="770395" y="131279"/>
                      <a:pt x="1484418" y="145389"/>
                      <a:pt x="1522518" y="1284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7D126E39-7466-430F-929C-9EBB9F8C079C}"/>
                  </a:ext>
                </a:extLst>
              </p:cNvPr>
              <p:cNvSpPr/>
              <p:nvPr/>
            </p:nvSpPr>
            <p:spPr>
              <a:xfrm>
                <a:off x="2987968" y="1027870"/>
                <a:ext cx="1957629" cy="920549"/>
              </a:xfrm>
              <a:custGeom>
                <a:avLst/>
                <a:gdLst>
                  <a:gd name="connsiteX0" fmla="*/ 1956565 w 1957629"/>
                  <a:gd name="connsiteY0" fmla="*/ 47397 h 920549"/>
                  <a:gd name="connsiteX1" fmla="*/ 1076032 w 1957629"/>
                  <a:gd name="connsiteY1" fmla="*/ 64330 h 920549"/>
                  <a:gd name="connsiteX2" fmla="*/ 678099 w 1957629"/>
                  <a:gd name="connsiteY2" fmla="*/ 309863 h 920549"/>
                  <a:gd name="connsiteX3" fmla="*/ 1135299 w 1957629"/>
                  <a:gd name="connsiteY3" fmla="*/ 21997 h 920549"/>
                  <a:gd name="connsiteX4" fmla="*/ 559565 w 1957629"/>
                  <a:gd name="connsiteY4" fmla="*/ 318330 h 920549"/>
                  <a:gd name="connsiteX5" fmla="*/ 60032 w 1957629"/>
                  <a:gd name="connsiteY5" fmla="*/ 775530 h 920549"/>
                  <a:gd name="connsiteX6" fmla="*/ 263232 w 1957629"/>
                  <a:gd name="connsiteY6" fmla="*/ 538463 h 920549"/>
                  <a:gd name="connsiteX7" fmla="*/ 765 w 1957629"/>
                  <a:gd name="connsiteY7" fmla="*/ 919463 h 920549"/>
                  <a:gd name="connsiteX8" fmla="*/ 364832 w 1957629"/>
                  <a:gd name="connsiteY8" fmla="*/ 394530 h 920549"/>
                  <a:gd name="connsiteX9" fmla="*/ 932099 w 1957629"/>
                  <a:gd name="connsiteY9" fmla="*/ 5063 h 920549"/>
                  <a:gd name="connsiteX10" fmla="*/ 737365 w 1957629"/>
                  <a:gd name="connsiteY10" fmla="*/ 165930 h 920549"/>
                  <a:gd name="connsiteX11" fmla="*/ 1245365 w 1957629"/>
                  <a:gd name="connsiteY11" fmla="*/ 64330 h 920549"/>
                  <a:gd name="connsiteX12" fmla="*/ 1956565 w 1957629"/>
                  <a:gd name="connsiteY12" fmla="*/ 47397 h 9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7629" h="920549">
                    <a:moveTo>
                      <a:pt x="1956565" y="47397"/>
                    </a:moveTo>
                    <a:cubicBezTo>
                      <a:pt x="1928343" y="47397"/>
                      <a:pt x="1289110" y="20586"/>
                      <a:pt x="1076032" y="64330"/>
                    </a:cubicBezTo>
                    <a:cubicBezTo>
                      <a:pt x="862954" y="108074"/>
                      <a:pt x="668221" y="316919"/>
                      <a:pt x="678099" y="309863"/>
                    </a:cubicBezTo>
                    <a:cubicBezTo>
                      <a:pt x="687977" y="302808"/>
                      <a:pt x="1155055" y="20586"/>
                      <a:pt x="1135299" y="21997"/>
                    </a:cubicBezTo>
                    <a:cubicBezTo>
                      <a:pt x="1115543" y="23408"/>
                      <a:pt x="738776" y="192741"/>
                      <a:pt x="559565" y="318330"/>
                    </a:cubicBezTo>
                    <a:cubicBezTo>
                      <a:pt x="380354" y="443919"/>
                      <a:pt x="109421" y="738841"/>
                      <a:pt x="60032" y="775530"/>
                    </a:cubicBezTo>
                    <a:cubicBezTo>
                      <a:pt x="10643" y="812219"/>
                      <a:pt x="273110" y="514474"/>
                      <a:pt x="263232" y="538463"/>
                    </a:cubicBezTo>
                    <a:cubicBezTo>
                      <a:pt x="253354" y="562452"/>
                      <a:pt x="-16168" y="943452"/>
                      <a:pt x="765" y="919463"/>
                    </a:cubicBezTo>
                    <a:cubicBezTo>
                      <a:pt x="17698" y="895474"/>
                      <a:pt x="209610" y="546930"/>
                      <a:pt x="364832" y="394530"/>
                    </a:cubicBezTo>
                    <a:cubicBezTo>
                      <a:pt x="520054" y="242130"/>
                      <a:pt x="870010" y="43163"/>
                      <a:pt x="932099" y="5063"/>
                    </a:cubicBezTo>
                    <a:cubicBezTo>
                      <a:pt x="994188" y="-33037"/>
                      <a:pt x="685154" y="156052"/>
                      <a:pt x="737365" y="165930"/>
                    </a:cubicBezTo>
                    <a:cubicBezTo>
                      <a:pt x="789576" y="175808"/>
                      <a:pt x="1046398" y="84085"/>
                      <a:pt x="1245365" y="64330"/>
                    </a:cubicBezTo>
                    <a:cubicBezTo>
                      <a:pt x="1444332" y="44575"/>
                      <a:pt x="1984787" y="47397"/>
                      <a:pt x="1956565" y="47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D9639C4E-640F-419C-A0F4-AA5AEBE7C432}"/>
                  </a:ext>
                </a:extLst>
              </p:cNvPr>
              <p:cNvSpPr/>
              <p:nvPr/>
            </p:nvSpPr>
            <p:spPr>
              <a:xfrm>
                <a:off x="4199466" y="1006373"/>
                <a:ext cx="1922111" cy="941571"/>
              </a:xfrm>
              <a:custGeom>
                <a:avLst/>
                <a:gdLst>
                  <a:gd name="connsiteX0" fmla="*/ 93134 w 1922111"/>
                  <a:gd name="connsiteY0" fmla="*/ 18094 h 941571"/>
                  <a:gd name="connsiteX1" fmla="*/ 1202267 w 1922111"/>
                  <a:gd name="connsiteY1" fmla="*/ 212827 h 941571"/>
                  <a:gd name="connsiteX2" fmla="*/ 1176867 w 1922111"/>
                  <a:gd name="connsiteY2" fmla="*/ 187427 h 941571"/>
                  <a:gd name="connsiteX3" fmla="*/ 1363134 w 1922111"/>
                  <a:gd name="connsiteY3" fmla="*/ 280560 h 941571"/>
                  <a:gd name="connsiteX4" fmla="*/ 1744134 w 1922111"/>
                  <a:gd name="connsiteY4" fmla="*/ 644627 h 941571"/>
                  <a:gd name="connsiteX5" fmla="*/ 1693334 w 1922111"/>
                  <a:gd name="connsiteY5" fmla="*/ 568427 h 941571"/>
                  <a:gd name="connsiteX6" fmla="*/ 1921934 w 1922111"/>
                  <a:gd name="connsiteY6" fmla="*/ 940960 h 941571"/>
                  <a:gd name="connsiteX7" fmla="*/ 1651001 w 1922111"/>
                  <a:gd name="connsiteY7" fmla="*/ 466827 h 941571"/>
                  <a:gd name="connsiteX8" fmla="*/ 1126067 w 1922111"/>
                  <a:gd name="connsiteY8" fmla="*/ 136627 h 941571"/>
                  <a:gd name="connsiteX9" fmla="*/ 905934 w 1922111"/>
                  <a:gd name="connsiteY9" fmla="*/ 102760 h 941571"/>
                  <a:gd name="connsiteX10" fmla="*/ 152401 w 1922111"/>
                  <a:gd name="connsiteY10" fmla="*/ 18094 h 941571"/>
                  <a:gd name="connsiteX11" fmla="*/ 93134 w 1922111"/>
                  <a:gd name="connsiteY11" fmla="*/ 18094 h 94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2111" h="941571">
                    <a:moveTo>
                      <a:pt x="93134" y="18094"/>
                    </a:moveTo>
                    <a:lnTo>
                      <a:pt x="1202267" y="212827"/>
                    </a:lnTo>
                    <a:cubicBezTo>
                      <a:pt x="1382889" y="241049"/>
                      <a:pt x="1150056" y="176138"/>
                      <a:pt x="1176867" y="187427"/>
                    </a:cubicBezTo>
                    <a:cubicBezTo>
                      <a:pt x="1203678" y="198716"/>
                      <a:pt x="1268590" y="204360"/>
                      <a:pt x="1363134" y="280560"/>
                    </a:cubicBezTo>
                    <a:cubicBezTo>
                      <a:pt x="1457679" y="356760"/>
                      <a:pt x="1689101" y="596649"/>
                      <a:pt x="1744134" y="644627"/>
                    </a:cubicBezTo>
                    <a:cubicBezTo>
                      <a:pt x="1799167" y="692605"/>
                      <a:pt x="1663701" y="519038"/>
                      <a:pt x="1693334" y="568427"/>
                    </a:cubicBezTo>
                    <a:cubicBezTo>
                      <a:pt x="1722967" y="617816"/>
                      <a:pt x="1928989" y="957893"/>
                      <a:pt x="1921934" y="940960"/>
                    </a:cubicBezTo>
                    <a:cubicBezTo>
                      <a:pt x="1914879" y="924027"/>
                      <a:pt x="1783646" y="600883"/>
                      <a:pt x="1651001" y="466827"/>
                    </a:cubicBezTo>
                    <a:cubicBezTo>
                      <a:pt x="1518357" y="332772"/>
                      <a:pt x="1250245" y="197305"/>
                      <a:pt x="1126067" y="136627"/>
                    </a:cubicBezTo>
                    <a:cubicBezTo>
                      <a:pt x="1001889" y="75949"/>
                      <a:pt x="1068212" y="122515"/>
                      <a:pt x="905934" y="102760"/>
                    </a:cubicBezTo>
                    <a:lnTo>
                      <a:pt x="152401" y="18094"/>
                    </a:lnTo>
                    <a:cubicBezTo>
                      <a:pt x="19757" y="3983"/>
                      <a:pt x="-81844" y="-14361"/>
                      <a:pt x="93134" y="180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E3B36984-3E63-4361-8C80-65B60BA0AE45}"/>
                  </a:ext>
                </a:extLst>
              </p:cNvPr>
              <p:cNvSpPr/>
              <p:nvPr/>
            </p:nvSpPr>
            <p:spPr>
              <a:xfrm>
                <a:off x="4367986" y="1201954"/>
                <a:ext cx="1747072" cy="976055"/>
              </a:xfrm>
              <a:custGeom>
                <a:avLst/>
                <a:gdLst>
                  <a:gd name="connsiteX0" fmla="*/ 814 w 1747072"/>
                  <a:gd name="connsiteY0" fmla="*/ 17246 h 976055"/>
                  <a:gd name="connsiteX1" fmla="*/ 771281 w 1747072"/>
                  <a:gd name="connsiteY1" fmla="*/ 110379 h 976055"/>
                  <a:gd name="connsiteX2" fmla="*/ 508814 w 1747072"/>
                  <a:gd name="connsiteY2" fmla="*/ 313 h 976055"/>
                  <a:gd name="connsiteX3" fmla="*/ 1050681 w 1747072"/>
                  <a:gd name="connsiteY3" fmla="*/ 152713 h 976055"/>
                  <a:gd name="connsiteX4" fmla="*/ 1059147 w 1747072"/>
                  <a:gd name="connsiteY4" fmla="*/ 152713 h 976055"/>
                  <a:gd name="connsiteX5" fmla="*/ 1220014 w 1747072"/>
                  <a:gd name="connsiteY5" fmla="*/ 220446 h 976055"/>
                  <a:gd name="connsiteX6" fmla="*/ 1499414 w 1747072"/>
                  <a:gd name="connsiteY6" fmla="*/ 533713 h 976055"/>
                  <a:gd name="connsiteX7" fmla="*/ 1744947 w 1747072"/>
                  <a:gd name="connsiteY7" fmla="*/ 973979 h 976055"/>
                  <a:gd name="connsiteX8" fmla="*/ 1584081 w 1747072"/>
                  <a:gd name="connsiteY8" fmla="*/ 677646 h 976055"/>
                  <a:gd name="connsiteX9" fmla="*/ 1033747 w 1747072"/>
                  <a:gd name="connsiteY9" fmla="*/ 186579 h 976055"/>
                  <a:gd name="connsiteX10" fmla="*/ 822081 w 1747072"/>
                  <a:gd name="connsiteY10" fmla="*/ 135779 h 976055"/>
                  <a:gd name="connsiteX11" fmla="*/ 940614 w 1747072"/>
                  <a:gd name="connsiteY11" fmla="*/ 228913 h 976055"/>
                  <a:gd name="connsiteX12" fmla="*/ 814 w 1747072"/>
                  <a:gd name="connsiteY12" fmla="*/ 17246 h 97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7072" h="976055">
                    <a:moveTo>
                      <a:pt x="814" y="17246"/>
                    </a:moveTo>
                    <a:cubicBezTo>
                      <a:pt x="-27408" y="-2510"/>
                      <a:pt x="686614" y="113201"/>
                      <a:pt x="771281" y="110379"/>
                    </a:cubicBezTo>
                    <a:cubicBezTo>
                      <a:pt x="855948" y="107557"/>
                      <a:pt x="462247" y="-6743"/>
                      <a:pt x="508814" y="313"/>
                    </a:cubicBezTo>
                    <a:cubicBezTo>
                      <a:pt x="555381" y="7369"/>
                      <a:pt x="958959" y="127313"/>
                      <a:pt x="1050681" y="152713"/>
                    </a:cubicBezTo>
                    <a:cubicBezTo>
                      <a:pt x="1142403" y="178113"/>
                      <a:pt x="1030925" y="141424"/>
                      <a:pt x="1059147" y="152713"/>
                    </a:cubicBezTo>
                    <a:cubicBezTo>
                      <a:pt x="1087369" y="164002"/>
                      <a:pt x="1146636" y="156946"/>
                      <a:pt x="1220014" y="220446"/>
                    </a:cubicBezTo>
                    <a:cubicBezTo>
                      <a:pt x="1293392" y="283946"/>
                      <a:pt x="1411925" y="408124"/>
                      <a:pt x="1499414" y="533713"/>
                    </a:cubicBezTo>
                    <a:cubicBezTo>
                      <a:pt x="1586903" y="659302"/>
                      <a:pt x="1730836" y="949990"/>
                      <a:pt x="1744947" y="973979"/>
                    </a:cubicBezTo>
                    <a:cubicBezTo>
                      <a:pt x="1759058" y="997968"/>
                      <a:pt x="1702614" y="808879"/>
                      <a:pt x="1584081" y="677646"/>
                    </a:cubicBezTo>
                    <a:cubicBezTo>
                      <a:pt x="1465548" y="546413"/>
                      <a:pt x="1160747" y="276890"/>
                      <a:pt x="1033747" y="186579"/>
                    </a:cubicBezTo>
                    <a:cubicBezTo>
                      <a:pt x="906747" y="96268"/>
                      <a:pt x="837603" y="128723"/>
                      <a:pt x="822081" y="135779"/>
                    </a:cubicBezTo>
                    <a:cubicBezTo>
                      <a:pt x="806559" y="142835"/>
                      <a:pt x="1071847" y="247257"/>
                      <a:pt x="940614" y="228913"/>
                    </a:cubicBezTo>
                    <a:cubicBezTo>
                      <a:pt x="809381" y="210569"/>
                      <a:pt x="29036" y="37002"/>
                      <a:pt x="814" y="172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5C785216-3B18-4B4F-A76E-7F8BFE8A1809}"/>
                  </a:ext>
                </a:extLst>
              </p:cNvPr>
              <p:cNvSpPr/>
              <p:nvPr/>
            </p:nvSpPr>
            <p:spPr>
              <a:xfrm>
                <a:off x="3257485" y="1117600"/>
                <a:ext cx="1373782" cy="979875"/>
              </a:xfrm>
              <a:custGeom>
                <a:avLst/>
                <a:gdLst>
                  <a:gd name="connsiteX0" fmla="*/ 1373782 w 1373782"/>
                  <a:gd name="connsiteY0" fmla="*/ 0 h 979875"/>
                  <a:gd name="connsiteX1" fmla="*/ 391648 w 1373782"/>
                  <a:gd name="connsiteY1" fmla="*/ 423333 h 979875"/>
                  <a:gd name="connsiteX2" fmla="*/ 1035115 w 1373782"/>
                  <a:gd name="connsiteY2" fmla="*/ 76200 h 979875"/>
                  <a:gd name="connsiteX3" fmla="*/ 586382 w 1373782"/>
                  <a:gd name="connsiteY3" fmla="*/ 287867 h 979875"/>
                  <a:gd name="connsiteX4" fmla="*/ 256182 w 1373782"/>
                  <a:gd name="connsiteY4" fmla="*/ 406400 h 979875"/>
                  <a:gd name="connsiteX5" fmla="*/ 2182 w 1373782"/>
                  <a:gd name="connsiteY5" fmla="*/ 973667 h 979875"/>
                  <a:gd name="connsiteX6" fmla="*/ 146115 w 1373782"/>
                  <a:gd name="connsiteY6" fmla="*/ 685800 h 979875"/>
                  <a:gd name="connsiteX7" fmla="*/ 366248 w 1373782"/>
                  <a:gd name="connsiteY7" fmla="*/ 330200 h 979875"/>
                  <a:gd name="connsiteX8" fmla="*/ 1026648 w 1373782"/>
                  <a:gd name="connsiteY8" fmla="*/ 25400 h 979875"/>
                  <a:gd name="connsiteX9" fmla="*/ 941982 w 1373782"/>
                  <a:gd name="connsiteY9" fmla="*/ 101600 h 979875"/>
                  <a:gd name="connsiteX10" fmla="*/ 1145182 w 1373782"/>
                  <a:gd name="connsiteY10" fmla="*/ 59267 h 979875"/>
                  <a:gd name="connsiteX11" fmla="*/ 1373782 w 1373782"/>
                  <a:gd name="connsiteY11" fmla="*/ 0 h 97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3782" h="979875">
                    <a:moveTo>
                      <a:pt x="1373782" y="0"/>
                    </a:moveTo>
                    <a:cubicBezTo>
                      <a:pt x="910937" y="205316"/>
                      <a:pt x="448093" y="410633"/>
                      <a:pt x="391648" y="423333"/>
                    </a:cubicBezTo>
                    <a:cubicBezTo>
                      <a:pt x="335203" y="436033"/>
                      <a:pt x="1002659" y="98778"/>
                      <a:pt x="1035115" y="76200"/>
                    </a:cubicBezTo>
                    <a:cubicBezTo>
                      <a:pt x="1067571" y="53622"/>
                      <a:pt x="716204" y="232834"/>
                      <a:pt x="586382" y="287867"/>
                    </a:cubicBezTo>
                    <a:cubicBezTo>
                      <a:pt x="456560" y="342900"/>
                      <a:pt x="353549" y="292100"/>
                      <a:pt x="256182" y="406400"/>
                    </a:cubicBezTo>
                    <a:cubicBezTo>
                      <a:pt x="158815" y="520700"/>
                      <a:pt x="20526" y="927100"/>
                      <a:pt x="2182" y="973667"/>
                    </a:cubicBezTo>
                    <a:cubicBezTo>
                      <a:pt x="-16163" y="1020234"/>
                      <a:pt x="85437" y="793045"/>
                      <a:pt x="146115" y="685800"/>
                    </a:cubicBezTo>
                    <a:cubicBezTo>
                      <a:pt x="206793" y="578555"/>
                      <a:pt x="219492" y="440267"/>
                      <a:pt x="366248" y="330200"/>
                    </a:cubicBezTo>
                    <a:cubicBezTo>
                      <a:pt x="513004" y="220133"/>
                      <a:pt x="930692" y="63500"/>
                      <a:pt x="1026648" y="25400"/>
                    </a:cubicBezTo>
                    <a:cubicBezTo>
                      <a:pt x="1122604" y="-12700"/>
                      <a:pt x="922226" y="95956"/>
                      <a:pt x="941982" y="101600"/>
                    </a:cubicBezTo>
                    <a:cubicBezTo>
                      <a:pt x="961738" y="107245"/>
                      <a:pt x="1077449" y="73378"/>
                      <a:pt x="1145182" y="59267"/>
                    </a:cubicBezTo>
                    <a:lnTo>
                      <a:pt x="137378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: 図形 485">
                <a:extLst>
                  <a:ext uri="{FF2B5EF4-FFF2-40B4-BE49-F238E27FC236}">
                    <a16:creationId xmlns:a16="http://schemas.microsoft.com/office/drawing/2014/main" id="{1746A7F6-73A9-49BF-9185-6D4F56F7405B}"/>
                  </a:ext>
                </a:extLst>
              </p:cNvPr>
              <p:cNvSpPr/>
              <p:nvPr/>
            </p:nvSpPr>
            <p:spPr>
              <a:xfrm>
                <a:off x="2590763" y="1555419"/>
                <a:ext cx="1592066" cy="1218469"/>
              </a:xfrm>
              <a:custGeom>
                <a:avLst/>
                <a:gdLst>
                  <a:gd name="connsiteX0" fmla="*/ 1591770 w 1592066"/>
                  <a:gd name="connsiteY0" fmla="*/ 341114 h 1218469"/>
                  <a:gd name="connsiteX1" fmla="*/ 1363170 w 1592066"/>
                  <a:gd name="connsiteY1" fmla="*/ 53248 h 1218469"/>
                  <a:gd name="connsiteX2" fmla="*/ 1219237 w 1592066"/>
                  <a:gd name="connsiteY2" fmla="*/ 70181 h 1218469"/>
                  <a:gd name="connsiteX3" fmla="*/ 541904 w 1592066"/>
                  <a:gd name="connsiteY3" fmla="*/ 391914 h 1218469"/>
                  <a:gd name="connsiteX4" fmla="*/ 905970 w 1592066"/>
                  <a:gd name="connsiteY4" fmla="*/ 180248 h 1218469"/>
                  <a:gd name="connsiteX5" fmla="*/ 304837 w 1592066"/>
                  <a:gd name="connsiteY5" fmla="*/ 400381 h 1218469"/>
                  <a:gd name="connsiteX6" fmla="*/ 203237 w 1592066"/>
                  <a:gd name="connsiteY6" fmla="*/ 637448 h 1218469"/>
                  <a:gd name="connsiteX7" fmla="*/ 37 w 1592066"/>
                  <a:gd name="connsiteY7" fmla="*/ 1213181 h 1218469"/>
                  <a:gd name="connsiteX8" fmla="*/ 220170 w 1592066"/>
                  <a:gd name="connsiteY8" fmla="*/ 264914 h 1218469"/>
                  <a:gd name="connsiteX9" fmla="*/ 228637 w 1592066"/>
                  <a:gd name="connsiteY9" fmla="*/ 595114 h 1218469"/>
                  <a:gd name="connsiteX10" fmla="*/ 423370 w 1592066"/>
                  <a:gd name="connsiteY10" fmla="*/ 324181 h 1218469"/>
                  <a:gd name="connsiteX11" fmla="*/ 1202304 w 1592066"/>
                  <a:gd name="connsiteY11" fmla="*/ 44781 h 1218469"/>
                  <a:gd name="connsiteX12" fmla="*/ 1312370 w 1592066"/>
                  <a:gd name="connsiteY12" fmla="*/ 27848 h 1218469"/>
                  <a:gd name="connsiteX13" fmla="*/ 1591770 w 1592066"/>
                  <a:gd name="connsiteY13" fmla="*/ 341114 h 1218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066" h="1218469">
                    <a:moveTo>
                      <a:pt x="1591770" y="341114"/>
                    </a:moveTo>
                    <a:cubicBezTo>
                      <a:pt x="1600237" y="345347"/>
                      <a:pt x="1425259" y="98403"/>
                      <a:pt x="1363170" y="53248"/>
                    </a:cubicBezTo>
                    <a:cubicBezTo>
                      <a:pt x="1301081" y="8093"/>
                      <a:pt x="1356115" y="13737"/>
                      <a:pt x="1219237" y="70181"/>
                    </a:cubicBezTo>
                    <a:cubicBezTo>
                      <a:pt x="1082359" y="126625"/>
                      <a:pt x="594115" y="373570"/>
                      <a:pt x="541904" y="391914"/>
                    </a:cubicBezTo>
                    <a:cubicBezTo>
                      <a:pt x="489693" y="410259"/>
                      <a:pt x="945481" y="178837"/>
                      <a:pt x="905970" y="180248"/>
                    </a:cubicBezTo>
                    <a:cubicBezTo>
                      <a:pt x="866459" y="181659"/>
                      <a:pt x="421959" y="324181"/>
                      <a:pt x="304837" y="400381"/>
                    </a:cubicBezTo>
                    <a:cubicBezTo>
                      <a:pt x="187715" y="476581"/>
                      <a:pt x="254037" y="501981"/>
                      <a:pt x="203237" y="637448"/>
                    </a:cubicBezTo>
                    <a:cubicBezTo>
                      <a:pt x="152437" y="772915"/>
                      <a:pt x="-2785" y="1275270"/>
                      <a:pt x="37" y="1213181"/>
                    </a:cubicBezTo>
                    <a:cubicBezTo>
                      <a:pt x="2859" y="1151092"/>
                      <a:pt x="182070" y="367925"/>
                      <a:pt x="220170" y="264914"/>
                    </a:cubicBezTo>
                    <a:cubicBezTo>
                      <a:pt x="258270" y="161903"/>
                      <a:pt x="194770" y="585236"/>
                      <a:pt x="228637" y="595114"/>
                    </a:cubicBezTo>
                    <a:cubicBezTo>
                      <a:pt x="262504" y="604992"/>
                      <a:pt x="261092" y="415903"/>
                      <a:pt x="423370" y="324181"/>
                    </a:cubicBezTo>
                    <a:cubicBezTo>
                      <a:pt x="585648" y="232459"/>
                      <a:pt x="1054137" y="94170"/>
                      <a:pt x="1202304" y="44781"/>
                    </a:cubicBezTo>
                    <a:cubicBezTo>
                      <a:pt x="1350471" y="-4608"/>
                      <a:pt x="1243226" y="-17307"/>
                      <a:pt x="1312370" y="27848"/>
                    </a:cubicBezTo>
                    <a:cubicBezTo>
                      <a:pt x="1381514" y="73003"/>
                      <a:pt x="1583303" y="336881"/>
                      <a:pt x="1591770" y="341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8280BB1B-0284-4282-B19A-DD77DE39C88C}"/>
                  </a:ext>
                </a:extLst>
              </p:cNvPr>
              <p:cNvSpPr/>
              <p:nvPr/>
            </p:nvSpPr>
            <p:spPr>
              <a:xfrm>
                <a:off x="4105597" y="1379520"/>
                <a:ext cx="2032748" cy="1406765"/>
              </a:xfrm>
              <a:custGeom>
                <a:avLst/>
                <a:gdLst>
                  <a:gd name="connsiteX0" fmla="*/ 51536 w 2032748"/>
                  <a:gd name="connsiteY0" fmla="*/ 102147 h 1406765"/>
                  <a:gd name="connsiteX1" fmla="*/ 161603 w 2032748"/>
                  <a:gd name="connsiteY1" fmla="*/ 102147 h 1406765"/>
                  <a:gd name="connsiteX2" fmla="*/ 703470 w 2032748"/>
                  <a:gd name="connsiteY2" fmla="*/ 34413 h 1406765"/>
                  <a:gd name="connsiteX3" fmla="*/ 500270 w 2032748"/>
                  <a:gd name="connsiteY3" fmla="*/ 547 h 1406765"/>
                  <a:gd name="connsiteX4" fmla="*/ 965936 w 2032748"/>
                  <a:gd name="connsiteY4" fmla="*/ 59813 h 1406765"/>
                  <a:gd name="connsiteX5" fmla="*/ 1490870 w 2032748"/>
                  <a:gd name="connsiteY5" fmla="*/ 373080 h 1406765"/>
                  <a:gd name="connsiteX6" fmla="*/ 1355403 w 2032748"/>
                  <a:gd name="connsiteY6" fmla="*/ 279947 h 1406765"/>
                  <a:gd name="connsiteX7" fmla="*/ 1880336 w 2032748"/>
                  <a:gd name="connsiteY7" fmla="*/ 974213 h 1406765"/>
                  <a:gd name="connsiteX8" fmla="*/ 2032736 w 2032748"/>
                  <a:gd name="connsiteY8" fmla="*/ 1406013 h 1406765"/>
                  <a:gd name="connsiteX9" fmla="*/ 1888803 w 2032748"/>
                  <a:gd name="connsiteY9" fmla="*/ 1075813 h 1406765"/>
                  <a:gd name="connsiteX10" fmla="*/ 1880336 w 2032748"/>
                  <a:gd name="connsiteY10" fmla="*/ 965747 h 1406765"/>
                  <a:gd name="connsiteX11" fmla="*/ 1948070 w 2032748"/>
                  <a:gd name="connsiteY11" fmla="*/ 1025013 h 1406765"/>
                  <a:gd name="connsiteX12" fmla="*/ 1482403 w 2032748"/>
                  <a:gd name="connsiteY12" fmla="*/ 398480 h 1406765"/>
                  <a:gd name="connsiteX13" fmla="*/ 1186070 w 2032748"/>
                  <a:gd name="connsiteY13" fmla="*/ 169880 h 1406765"/>
                  <a:gd name="connsiteX14" fmla="*/ 906670 w 2032748"/>
                  <a:gd name="connsiteY14" fmla="*/ 119080 h 1406765"/>
                  <a:gd name="connsiteX15" fmla="*/ 51536 w 2032748"/>
                  <a:gd name="connsiteY15" fmla="*/ 102147 h 140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32748" h="1406765">
                    <a:moveTo>
                      <a:pt x="51536" y="102147"/>
                    </a:moveTo>
                    <a:cubicBezTo>
                      <a:pt x="-72642" y="99325"/>
                      <a:pt x="52947" y="113436"/>
                      <a:pt x="161603" y="102147"/>
                    </a:cubicBezTo>
                    <a:cubicBezTo>
                      <a:pt x="270259" y="90858"/>
                      <a:pt x="647025" y="51346"/>
                      <a:pt x="703470" y="34413"/>
                    </a:cubicBezTo>
                    <a:cubicBezTo>
                      <a:pt x="759915" y="17480"/>
                      <a:pt x="456526" y="-3686"/>
                      <a:pt x="500270" y="547"/>
                    </a:cubicBezTo>
                    <a:cubicBezTo>
                      <a:pt x="544014" y="4780"/>
                      <a:pt x="800836" y="-2276"/>
                      <a:pt x="965936" y="59813"/>
                    </a:cubicBezTo>
                    <a:cubicBezTo>
                      <a:pt x="1131036" y="121902"/>
                      <a:pt x="1425959" y="336391"/>
                      <a:pt x="1490870" y="373080"/>
                    </a:cubicBezTo>
                    <a:cubicBezTo>
                      <a:pt x="1555781" y="409769"/>
                      <a:pt x="1290492" y="179758"/>
                      <a:pt x="1355403" y="279947"/>
                    </a:cubicBezTo>
                    <a:cubicBezTo>
                      <a:pt x="1420314" y="380136"/>
                      <a:pt x="1767447" y="786535"/>
                      <a:pt x="1880336" y="974213"/>
                    </a:cubicBezTo>
                    <a:cubicBezTo>
                      <a:pt x="1993225" y="1161891"/>
                      <a:pt x="2031325" y="1389080"/>
                      <a:pt x="2032736" y="1406013"/>
                    </a:cubicBezTo>
                    <a:cubicBezTo>
                      <a:pt x="2034147" y="1422946"/>
                      <a:pt x="1914203" y="1149191"/>
                      <a:pt x="1888803" y="1075813"/>
                    </a:cubicBezTo>
                    <a:cubicBezTo>
                      <a:pt x="1863403" y="1002435"/>
                      <a:pt x="1870458" y="974213"/>
                      <a:pt x="1880336" y="965747"/>
                    </a:cubicBezTo>
                    <a:cubicBezTo>
                      <a:pt x="1890214" y="957281"/>
                      <a:pt x="2014392" y="1119557"/>
                      <a:pt x="1948070" y="1025013"/>
                    </a:cubicBezTo>
                    <a:cubicBezTo>
                      <a:pt x="1881748" y="930469"/>
                      <a:pt x="1609403" y="541002"/>
                      <a:pt x="1482403" y="398480"/>
                    </a:cubicBezTo>
                    <a:cubicBezTo>
                      <a:pt x="1355403" y="255958"/>
                      <a:pt x="1282025" y="216447"/>
                      <a:pt x="1186070" y="169880"/>
                    </a:cubicBezTo>
                    <a:cubicBezTo>
                      <a:pt x="1090115" y="123313"/>
                      <a:pt x="1094348" y="131780"/>
                      <a:pt x="906670" y="119080"/>
                    </a:cubicBezTo>
                    <a:cubicBezTo>
                      <a:pt x="718992" y="106380"/>
                      <a:pt x="175714" y="104969"/>
                      <a:pt x="51536" y="102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: 図形 487">
                <a:extLst>
                  <a:ext uri="{FF2B5EF4-FFF2-40B4-BE49-F238E27FC236}">
                    <a16:creationId xmlns:a16="http://schemas.microsoft.com/office/drawing/2014/main" id="{F49FF6B0-4E84-4385-AD13-4FD667726FC4}"/>
                  </a:ext>
                </a:extLst>
              </p:cNvPr>
              <p:cNvSpPr/>
              <p:nvPr/>
            </p:nvSpPr>
            <p:spPr>
              <a:xfrm>
                <a:off x="3961821" y="1312254"/>
                <a:ext cx="689534" cy="186892"/>
              </a:xfrm>
              <a:custGeom>
                <a:avLst/>
                <a:gdLst>
                  <a:gd name="connsiteX0" fmla="*/ 579 w 689534"/>
                  <a:gd name="connsiteY0" fmla="*/ 127079 h 186892"/>
                  <a:gd name="connsiteX1" fmla="*/ 119112 w 689534"/>
                  <a:gd name="connsiteY1" fmla="*/ 118613 h 186892"/>
                  <a:gd name="connsiteX2" fmla="*/ 686379 w 689534"/>
                  <a:gd name="connsiteY2" fmla="*/ 79 h 186892"/>
                  <a:gd name="connsiteX3" fmla="*/ 339246 w 689534"/>
                  <a:gd name="connsiteY3" fmla="*/ 101679 h 186892"/>
                  <a:gd name="connsiteX4" fmla="*/ 144512 w 689534"/>
                  <a:gd name="connsiteY4" fmla="*/ 186346 h 186892"/>
                  <a:gd name="connsiteX5" fmla="*/ 76779 w 689534"/>
                  <a:gd name="connsiteY5" fmla="*/ 135546 h 186892"/>
                  <a:gd name="connsiteX6" fmla="*/ 579 w 689534"/>
                  <a:gd name="connsiteY6" fmla="*/ 127079 h 18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534" h="186892">
                    <a:moveTo>
                      <a:pt x="579" y="127079"/>
                    </a:moveTo>
                    <a:cubicBezTo>
                      <a:pt x="7635" y="124257"/>
                      <a:pt x="4812" y="139780"/>
                      <a:pt x="119112" y="118613"/>
                    </a:cubicBezTo>
                    <a:cubicBezTo>
                      <a:pt x="233412" y="97446"/>
                      <a:pt x="649690" y="2901"/>
                      <a:pt x="686379" y="79"/>
                    </a:cubicBezTo>
                    <a:cubicBezTo>
                      <a:pt x="723068" y="-2743"/>
                      <a:pt x="429557" y="70634"/>
                      <a:pt x="339246" y="101679"/>
                    </a:cubicBezTo>
                    <a:cubicBezTo>
                      <a:pt x="248935" y="132724"/>
                      <a:pt x="188256" y="180702"/>
                      <a:pt x="144512" y="186346"/>
                    </a:cubicBezTo>
                    <a:cubicBezTo>
                      <a:pt x="100768" y="191990"/>
                      <a:pt x="100768" y="152479"/>
                      <a:pt x="76779" y="135546"/>
                    </a:cubicBezTo>
                    <a:cubicBezTo>
                      <a:pt x="52790" y="118613"/>
                      <a:pt x="-6477" y="129901"/>
                      <a:pt x="579" y="1270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433F3DFA-E605-4EC7-A418-30FB78F09967}"/>
                  </a:ext>
                </a:extLst>
              </p:cNvPr>
              <p:cNvSpPr/>
              <p:nvPr/>
            </p:nvSpPr>
            <p:spPr>
              <a:xfrm>
                <a:off x="4139171" y="1608018"/>
                <a:ext cx="1830557" cy="1118558"/>
              </a:xfrm>
              <a:custGeom>
                <a:avLst/>
                <a:gdLst>
                  <a:gd name="connsiteX0" fmla="*/ 1029 w 1830557"/>
                  <a:gd name="connsiteY0" fmla="*/ 144582 h 1118558"/>
                  <a:gd name="connsiteX1" fmla="*/ 847696 w 1830557"/>
                  <a:gd name="connsiteY1" fmla="*/ 26049 h 1118558"/>
                  <a:gd name="connsiteX2" fmla="*/ 636029 w 1830557"/>
                  <a:gd name="connsiteY2" fmla="*/ 26049 h 1118558"/>
                  <a:gd name="connsiteX3" fmla="*/ 1042429 w 1830557"/>
                  <a:gd name="connsiteY3" fmla="*/ 76849 h 1118558"/>
                  <a:gd name="connsiteX4" fmla="*/ 1465762 w 1830557"/>
                  <a:gd name="connsiteY4" fmla="*/ 347782 h 1118558"/>
                  <a:gd name="connsiteX5" fmla="*/ 1398029 w 1830557"/>
                  <a:gd name="connsiteY5" fmla="*/ 296982 h 1118558"/>
                  <a:gd name="connsiteX6" fmla="*/ 1736696 w 1830557"/>
                  <a:gd name="connsiteY6" fmla="*/ 762649 h 1118558"/>
                  <a:gd name="connsiteX7" fmla="*/ 1829829 w 1830557"/>
                  <a:gd name="connsiteY7" fmla="*/ 1118249 h 1118558"/>
                  <a:gd name="connsiteX8" fmla="*/ 1702829 w 1830557"/>
                  <a:gd name="connsiteY8" fmla="*/ 703382 h 1118558"/>
                  <a:gd name="connsiteX9" fmla="*/ 1177896 w 1830557"/>
                  <a:gd name="connsiteY9" fmla="*/ 68382 h 1118558"/>
                  <a:gd name="connsiteX10" fmla="*/ 873096 w 1830557"/>
                  <a:gd name="connsiteY10" fmla="*/ 85315 h 1118558"/>
                  <a:gd name="connsiteX11" fmla="*/ 881562 w 1830557"/>
                  <a:gd name="connsiteY11" fmla="*/ 110715 h 1118558"/>
                  <a:gd name="connsiteX12" fmla="*/ 678362 w 1830557"/>
                  <a:gd name="connsiteY12" fmla="*/ 649 h 1118558"/>
                  <a:gd name="connsiteX13" fmla="*/ 1029 w 1830557"/>
                  <a:gd name="connsiteY13" fmla="*/ 144582 h 111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30557" h="1118558">
                    <a:moveTo>
                      <a:pt x="1029" y="144582"/>
                    </a:moveTo>
                    <a:lnTo>
                      <a:pt x="847696" y="26049"/>
                    </a:lnTo>
                    <a:cubicBezTo>
                      <a:pt x="953529" y="6294"/>
                      <a:pt x="603574" y="17582"/>
                      <a:pt x="636029" y="26049"/>
                    </a:cubicBezTo>
                    <a:cubicBezTo>
                      <a:pt x="668485" y="34516"/>
                      <a:pt x="904140" y="23227"/>
                      <a:pt x="1042429" y="76849"/>
                    </a:cubicBezTo>
                    <a:cubicBezTo>
                      <a:pt x="1180718" y="130471"/>
                      <a:pt x="1406495" y="311093"/>
                      <a:pt x="1465762" y="347782"/>
                    </a:cubicBezTo>
                    <a:cubicBezTo>
                      <a:pt x="1525029" y="384471"/>
                      <a:pt x="1352873" y="227838"/>
                      <a:pt x="1398029" y="296982"/>
                    </a:cubicBezTo>
                    <a:cubicBezTo>
                      <a:pt x="1443185" y="366127"/>
                      <a:pt x="1664729" y="625771"/>
                      <a:pt x="1736696" y="762649"/>
                    </a:cubicBezTo>
                    <a:cubicBezTo>
                      <a:pt x="1808663" y="899527"/>
                      <a:pt x="1835474" y="1128127"/>
                      <a:pt x="1829829" y="1118249"/>
                    </a:cubicBezTo>
                    <a:cubicBezTo>
                      <a:pt x="1824185" y="1108371"/>
                      <a:pt x="1811484" y="878360"/>
                      <a:pt x="1702829" y="703382"/>
                    </a:cubicBezTo>
                    <a:cubicBezTo>
                      <a:pt x="1594174" y="528404"/>
                      <a:pt x="1316185" y="171393"/>
                      <a:pt x="1177896" y="68382"/>
                    </a:cubicBezTo>
                    <a:cubicBezTo>
                      <a:pt x="1039607" y="-34629"/>
                      <a:pt x="922485" y="78259"/>
                      <a:pt x="873096" y="85315"/>
                    </a:cubicBezTo>
                    <a:cubicBezTo>
                      <a:pt x="823707" y="92370"/>
                      <a:pt x="914018" y="124826"/>
                      <a:pt x="881562" y="110715"/>
                    </a:cubicBezTo>
                    <a:cubicBezTo>
                      <a:pt x="849106" y="96604"/>
                      <a:pt x="823706" y="-9229"/>
                      <a:pt x="678362" y="649"/>
                    </a:cubicBezTo>
                    <a:cubicBezTo>
                      <a:pt x="533018" y="10527"/>
                      <a:pt x="-27193" y="140349"/>
                      <a:pt x="1029" y="1445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7C94F206-CBB9-4B08-8B63-8A3FE2A5CF11}"/>
                  </a:ext>
                </a:extLst>
              </p:cNvPr>
              <p:cNvSpPr/>
              <p:nvPr/>
            </p:nvSpPr>
            <p:spPr>
              <a:xfrm>
                <a:off x="6095740" y="2190169"/>
                <a:ext cx="687987" cy="1264842"/>
              </a:xfrm>
              <a:custGeom>
                <a:avLst/>
                <a:gdLst>
                  <a:gd name="connsiteX0" fmla="*/ 260 w 687987"/>
                  <a:gd name="connsiteY0" fmla="*/ 11164 h 1264842"/>
                  <a:gd name="connsiteX1" fmla="*/ 330460 w 687987"/>
                  <a:gd name="connsiteY1" fmla="*/ 172031 h 1264842"/>
                  <a:gd name="connsiteX2" fmla="*/ 389727 w 687987"/>
                  <a:gd name="connsiteY2" fmla="*/ 426031 h 1264842"/>
                  <a:gd name="connsiteX3" fmla="*/ 364327 w 687987"/>
                  <a:gd name="connsiteY3" fmla="*/ 383698 h 1264842"/>
                  <a:gd name="connsiteX4" fmla="*/ 592927 w 687987"/>
                  <a:gd name="connsiteY4" fmla="*/ 849364 h 1264842"/>
                  <a:gd name="connsiteX5" fmla="*/ 686060 w 687987"/>
                  <a:gd name="connsiteY5" fmla="*/ 1264231 h 1264842"/>
                  <a:gd name="connsiteX6" fmla="*/ 516727 w 687987"/>
                  <a:gd name="connsiteY6" fmla="*/ 756231 h 1264842"/>
                  <a:gd name="connsiteX7" fmla="*/ 279660 w 687987"/>
                  <a:gd name="connsiteY7" fmla="*/ 95831 h 1264842"/>
                  <a:gd name="connsiteX8" fmla="*/ 260 w 687987"/>
                  <a:gd name="connsiteY8" fmla="*/ 11164 h 126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987" h="1264842">
                    <a:moveTo>
                      <a:pt x="260" y="11164"/>
                    </a:moveTo>
                    <a:cubicBezTo>
                      <a:pt x="8727" y="23864"/>
                      <a:pt x="265549" y="102887"/>
                      <a:pt x="330460" y="172031"/>
                    </a:cubicBezTo>
                    <a:cubicBezTo>
                      <a:pt x="395371" y="241175"/>
                      <a:pt x="384083" y="390753"/>
                      <a:pt x="389727" y="426031"/>
                    </a:cubicBezTo>
                    <a:cubicBezTo>
                      <a:pt x="395371" y="461309"/>
                      <a:pt x="330460" y="313142"/>
                      <a:pt x="364327" y="383698"/>
                    </a:cubicBezTo>
                    <a:cubicBezTo>
                      <a:pt x="398194" y="454254"/>
                      <a:pt x="539305" y="702609"/>
                      <a:pt x="592927" y="849364"/>
                    </a:cubicBezTo>
                    <a:cubicBezTo>
                      <a:pt x="646549" y="996120"/>
                      <a:pt x="698760" y="1279753"/>
                      <a:pt x="686060" y="1264231"/>
                    </a:cubicBezTo>
                    <a:cubicBezTo>
                      <a:pt x="673360" y="1248709"/>
                      <a:pt x="584460" y="950964"/>
                      <a:pt x="516727" y="756231"/>
                    </a:cubicBezTo>
                    <a:cubicBezTo>
                      <a:pt x="448994" y="561498"/>
                      <a:pt x="367149" y="218598"/>
                      <a:pt x="279660" y="95831"/>
                    </a:cubicBezTo>
                    <a:cubicBezTo>
                      <a:pt x="192171" y="-26936"/>
                      <a:pt x="-8207" y="-1536"/>
                      <a:pt x="260" y="111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42B740F3-82FC-43A3-BB5D-0D27449838F6}"/>
                  </a:ext>
                </a:extLst>
              </p:cNvPr>
              <p:cNvSpPr/>
              <p:nvPr/>
            </p:nvSpPr>
            <p:spPr>
              <a:xfrm>
                <a:off x="2843494" y="1786279"/>
                <a:ext cx="1432357" cy="655935"/>
              </a:xfrm>
              <a:custGeom>
                <a:avLst/>
                <a:gdLst>
                  <a:gd name="connsiteX0" fmla="*/ 1432173 w 1432357"/>
                  <a:gd name="connsiteY0" fmla="*/ 203388 h 655935"/>
                  <a:gd name="connsiteX1" fmla="*/ 1025773 w 1432357"/>
                  <a:gd name="connsiteY1" fmla="*/ 25588 h 655935"/>
                  <a:gd name="connsiteX2" fmla="*/ 653239 w 1432357"/>
                  <a:gd name="connsiteY2" fmla="*/ 152588 h 655935"/>
                  <a:gd name="connsiteX3" fmla="*/ 864906 w 1432357"/>
                  <a:gd name="connsiteY3" fmla="*/ 42521 h 655935"/>
                  <a:gd name="connsiteX4" fmla="*/ 339973 w 1432357"/>
                  <a:gd name="connsiteY4" fmla="*/ 330388 h 655935"/>
                  <a:gd name="connsiteX5" fmla="*/ 306106 w 1432357"/>
                  <a:gd name="connsiteY5" fmla="*/ 313454 h 655935"/>
                  <a:gd name="connsiteX6" fmla="*/ 43639 w 1432357"/>
                  <a:gd name="connsiteY6" fmla="*/ 474321 h 655935"/>
                  <a:gd name="connsiteX7" fmla="*/ 9773 w 1432357"/>
                  <a:gd name="connsiteY7" fmla="*/ 652121 h 655935"/>
                  <a:gd name="connsiteX8" fmla="*/ 145239 w 1432357"/>
                  <a:gd name="connsiteY8" fmla="*/ 296521 h 655935"/>
                  <a:gd name="connsiteX9" fmla="*/ 238373 w 1432357"/>
                  <a:gd name="connsiteY9" fmla="*/ 296521 h 655935"/>
                  <a:gd name="connsiteX10" fmla="*/ 585506 w 1432357"/>
                  <a:gd name="connsiteY10" fmla="*/ 161054 h 655935"/>
                  <a:gd name="connsiteX11" fmla="*/ 610906 w 1432357"/>
                  <a:gd name="connsiteY11" fmla="*/ 144121 h 655935"/>
                  <a:gd name="connsiteX12" fmla="*/ 974973 w 1432357"/>
                  <a:gd name="connsiteY12" fmla="*/ 188 h 655935"/>
                  <a:gd name="connsiteX13" fmla="*/ 1432173 w 1432357"/>
                  <a:gd name="connsiteY13" fmla="*/ 203388 h 65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32357" h="655935">
                    <a:moveTo>
                      <a:pt x="1432173" y="203388"/>
                    </a:moveTo>
                    <a:cubicBezTo>
                      <a:pt x="1440640" y="207621"/>
                      <a:pt x="1155595" y="34055"/>
                      <a:pt x="1025773" y="25588"/>
                    </a:cubicBezTo>
                    <a:cubicBezTo>
                      <a:pt x="895951" y="17121"/>
                      <a:pt x="680050" y="149766"/>
                      <a:pt x="653239" y="152588"/>
                    </a:cubicBezTo>
                    <a:cubicBezTo>
                      <a:pt x="626428" y="155410"/>
                      <a:pt x="917117" y="12888"/>
                      <a:pt x="864906" y="42521"/>
                    </a:cubicBezTo>
                    <a:cubicBezTo>
                      <a:pt x="812695" y="72154"/>
                      <a:pt x="433106" y="285233"/>
                      <a:pt x="339973" y="330388"/>
                    </a:cubicBezTo>
                    <a:cubicBezTo>
                      <a:pt x="246840" y="375544"/>
                      <a:pt x="355495" y="289465"/>
                      <a:pt x="306106" y="313454"/>
                    </a:cubicBezTo>
                    <a:cubicBezTo>
                      <a:pt x="256717" y="337443"/>
                      <a:pt x="93028" y="417877"/>
                      <a:pt x="43639" y="474321"/>
                    </a:cubicBezTo>
                    <a:cubicBezTo>
                      <a:pt x="-5750" y="530765"/>
                      <a:pt x="-7160" y="681754"/>
                      <a:pt x="9773" y="652121"/>
                    </a:cubicBezTo>
                    <a:cubicBezTo>
                      <a:pt x="26706" y="622488"/>
                      <a:pt x="107139" y="355788"/>
                      <a:pt x="145239" y="296521"/>
                    </a:cubicBezTo>
                    <a:cubicBezTo>
                      <a:pt x="183339" y="237254"/>
                      <a:pt x="164995" y="319099"/>
                      <a:pt x="238373" y="296521"/>
                    </a:cubicBezTo>
                    <a:cubicBezTo>
                      <a:pt x="311751" y="273943"/>
                      <a:pt x="523417" y="186454"/>
                      <a:pt x="585506" y="161054"/>
                    </a:cubicBezTo>
                    <a:cubicBezTo>
                      <a:pt x="647595" y="135654"/>
                      <a:pt x="545995" y="170932"/>
                      <a:pt x="610906" y="144121"/>
                    </a:cubicBezTo>
                    <a:cubicBezTo>
                      <a:pt x="675817" y="117310"/>
                      <a:pt x="839506" y="-5457"/>
                      <a:pt x="974973" y="188"/>
                    </a:cubicBezTo>
                    <a:cubicBezTo>
                      <a:pt x="1110440" y="5832"/>
                      <a:pt x="1423706" y="199155"/>
                      <a:pt x="1432173" y="2033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879FC6FF-6224-4053-A3EA-486BCEF9287C}"/>
                  </a:ext>
                </a:extLst>
              </p:cNvPr>
              <p:cNvSpPr/>
              <p:nvPr/>
            </p:nvSpPr>
            <p:spPr>
              <a:xfrm>
                <a:off x="4230247" y="1491878"/>
                <a:ext cx="2018476" cy="1505545"/>
              </a:xfrm>
              <a:custGeom>
                <a:avLst/>
                <a:gdLst>
                  <a:gd name="connsiteX0" fmla="*/ 20020 w 2018476"/>
                  <a:gd name="connsiteY0" fmla="*/ 15189 h 1505545"/>
                  <a:gd name="connsiteX1" fmla="*/ 96220 w 2018476"/>
                  <a:gd name="connsiteY1" fmla="*/ 40589 h 1505545"/>
                  <a:gd name="connsiteX2" fmla="*/ 773553 w 2018476"/>
                  <a:gd name="connsiteY2" fmla="*/ 362322 h 1505545"/>
                  <a:gd name="connsiteX3" fmla="*/ 680420 w 2018476"/>
                  <a:gd name="connsiteY3" fmla="*/ 269189 h 1505545"/>
                  <a:gd name="connsiteX4" fmla="*/ 1196886 w 2018476"/>
                  <a:gd name="connsiteY4" fmla="*/ 531655 h 1505545"/>
                  <a:gd name="connsiteX5" fmla="*/ 1163020 w 2018476"/>
                  <a:gd name="connsiteY5" fmla="*/ 480855 h 1505545"/>
                  <a:gd name="connsiteX6" fmla="*/ 1340820 w 2018476"/>
                  <a:gd name="connsiteY6" fmla="*/ 641722 h 1505545"/>
                  <a:gd name="connsiteX7" fmla="*/ 1408553 w 2018476"/>
                  <a:gd name="connsiteY7" fmla="*/ 938055 h 1505545"/>
                  <a:gd name="connsiteX8" fmla="*/ 1383153 w 2018476"/>
                  <a:gd name="connsiteY8" fmla="*/ 751789 h 1505545"/>
                  <a:gd name="connsiteX9" fmla="*/ 1569420 w 2018476"/>
                  <a:gd name="connsiteY9" fmla="*/ 1107389 h 1505545"/>
                  <a:gd name="connsiteX10" fmla="*/ 1764153 w 2018476"/>
                  <a:gd name="connsiteY10" fmla="*/ 1386789 h 1505545"/>
                  <a:gd name="connsiteX11" fmla="*/ 1611753 w 2018476"/>
                  <a:gd name="connsiteY11" fmla="*/ 1175122 h 1505545"/>
                  <a:gd name="connsiteX12" fmla="*/ 2018153 w 2018476"/>
                  <a:gd name="connsiteY12" fmla="*/ 1505322 h 1505545"/>
                  <a:gd name="connsiteX13" fmla="*/ 1671020 w 2018476"/>
                  <a:gd name="connsiteY13" fmla="*/ 1115855 h 1505545"/>
                  <a:gd name="connsiteX14" fmla="*/ 1188420 w 2018476"/>
                  <a:gd name="connsiteY14" fmla="*/ 489322 h 1505545"/>
                  <a:gd name="connsiteX15" fmla="*/ 951353 w 2018476"/>
                  <a:gd name="connsiteY15" fmla="*/ 387722 h 1505545"/>
                  <a:gd name="connsiteX16" fmla="*/ 20020 w 2018476"/>
                  <a:gd name="connsiteY16" fmla="*/ 15189 h 150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476" h="1505545">
                    <a:moveTo>
                      <a:pt x="20020" y="15189"/>
                    </a:moveTo>
                    <a:cubicBezTo>
                      <a:pt x="-4675" y="-1039"/>
                      <a:pt x="-29369" y="-17266"/>
                      <a:pt x="96220" y="40589"/>
                    </a:cubicBezTo>
                    <a:cubicBezTo>
                      <a:pt x="221809" y="98444"/>
                      <a:pt x="676186" y="324222"/>
                      <a:pt x="773553" y="362322"/>
                    </a:cubicBezTo>
                    <a:cubicBezTo>
                      <a:pt x="870920" y="400422"/>
                      <a:pt x="609865" y="240967"/>
                      <a:pt x="680420" y="269189"/>
                    </a:cubicBezTo>
                    <a:cubicBezTo>
                      <a:pt x="750976" y="297411"/>
                      <a:pt x="1116453" y="496377"/>
                      <a:pt x="1196886" y="531655"/>
                    </a:cubicBezTo>
                    <a:cubicBezTo>
                      <a:pt x="1277319" y="566933"/>
                      <a:pt x="1139031" y="462511"/>
                      <a:pt x="1163020" y="480855"/>
                    </a:cubicBezTo>
                    <a:cubicBezTo>
                      <a:pt x="1187009" y="499199"/>
                      <a:pt x="1299898" y="565522"/>
                      <a:pt x="1340820" y="641722"/>
                    </a:cubicBezTo>
                    <a:cubicBezTo>
                      <a:pt x="1381742" y="717922"/>
                      <a:pt x="1401498" y="919711"/>
                      <a:pt x="1408553" y="938055"/>
                    </a:cubicBezTo>
                    <a:cubicBezTo>
                      <a:pt x="1415609" y="956400"/>
                      <a:pt x="1356342" y="723567"/>
                      <a:pt x="1383153" y="751789"/>
                    </a:cubicBezTo>
                    <a:cubicBezTo>
                      <a:pt x="1409964" y="780011"/>
                      <a:pt x="1505920" y="1001556"/>
                      <a:pt x="1569420" y="1107389"/>
                    </a:cubicBezTo>
                    <a:cubicBezTo>
                      <a:pt x="1632920" y="1213222"/>
                      <a:pt x="1757098" y="1375500"/>
                      <a:pt x="1764153" y="1386789"/>
                    </a:cubicBezTo>
                    <a:cubicBezTo>
                      <a:pt x="1771208" y="1398078"/>
                      <a:pt x="1569420" y="1155367"/>
                      <a:pt x="1611753" y="1175122"/>
                    </a:cubicBezTo>
                    <a:cubicBezTo>
                      <a:pt x="1654086" y="1194878"/>
                      <a:pt x="2008275" y="1515200"/>
                      <a:pt x="2018153" y="1505322"/>
                    </a:cubicBezTo>
                    <a:cubicBezTo>
                      <a:pt x="2028031" y="1495444"/>
                      <a:pt x="1809309" y="1285188"/>
                      <a:pt x="1671020" y="1115855"/>
                    </a:cubicBezTo>
                    <a:cubicBezTo>
                      <a:pt x="1532731" y="946522"/>
                      <a:pt x="1308364" y="610677"/>
                      <a:pt x="1188420" y="489322"/>
                    </a:cubicBezTo>
                    <a:cubicBezTo>
                      <a:pt x="1068476" y="367967"/>
                      <a:pt x="951353" y="387722"/>
                      <a:pt x="951353" y="387722"/>
                    </a:cubicBezTo>
                    <a:lnTo>
                      <a:pt x="20020" y="1518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06F5E7C9-6C14-44D1-A4A3-896384534877}"/>
                  </a:ext>
                </a:extLst>
              </p:cNvPr>
              <p:cNvSpPr/>
              <p:nvPr/>
            </p:nvSpPr>
            <p:spPr>
              <a:xfrm>
                <a:off x="2412807" y="1945640"/>
                <a:ext cx="1839317" cy="1803659"/>
              </a:xfrm>
              <a:custGeom>
                <a:avLst/>
                <a:gdLst>
                  <a:gd name="connsiteX0" fmla="*/ 1839153 w 1839317"/>
                  <a:gd name="connsiteY0" fmla="*/ 91440 h 1803659"/>
                  <a:gd name="connsiteX1" fmla="*/ 1295593 w 1839317"/>
                  <a:gd name="connsiteY1" fmla="*/ 45720 h 1803659"/>
                  <a:gd name="connsiteX2" fmla="*/ 1463233 w 1839317"/>
                  <a:gd name="connsiteY2" fmla="*/ 45720 h 1803659"/>
                  <a:gd name="connsiteX3" fmla="*/ 1188913 w 1839317"/>
                  <a:gd name="connsiteY3" fmla="*/ 96520 h 1803659"/>
                  <a:gd name="connsiteX4" fmla="*/ 680913 w 1839317"/>
                  <a:gd name="connsiteY4" fmla="*/ 401320 h 1803659"/>
                  <a:gd name="connsiteX5" fmla="*/ 746953 w 1839317"/>
                  <a:gd name="connsiteY5" fmla="*/ 320040 h 1803659"/>
                  <a:gd name="connsiteX6" fmla="*/ 401513 w 1839317"/>
                  <a:gd name="connsiteY6" fmla="*/ 574040 h 1803659"/>
                  <a:gd name="connsiteX7" fmla="*/ 218633 w 1839317"/>
                  <a:gd name="connsiteY7" fmla="*/ 858520 h 1803659"/>
                  <a:gd name="connsiteX8" fmla="*/ 147513 w 1839317"/>
                  <a:gd name="connsiteY8" fmla="*/ 1193800 h 1803659"/>
                  <a:gd name="connsiteX9" fmla="*/ 238953 w 1839317"/>
                  <a:gd name="connsiteY9" fmla="*/ 767080 h 1803659"/>
                  <a:gd name="connsiteX10" fmla="*/ 177993 w 1839317"/>
                  <a:gd name="connsiteY10" fmla="*/ 873760 h 1803659"/>
                  <a:gd name="connsiteX11" fmla="*/ 10353 w 1839317"/>
                  <a:gd name="connsiteY11" fmla="*/ 1762760 h 1803659"/>
                  <a:gd name="connsiteX12" fmla="*/ 20513 w 1839317"/>
                  <a:gd name="connsiteY12" fmla="*/ 1630680 h 1803659"/>
                  <a:gd name="connsiteX13" fmla="*/ 40833 w 1839317"/>
                  <a:gd name="connsiteY13" fmla="*/ 1417320 h 1803659"/>
                  <a:gd name="connsiteX14" fmla="*/ 81473 w 1839317"/>
                  <a:gd name="connsiteY14" fmla="*/ 1000760 h 1803659"/>
                  <a:gd name="connsiteX15" fmla="*/ 106873 w 1839317"/>
                  <a:gd name="connsiteY15" fmla="*/ 1122680 h 1803659"/>
                  <a:gd name="connsiteX16" fmla="*/ 177993 w 1839317"/>
                  <a:gd name="connsiteY16" fmla="*/ 614680 h 1803659"/>
                  <a:gd name="connsiteX17" fmla="*/ 172913 w 1839317"/>
                  <a:gd name="connsiteY17" fmla="*/ 670560 h 1803659"/>
                  <a:gd name="connsiteX18" fmla="*/ 472633 w 1839317"/>
                  <a:gd name="connsiteY18" fmla="*/ 426720 h 1803659"/>
                  <a:gd name="connsiteX19" fmla="*/ 513273 w 1839317"/>
                  <a:gd name="connsiteY19" fmla="*/ 447040 h 1803659"/>
                  <a:gd name="connsiteX20" fmla="*/ 472633 w 1839317"/>
                  <a:gd name="connsiteY20" fmla="*/ 462280 h 1803659"/>
                  <a:gd name="connsiteX21" fmla="*/ 1072073 w 1839317"/>
                  <a:gd name="connsiteY21" fmla="*/ 132080 h 1803659"/>
                  <a:gd name="connsiteX22" fmla="*/ 1178753 w 1839317"/>
                  <a:gd name="connsiteY22" fmla="*/ 76200 h 1803659"/>
                  <a:gd name="connsiteX23" fmla="*/ 1351473 w 1839317"/>
                  <a:gd name="connsiteY23" fmla="*/ 0 h 1803659"/>
                  <a:gd name="connsiteX24" fmla="*/ 1839153 w 1839317"/>
                  <a:gd name="connsiteY24" fmla="*/ 91440 h 180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39317" h="1803659">
                    <a:moveTo>
                      <a:pt x="1839153" y="91440"/>
                    </a:moveTo>
                    <a:cubicBezTo>
                      <a:pt x="1829840" y="99060"/>
                      <a:pt x="1358246" y="53340"/>
                      <a:pt x="1295593" y="45720"/>
                    </a:cubicBezTo>
                    <a:cubicBezTo>
                      <a:pt x="1232940" y="38100"/>
                      <a:pt x="1481013" y="37253"/>
                      <a:pt x="1463233" y="45720"/>
                    </a:cubicBezTo>
                    <a:cubicBezTo>
                      <a:pt x="1445453" y="54187"/>
                      <a:pt x="1319300" y="37253"/>
                      <a:pt x="1188913" y="96520"/>
                    </a:cubicBezTo>
                    <a:cubicBezTo>
                      <a:pt x="1058526" y="155787"/>
                      <a:pt x="754573" y="364067"/>
                      <a:pt x="680913" y="401320"/>
                    </a:cubicBezTo>
                    <a:cubicBezTo>
                      <a:pt x="607253" y="438573"/>
                      <a:pt x="793520" y="291253"/>
                      <a:pt x="746953" y="320040"/>
                    </a:cubicBezTo>
                    <a:cubicBezTo>
                      <a:pt x="700386" y="348827"/>
                      <a:pt x="489566" y="484293"/>
                      <a:pt x="401513" y="574040"/>
                    </a:cubicBezTo>
                    <a:cubicBezTo>
                      <a:pt x="313460" y="663787"/>
                      <a:pt x="260966" y="755227"/>
                      <a:pt x="218633" y="858520"/>
                    </a:cubicBezTo>
                    <a:cubicBezTo>
                      <a:pt x="176300" y="961813"/>
                      <a:pt x="144126" y="1209040"/>
                      <a:pt x="147513" y="1193800"/>
                    </a:cubicBezTo>
                    <a:cubicBezTo>
                      <a:pt x="150900" y="1178560"/>
                      <a:pt x="233873" y="820420"/>
                      <a:pt x="238953" y="767080"/>
                    </a:cubicBezTo>
                    <a:cubicBezTo>
                      <a:pt x="244033" y="713740"/>
                      <a:pt x="216093" y="707813"/>
                      <a:pt x="177993" y="873760"/>
                    </a:cubicBezTo>
                    <a:cubicBezTo>
                      <a:pt x="139893" y="1039707"/>
                      <a:pt x="36600" y="1636607"/>
                      <a:pt x="10353" y="1762760"/>
                    </a:cubicBezTo>
                    <a:cubicBezTo>
                      <a:pt x="-15894" y="1888913"/>
                      <a:pt x="15433" y="1688253"/>
                      <a:pt x="20513" y="1630680"/>
                    </a:cubicBezTo>
                    <a:cubicBezTo>
                      <a:pt x="25593" y="1573107"/>
                      <a:pt x="30673" y="1522307"/>
                      <a:pt x="40833" y="1417320"/>
                    </a:cubicBezTo>
                    <a:cubicBezTo>
                      <a:pt x="50993" y="1312333"/>
                      <a:pt x="70466" y="1049867"/>
                      <a:pt x="81473" y="1000760"/>
                    </a:cubicBezTo>
                    <a:cubicBezTo>
                      <a:pt x="92480" y="951653"/>
                      <a:pt x="90786" y="1187027"/>
                      <a:pt x="106873" y="1122680"/>
                    </a:cubicBezTo>
                    <a:cubicBezTo>
                      <a:pt x="122960" y="1058333"/>
                      <a:pt x="166986" y="690033"/>
                      <a:pt x="177993" y="614680"/>
                    </a:cubicBezTo>
                    <a:cubicBezTo>
                      <a:pt x="189000" y="539327"/>
                      <a:pt x="123806" y="701887"/>
                      <a:pt x="172913" y="670560"/>
                    </a:cubicBezTo>
                    <a:cubicBezTo>
                      <a:pt x="222020" y="639233"/>
                      <a:pt x="415906" y="463973"/>
                      <a:pt x="472633" y="426720"/>
                    </a:cubicBezTo>
                    <a:cubicBezTo>
                      <a:pt x="529360" y="389467"/>
                      <a:pt x="513273" y="441113"/>
                      <a:pt x="513273" y="447040"/>
                    </a:cubicBezTo>
                    <a:cubicBezTo>
                      <a:pt x="513273" y="452967"/>
                      <a:pt x="379500" y="514773"/>
                      <a:pt x="472633" y="462280"/>
                    </a:cubicBezTo>
                    <a:cubicBezTo>
                      <a:pt x="565766" y="409787"/>
                      <a:pt x="954386" y="196427"/>
                      <a:pt x="1072073" y="132080"/>
                    </a:cubicBezTo>
                    <a:cubicBezTo>
                      <a:pt x="1189760" y="67733"/>
                      <a:pt x="1132186" y="98213"/>
                      <a:pt x="1178753" y="76200"/>
                    </a:cubicBezTo>
                    <a:cubicBezTo>
                      <a:pt x="1225320" y="54187"/>
                      <a:pt x="1243100" y="0"/>
                      <a:pt x="1351473" y="0"/>
                    </a:cubicBezTo>
                    <a:cubicBezTo>
                      <a:pt x="1459846" y="0"/>
                      <a:pt x="1848466" y="83820"/>
                      <a:pt x="1839153" y="914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A760F12B-26DA-4D5C-B651-CA4B2EE8F6DB}"/>
                  </a:ext>
                </a:extLst>
              </p:cNvPr>
              <p:cNvSpPr/>
              <p:nvPr/>
            </p:nvSpPr>
            <p:spPr>
              <a:xfrm>
                <a:off x="4031882" y="1826031"/>
                <a:ext cx="1907604" cy="997415"/>
              </a:xfrm>
              <a:custGeom>
                <a:avLst/>
                <a:gdLst>
                  <a:gd name="connsiteX0" fmla="*/ 1638 w 1907604"/>
                  <a:gd name="connsiteY0" fmla="*/ 63729 h 997415"/>
                  <a:gd name="connsiteX1" fmla="*/ 595998 w 1907604"/>
                  <a:gd name="connsiteY1" fmla="*/ 23089 h 997415"/>
                  <a:gd name="connsiteX2" fmla="*/ 423278 w 1907604"/>
                  <a:gd name="connsiteY2" fmla="*/ 2769 h 997415"/>
                  <a:gd name="connsiteX3" fmla="*/ 789038 w 1907604"/>
                  <a:gd name="connsiteY3" fmla="*/ 84049 h 997415"/>
                  <a:gd name="connsiteX4" fmla="*/ 590918 w 1907604"/>
                  <a:gd name="connsiteY4" fmla="*/ 94209 h 997415"/>
                  <a:gd name="connsiteX5" fmla="*/ 1037958 w 1907604"/>
                  <a:gd name="connsiteY5" fmla="*/ 195809 h 997415"/>
                  <a:gd name="connsiteX6" fmla="*/ 1022718 w 1907604"/>
                  <a:gd name="connsiteY6" fmla="*/ 200889 h 997415"/>
                  <a:gd name="connsiteX7" fmla="*/ 1220838 w 1907604"/>
                  <a:gd name="connsiteY7" fmla="*/ 363449 h 997415"/>
                  <a:gd name="connsiteX8" fmla="*/ 1424038 w 1907604"/>
                  <a:gd name="connsiteY8" fmla="*/ 546329 h 997415"/>
                  <a:gd name="connsiteX9" fmla="*/ 1510398 w 1907604"/>
                  <a:gd name="connsiteY9" fmla="*/ 597129 h 997415"/>
                  <a:gd name="connsiteX10" fmla="*/ 1901558 w 1907604"/>
                  <a:gd name="connsiteY10" fmla="*/ 993369 h 997415"/>
                  <a:gd name="connsiteX11" fmla="*/ 1718678 w 1907604"/>
                  <a:gd name="connsiteY11" fmla="*/ 785089 h 997415"/>
                  <a:gd name="connsiteX12" fmla="*/ 1327518 w 1907604"/>
                  <a:gd name="connsiteY12" fmla="*/ 505689 h 997415"/>
                  <a:gd name="connsiteX13" fmla="*/ 1225918 w 1907604"/>
                  <a:gd name="connsiteY13" fmla="*/ 388849 h 997415"/>
                  <a:gd name="connsiteX14" fmla="*/ 677278 w 1907604"/>
                  <a:gd name="connsiteY14" fmla="*/ 99289 h 997415"/>
                  <a:gd name="connsiteX15" fmla="*/ 428358 w 1907604"/>
                  <a:gd name="connsiteY15" fmla="*/ 68809 h 997415"/>
                  <a:gd name="connsiteX16" fmla="*/ 1638 w 1907604"/>
                  <a:gd name="connsiteY16" fmla="*/ 63729 h 997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7604" h="997415">
                    <a:moveTo>
                      <a:pt x="1638" y="63729"/>
                    </a:moveTo>
                    <a:cubicBezTo>
                      <a:pt x="29578" y="56109"/>
                      <a:pt x="525725" y="33249"/>
                      <a:pt x="595998" y="23089"/>
                    </a:cubicBezTo>
                    <a:cubicBezTo>
                      <a:pt x="666271" y="12929"/>
                      <a:pt x="391105" y="-7391"/>
                      <a:pt x="423278" y="2769"/>
                    </a:cubicBezTo>
                    <a:cubicBezTo>
                      <a:pt x="455451" y="12929"/>
                      <a:pt x="761098" y="68809"/>
                      <a:pt x="789038" y="84049"/>
                    </a:cubicBezTo>
                    <a:cubicBezTo>
                      <a:pt x="816978" y="99289"/>
                      <a:pt x="549431" y="75582"/>
                      <a:pt x="590918" y="94209"/>
                    </a:cubicBezTo>
                    <a:cubicBezTo>
                      <a:pt x="632405" y="112836"/>
                      <a:pt x="965991" y="178029"/>
                      <a:pt x="1037958" y="195809"/>
                    </a:cubicBezTo>
                    <a:cubicBezTo>
                      <a:pt x="1109925" y="213589"/>
                      <a:pt x="992238" y="172949"/>
                      <a:pt x="1022718" y="200889"/>
                    </a:cubicBezTo>
                    <a:cubicBezTo>
                      <a:pt x="1053198" y="228829"/>
                      <a:pt x="1153951" y="305876"/>
                      <a:pt x="1220838" y="363449"/>
                    </a:cubicBezTo>
                    <a:cubicBezTo>
                      <a:pt x="1287725" y="421022"/>
                      <a:pt x="1375778" y="507382"/>
                      <a:pt x="1424038" y="546329"/>
                    </a:cubicBezTo>
                    <a:cubicBezTo>
                      <a:pt x="1472298" y="585276"/>
                      <a:pt x="1430811" y="522622"/>
                      <a:pt x="1510398" y="597129"/>
                    </a:cubicBezTo>
                    <a:cubicBezTo>
                      <a:pt x="1589985" y="671636"/>
                      <a:pt x="1866845" y="962042"/>
                      <a:pt x="1901558" y="993369"/>
                    </a:cubicBezTo>
                    <a:cubicBezTo>
                      <a:pt x="1936271" y="1024696"/>
                      <a:pt x="1814351" y="866369"/>
                      <a:pt x="1718678" y="785089"/>
                    </a:cubicBezTo>
                    <a:cubicBezTo>
                      <a:pt x="1623005" y="703809"/>
                      <a:pt x="1409645" y="571729"/>
                      <a:pt x="1327518" y="505689"/>
                    </a:cubicBezTo>
                    <a:cubicBezTo>
                      <a:pt x="1245391" y="439649"/>
                      <a:pt x="1334291" y="456582"/>
                      <a:pt x="1225918" y="388849"/>
                    </a:cubicBezTo>
                    <a:cubicBezTo>
                      <a:pt x="1117545" y="321116"/>
                      <a:pt x="810205" y="152629"/>
                      <a:pt x="677278" y="99289"/>
                    </a:cubicBezTo>
                    <a:cubicBezTo>
                      <a:pt x="544351" y="45949"/>
                      <a:pt x="546045" y="73889"/>
                      <a:pt x="428358" y="68809"/>
                    </a:cubicBezTo>
                    <a:cubicBezTo>
                      <a:pt x="310671" y="63729"/>
                      <a:pt x="-26302" y="71349"/>
                      <a:pt x="1638" y="637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: 図形 494">
                <a:extLst>
                  <a:ext uri="{FF2B5EF4-FFF2-40B4-BE49-F238E27FC236}">
                    <a16:creationId xmlns:a16="http://schemas.microsoft.com/office/drawing/2014/main" id="{878494EA-C210-47CD-8EF7-58E3AD39FFCA}"/>
                  </a:ext>
                </a:extLst>
              </p:cNvPr>
              <p:cNvSpPr/>
              <p:nvPr/>
            </p:nvSpPr>
            <p:spPr>
              <a:xfrm>
                <a:off x="6181808" y="2509310"/>
                <a:ext cx="716129" cy="2085248"/>
              </a:xfrm>
              <a:custGeom>
                <a:avLst/>
                <a:gdLst>
                  <a:gd name="connsiteX0" fmla="*/ 552 w 716129"/>
                  <a:gd name="connsiteY0" fmla="*/ 210 h 2085248"/>
                  <a:gd name="connsiteX1" fmla="*/ 259632 w 716129"/>
                  <a:gd name="connsiteY1" fmla="*/ 142450 h 2085248"/>
                  <a:gd name="connsiteX2" fmla="*/ 371392 w 716129"/>
                  <a:gd name="connsiteY2" fmla="*/ 355810 h 2085248"/>
                  <a:gd name="connsiteX3" fmla="*/ 340912 w 716129"/>
                  <a:gd name="connsiteY3" fmla="*/ 264370 h 2085248"/>
                  <a:gd name="connsiteX4" fmla="*/ 569512 w 716129"/>
                  <a:gd name="connsiteY4" fmla="*/ 1143210 h 2085248"/>
                  <a:gd name="connsiteX5" fmla="*/ 589832 w 716129"/>
                  <a:gd name="connsiteY5" fmla="*/ 1036530 h 2085248"/>
                  <a:gd name="connsiteX6" fmla="*/ 706672 w 716129"/>
                  <a:gd name="connsiteY6" fmla="*/ 1321010 h 2085248"/>
                  <a:gd name="connsiteX7" fmla="*/ 706672 w 716129"/>
                  <a:gd name="connsiteY7" fmla="*/ 1351490 h 2085248"/>
                  <a:gd name="connsiteX8" fmla="*/ 686352 w 716129"/>
                  <a:gd name="connsiteY8" fmla="*/ 1722330 h 2085248"/>
                  <a:gd name="connsiteX9" fmla="*/ 655872 w 716129"/>
                  <a:gd name="connsiteY9" fmla="*/ 1691850 h 2085248"/>
                  <a:gd name="connsiteX10" fmla="*/ 478072 w 716129"/>
                  <a:gd name="connsiteY10" fmla="*/ 2001730 h 2085248"/>
                  <a:gd name="connsiteX11" fmla="*/ 152952 w 716129"/>
                  <a:gd name="connsiteY11" fmla="*/ 2006810 h 2085248"/>
                  <a:gd name="connsiteX12" fmla="*/ 203752 w 716129"/>
                  <a:gd name="connsiteY12" fmla="*/ 1976330 h 2085248"/>
                  <a:gd name="connsiteX13" fmla="*/ 427272 w 716129"/>
                  <a:gd name="connsiteY13" fmla="*/ 1889970 h 2085248"/>
                  <a:gd name="connsiteX14" fmla="*/ 620312 w 716129"/>
                  <a:gd name="connsiteY14" fmla="*/ 1580090 h 2085248"/>
                  <a:gd name="connsiteX15" fmla="*/ 239312 w 716129"/>
                  <a:gd name="connsiteY15" fmla="*/ 2062690 h 2085248"/>
                  <a:gd name="connsiteX16" fmla="*/ 467912 w 716129"/>
                  <a:gd name="connsiteY16" fmla="*/ 1986490 h 2085248"/>
                  <a:gd name="connsiteX17" fmla="*/ 579672 w 716129"/>
                  <a:gd name="connsiteY17" fmla="*/ 1813770 h 2085248"/>
                  <a:gd name="connsiteX18" fmla="*/ 666032 w 716129"/>
                  <a:gd name="connsiteY18" fmla="*/ 1387050 h 2085248"/>
                  <a:gd name="connsiteX19" fmla="*/ 584752 w 716129"/>
                  <a:gd name="connsiteY19" fmla="*/ 1067010 h 2085248"/>
                  <a:gd name="connsiteX20" fmla="*/ 472992 w 716129"/>
                  <a:gd name="connsiteY20" fmla="*/ 569170 h 2085248"/>
                  <a:gd name="connsiteX21" fmla="*/ 335832 w 716129"/>
                  <a:gd name="connsiteY21" fmla="*/ 172930 h 2085248"/>
                  <a:gd name="connsiteX22" fmla="*/ 552 w 716129"/>
                  <a:gd name="connsiteY22" fmla="*/ 210 h 208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6129" h="2085248">
                    <a:moveTo>
                      <a:pt x="552" y="210"/>
                    </a:moveTo>
                    <a:cubicBezTo>
                      <a:pt x="-12148" y="-4870"/>
                      <a:pt x="197825" y="83183"/>
                      <a:pt x="259632" y="142450"/>
                    </a:cubicBezTo>
                    <a:cubicBezTo>
                      <a:pt x="321439" y="201717"/>
                      <a:pt x="357845" y="335490"/>
                      <a:pt x="371392" y="355810"/>
                    </a:cubicBezTo>
                    <a:cubicBezTo>
                      <a:pt x="384939" y="376130"/>
                      <a:pt x="307892" y="133137"/>
                      <a:pt x="340912" y="264370"/>
                    </a:cubicBezTo>
                    <a:cubicBezTo>
                      <a:pt x="373932" y="395603"/>
                      <a:pt x="528025" y="1014517"/>
                      <a:pt x="569512" y="1143210"/>
                    </a:cubicBezTo>
                    <a:cubicBezTo>
                      <a:pt x="610999" y="1271903"/>
                      <a:pt x="566972" y="1006897"/>
                      <a:pt x="589832" y="1036530"/>
                    </a:cubicBezTo>
                    <a:cubicBezTo>
                      <a:pt x="612692" y="1066163"/>
                      <a:pt x="687199" y="1268517"/>
                      <a:pt x="706672" y="1321010"/>
                    </a:cubicBezTo>
                    <a:cubicBezTo>
                      <a:pt x="726145" y="1373503"/>
                      <a:pt x="710059" y="1284603"/>
                      <a:pt x="706672" y="1351490"/>
                    </a:cubicBezTo>
                    <a:cubicBezTo>
                      <a:pt x="703285" y="1418377"/>
                      <a:pt x="694819" y="1665603"/>
                      <a:pt x="686352" y="1722330"/>
                    </a:cubicBezTo>
                    <a:cubicBezTo>
                      <a:pt x="677885" y="1779057"/>
                      <a:pt x="690585" y="1645283"/>
                      <a:pt x="655872" y="1691850"/>
                    </a:cubicBezTo>
                    <a:cubicBezTo>
                      <a:pt x="621159" y="1738417"/>
                      <a:pt x="561892" y="1949237"/>
                      <a:pt x="478072" y="2001730"/>
                    </a:cubicBezTo>
                    <a:cubicBezTo>
                      <a:pt x="394252" y="2054223"/>
                      <a:pt x="198672" y="2011043"/>
                      <a:pt x="152952" y="2006810"/>
                    </a:cubicBezTo>
                    <a:cubicBezTo>
                      <a:pt x="107232" y="2002577"/>
                      <a:pt x="158032" y="1995803"/>
                      <a:pt x="203752" y="1976330"/>
                    </a:cubicBezTo>
                    <a:cubicBezTo>
                      <a:pt x="249472" y="1956857"/>
                      <a:pt x="357845" y="1956010"/>
                      <a:pt x="427272" y="1889970"/>
                    </a:cubicBezTo>
                    <a:cubicBezTo>
                      <a:pt x="496699" y="1823930"/>
                      <a:pt x="651639" y="1551303"/>
                      <a:pt x="620312" y="1580090"/>
                    </a:cubicBezTo>
                    <a:cubicBezTo>
                      <a:pt x="588985" y="1608877"/>
                      <a:pt x="264712" y="1994957"/>
                      <a:pt x="239312" y="2062690"/>
                    </a:cubicBezTo>
                    <a:cubicBezTo>
                      <a:pt x="213912" y="2130423"/>
                      <a:pt x="411185" y="2027977"/>
                      <a:pt x="467912" y="1986490"/>
                    </a:cubicBezTo>
                    <a:cubicBezTo>
                      <a:pt x="524639" y="1945003"/>
                      <a:pt x="546652" y="1913677"/>
                      <a:pt x="579672" y="1813770"/>
                    </a:cubicBezTo>
                    <a:cubicBezTo>
                      <a:pt x="612692" y="1713863"/>
                      <a:pt x="665185" y="1511510"/>
                      <a:pt x="666032" y="1387050"/>
                    </a:cubicBezTo>
                    <a:cubicBezTo>
                      <a:pt x="666879" y="1262590"/>
                      <a:pt x="616925" y="1203323"/>
                      <a:pt x="584752" y="1067010"/>
                    </a:cubicBezTo>
                    <a:cubicBezTo>
                      <a:pt x="552579" y="930697"/>
                      <a:pt x="514479" y="718183"/>
                      <a:pt x="472992" y="569170"/>
                    </a:cubicBezTo>
                    <a:cubicBezTo>
                      <a:pt x="431505" y="420157"/>
                      <a:pt x="410339" y="267757"/>
                      <a:pt x="335832" y="172930"/>
                    </a:cubicBezTo>
                    <a:cubicBezTo>
                      <a:pt x="261325" y="78103"/>
                      <a:pt x="13252" y="5290"/>
                      <a:pt x="552" y="2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フリーフォーム: 図形 495">
                <a:extLst>
                  <a:ext uri="{FF2B5EF4-FFF2-40B4-BE49-F238E27FC236}">
                    <a16:creationId xmlns:a16="http://schemas.microsoft.com/office/drawing/2014/main" id="{FB1DCA2A-62EC-4ABE-A908-F7ADE5E0BA09}"/>
                  </a:ext>
                </a:extLst>
              </p:cNvPr>
              <p:cNvSpPr/>
              <p:nvPr/>
            </p:nvSpPr>
            <p:spPr>
              <a:xfrm>
                <a:off x="3787526" y="2168792"/>
                <a:ext cx="1728108" cy="621900"/>
              </a:xfrm>
              <a:custGeom>
                <a:avLst/>
                <a:gdLst>
                  <a:gd name="connsiteX0" fmla="*/ 83434 w 1728108"/>
                  <a:gd name="connsiteY0" fmla="*/ 368 h 621900"/>
                  <a:gd name="connsiteX1" fmla="*/ 144394 w 1728108"/>
                  <a:gd name="connsiteY1" fmla="*/ 20688 h 621900"/>
                  <a:gd name="connsiteX2" fmla="*/ 1002914 w 1728108"/>
                  <a:gd name="connsiteY2" fmla="*/ 71488 h 621900"/>
                  <a:gd name="connsiteX3" fmla="*/ 566034 w 1728108"/>
                  <a:gd name="connsiteY3" fmla="*/ 35928 h 621900"/>
                  <a:gd name="connsiteX4" fmla="*/ 936874 w 1728108"/>
                  <a:gd name="connsiteY4" fmla="*/ 76568 h 621900"/>
                  <a:gd name="connsiteX5" fmla="*/ 1211194 w 1728108"/>
                  <a:gd name="connsiteY5" fmla="*/ 239128 h 621900"/>
                  <a:gd name="connsiteX6" fmla="*/ 1099434 w 1728108"/>
                  <a:gd name="connsiteY6" fmla="*/ 147688 h 621900"/>
                  <a:gd name="connsiteX7" fmla="*/ 1709034 w 1728108"/>
                  <a:gd name="connsiteY7" fmla="*/ 569328 h 621900"/>
                  <a:gd name="connsiteX8" fmla="*/ 1587114 w 1728108"/>
                  <a:gd name="connsiteY8" fmla="*/ 457568 h 621900"/>
                  <a:gd name="connsiteX9" fmla="*/ 1719194 w 1728108"/>
                  <a:gd name="connsiteY9" fmla="*/ 620128 h 621900"/>
                  <a:gd name="connsiteX10" fmla="*/ 1449954 w 1728108"/>
                  <a:gd name="connsiteY10" fmla="*/ 330568 h 621900"/>
                  <a:gd name="connsiteX11" fmla="*/ 1292474 w 1728108"/>
                  <a:gd name="connsiteY11" fmla="*/ 244208 h 621900"/>
                  <a:gd name="connsiteX12" fmla="*/ 1140074 w 1728108"/>
                  <a:gd name="connsiteY12" fmla="*/ 107048 h 621900"/>
                  <a:gd name="connsiteX13" fmla="*/ 987674 w 1728108"/>
                  <a:gd name="connsiteY13" fmla="*/ 35928 h 621900"/>
                  <a:gd name="connsiteX14" fmla="*/ 83434 w 1728108"/>
                  <a:gd name="connsiteY14" fmla="*/ 368 h 6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8108" h="621900">
                    <a:moveTo>
                      <a:pt x="83434" y="368"/>
                    </a:moveTo>
                    <a:cubicBezTo>
                      <a:pt x="-57113" y="-2172"/>
                      <a:pt x="-8853" y="8835"/>
                      <a:pt x="144394" y="20688"/>
                    </a:cubicBezTo>
                    <a:cubicBezTo>
                      <a:pt x="297641" y="32541"/>
                      <a:pt x="932641" y="68948"/>
                      <a:pt x="1002914" y="71488"/>
                    </a:cubicBezTo>
                    <a:cubicBezTo>
                      <a:pt x="1073187" y="74028"/>
                      <a:pt x="577041" y="35081"/>
                      <a:pt x="566034" y="35928"/>
                    </a:cubicBezTo>
                    <a:cubicBezTo>
                      <a:pt x="555027" y="36775"/>
                      <a:pt x="829347" y="42701"/>
                      <a:pt x="936874" y="76568"/>
                    </a:cubicBezTo>
                    <a:cubicBezTo>
                      <a:pt x="1044401" y="110435"/>
                      <a:pt x="1184101" y="227275"/>
                      <a:pt x="1211194" y="239128"/>
                    </a:cubicBezTo>
                    <a:cubicBezTo>
                      <a:pt x="1238287" y="250981"/>
                      <a:pt x="1016461" y="92655"/>
                      <a:pt x="1099434" y="147688"/>
                    </a:cubicBezTo>
                    <a:cubicBezTo>
                      <a:pt x="1182407" y="202721"/>
                      <a:pt x="1627754" y="517681"/>
                      <a:pt x="1709034" y="569328"/>
                    </a:cubicBezTo>
                    <a:cubicBezTo>
                      <a:pt x="1790314" y="620975"/>
                      <a:pt x="1585421" y="449101"/>
                      <a:pt x="1587114" y="457568"/>
                    </a:cubicBezTo>
                    <a:cubicBezTo>
                      <a:pt x="1588807" y="466035"/>
                      <a:pt x="1742054" y="641295"/>
                      <a:pt x="1719194" y="620128"/>
                    </a:cubicBezTo>
                    <a:cubicBezTo>
                      <a:pt x="1696334" y="598961"/>
                      <a:pt x="1521074" y="393221"/>
                      <a:pt x="1449954" y="330568"/>
                    </a:cubicBezTo>
                    <a:cubicBezTo>
                      <a:pt x="1378834" y="267915"/>
                      <a:pt x="1344121" y="281461"/>
                      <a:pt x="1292474" y="244208"/>
                    </a:cubicBezTo>
                    <a:cubicBezTo>
                      <a:pt x="1240827" y="206955"/>
                      <a:pt x="1190874" y="141761"/>
                      <a:pt x="1140074" y="107048"/>
                    </a:cubicBezTo>
                    <a:cubicBezTo>
                      <a:pt x="1089274" y="72335"/>
                      <a:pt x="1161240" y="50321"/>
                      <a:pt x="987674" y="35928"/>
                    </a:cubicBezTo>
                    <a:cubicBezTo>
                      <a:pt x="814108" y="21535"/>
                      <a:pt x="223981" y="2908"/>
                      <a:pt x="83434" y="3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フリーフォーム: 図形 496">
                <a:extLst>
                  <a:ext uri="{FF2B5EF4-FFF2-40B4-BE49-F238E27FC236}">
                    <a16:creationId xmlns:a16="http://schemas.microsoft.com/office/drawing/2014/main" id="{A5558EAE-2CCF-419E-A802-0B8AD37D5930}"/>
                  </a:ext>
                </a:extLst>
              </p:cNvPr>
              <p:cNvSpPr/>
              <p:nvPr/>
            </p:nvSpPr>
            <p:spPr>
              <a:xfrm>
                <a:off x="3950964" y="2273236"/>
                <a:ext cx="1818053" cy="1066384"/>
              </a:xfrm>
              <a:custGeom>
                <a:avLst/>
                <a:gdLst>
                  <a:gd name="connsiteX0" fmla="*/ 1276 w 1818053"/>
                  <a:gd name="connsiteY0" fmla="*/ 2604 h 1066384"/>
                  <a:gd name="connsiteX1" fmla="*/ 961396 w 1818053"/>
                  <a:gd name="connsiteY1" fmla="*/ 236284 h 1066384"/>
                  <a:gd name="connsiteX2" fmla="*/ 773436 w 1818053"/>
                  <a:gd name="connsiteY2" fmla="*/ 165164 h 1066384"/>
                  <a:gd name="connsiteX3" fmla="*/ 1230636 w 1818053"/>
                  <a:gd name="connsiteY3" fmla="*/ 652844 h 1066384"/>
                  <a:gd name="connsiteX4" fmla="*/ 1139196 w 1818053"/>
                  <a:gd name="connsiteY4" fmla="*/ 586804 h 1066384"/>
                  <a:gd name="connsiteX5" fmla="*/ 1814836 w 1818053"/>
                  <a:gd name="connsiteY5" fmla="*/ 1064324 h 1066384"/>
                  <a:gd name="connsiteX6" fmla="*/ 1383036 w 1818053"/>
                  <a:gd name="connsiteY6" fmla="*/ 754444 h 1066384"/>
                  <a:gd name="connsiteX7" fmla="*/ 1113796 w 1818053"/>
                  <a:gd name="connsiteY7" fmla="*/ 622364 h 1066384"/>
                  <a:gd name="connsiteX8" fmla="*/ 1144276 w 1818053"/>
                  <a:gd name="connsiteY8" fmla="*/ 703644 h 1066384"/>
                  <a:gd name="connsiteX9" fmla="*/ 869956 w 1818053"/>
                  <a:gd name="connsiteY9" fmla="*/ 444564 h 1066384"/>
                  <a:gd name="connsiteX10" fmla="*/ 1443996 w 1818053"/>
                  <a:gd name="connsiteY10" fmla="*/ 698564 h 1066384"/>
                  <a:gd name="connsiteX11" fmla="*/ 1052836 w 1818053"/>
                  <a:gd name="connsiteY11" fmla="*/ 363284 h 1066384"/>
                  <a:gd name="connsiteX12" fmla="*/ 763276 w 1818053"/>
                  <a:gd name="connsiteY12" fmla="*/ 124524 h 1066384"/>
                  <a:gd name="connsiteX13" fmla="*/ 1276 w 1818053"/>
                  <a:gd name="connsiteY13" fmla="*/ 2604 h 106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18053" h="1066384">
                    <a:moveTo>
                      <a:pt x="1276" y="2604"/>
                    </a:moveTo>
                    <a:cubicBezTo>
                      <a:pt x="34296" y="21231"/>
                      <a:pt x="832703" y="209191"/>
                      <a:pt x="961396" y="236284"/>
                    </a:cubicBezTo>
                    <a:cubicBezTo>
                      <a:pt x="1090089" y="263377"/>
                      <a:pt x="728563" y="95737"/>
                      <a:pt x="773436" y="165164"/>
                    </a:cubicBezTo>
                    <a:cubicBezTo>
                      <a:pt x="818309" y="234591"/>
                      <a:pt x="1169676" y="582571"/>
                      <a:pt x="1230636" y="652844"/>
                    </a:cubicBezTo>
                    <a:cubicBezTo>
                      <a:pt x="1291596" y="723117"/>
                      <a:pt x="1139196" y="586804"/>
                      <a:pt x="1139196" y="586804"/>
                    </a:cubicBezTo>
                    <a:lnTo>
                      <a:pt x="1814836" y="1064324"/>
                    </a:lnTo>
                    <a:cubicBezTo>
                      <a:pt x="1855476" y="1092264"/>
                      <a:pt x="1499876" y="828104"/>
                      <a:pt x="1383036" y="754444"/>
                    </a:cubicBezTo>
                    <a:cubicBezTo>
                      <a:pt x="1266196" y="680784"/>
                      <a:pt x="1153589" y="630831"/>
                      <a:pt x="1113796" y="622364"/>
                    </a:cubicBezTo>
                    <a:cubicBezTo>
                      <a:pt x="1074003" y="613897"/>
                      <a:pt x="1184916" y="733277"/>
                      <a:pt x="1144276" y="703644"/>
                    </a:cubicBezTo>
                    <a:cubicBezTo>
                      <a:pt x="1103636" y="674011"/>
                      <a:pt x="820003" y="445411"/>
                      <a:pt x="869956" y="444564"/>
                    </a:cubicBezTo>
                    <a:cubicBezTo>
                      <a:pt x="919909" y="443717"/>
                      <a:pt x="1413516" y="712111"/>
                      <a:pt x="1443996" y="698564"/>
                    </a:cubicBezTo>
                    <a:cubicBezTo>
                      <a:pt x="1474476" y="685017"/>
                      <a:pt x="1166289" y="458957"/>
                      <a:pt x="1052836" y="363284"/>
                    </a:cubicBezTo>
                    <a:cubicBezTo>
                      <a:pt x="939383" y="267611"/>
                      <a:pt x="941076" y="179557"/>
                      <a:pt x="763276" y="124524"/>
                    </a:cubicBezTo>
                    <a:cubicBezTo>
                      <a:pt x="585476" y="69491"/>
                      <a:pt x="-31744" y="-16023"/>
                      <a:pt x="1276" y="26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: 図形 497">
                <a:extLst>
                  <a:ext uri="{FF2B5EF4-FFF2-40B4-BE49-F238E27FC236}">
                    <a16:creationId xmlns:a16="http://schemas.microsoft.com/office/drawing/2014/main" id="{6A7837C7-3B65-4747-8C71-C9B44697B1C4}"/>
                  </a:ext>
                </a:extLst>
              </p:cNvPr>
              <p:cNvSpPr/>
              <p:nvPr/>
            </p:nvSpPr>
            <p:spPr>
              <a:xfrm>
                <a:off x="3682833" y="2328119"/>
                <a:ext cx="1007798" cy="180132"/>
              </a:xfrm>
              <a:custGeom>
                <a:avLst/>
                <a:gdLst>
                  <a:gd name="connsiteX0" fmla="*/ 167 w 1007798"/>
                  <a:gd name="connsiteY0" fmla="*/ 180131 h 180132"/>
                  <a:gd name="connsiteX1" fmla="*/ 377992 w 1007798"/>
                  <a:gd name="connsiteY1" fmla="*/ 11856 h 180132"/>
                  <a:gd name="connsiteX2" fmla="*/ 181142 w 1007798"/>
                  <a:gd name="connsiteY2" fmla="*/ 53131 h 180132"/>
                  <a:gd name="connsiteX3" fmla="*/ 495467 w 1007798"/>
                  <a:gd name="connsiteY3" fmla="*/ 43606 h 180132"/>
                  <a:gd name="connsiteX4" fmla="*/ 1006642 w 1007798"/>
                  <a:gd name="connsiteY4" fmla="*/ 100756 h 180132"/>
                  <a:gd name="connsiteX5" fmla="*/ 628817 w 1007798"/>
                  <a:gd name="connsiteY5" fmla="*/ 34081 h 180132"/>
                  <a:gd name="connsiteX6" fmla="*/ 431967 w 1007798"/>
                  <a:gd name="connsiteY6" fmla="*/ 8681 h 180132"/>
                  <a:gd name="connsiteX7" fmla="*/ 167 w 1007798"/>
                  <a:gd name="connsiteY7" fmla="*/ 180131 h 180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7798" h="180132">
                    <a:moveTo>
                      <a:pt x="167" y="180131"/>
                    </a:moveTo>
                    <a:cubicBezTo>
                      <a:pt x="-8829" y="180660"/>
                      <a:pt x="347830" y="33023"/>
                      <a:pt x="377992" y="11856"/>
                    </a:cubicBezTo>
                    <a:cubicBezTo>
                      <a:pt x="408154" y="-9311"/>
                      <a:pt x="161563" y="47839"/>
                      <a:pt x="181142" y="53131"/>
                    </a:cubicBezTo>
                    <a:cubicBezTo>
                      <a:pt x="200721" y="58423"/>
                      <a:pt x="357884" y="35669"/>
                      <a:pt x="495467" y="43606"/>
                    </a:cubicBezTo>
                    <a:cubicBezTo>
                      <a:pt x="633050" y="51543"/>
                      <a:pt x="984417" y="102343"/>
                      <a:pt x="1006642" y="100756"/>
                    </a:cubicBezTo>
                    <a:cubicBezTo>
                      <a:pt x="1028867" y="99169"/>
                      <a:pt x="724596" y="49427"/>
                      <a:pt x="628817" y="34081"/>
                    </a:cubicBezTo>
                    <a:cubicBezTo>
                      <a:pt x="533038" y="18735"/>
                      <a:pt x="534096" y="-16190"/>
                      <a:pt x="431967" y="8681"/>
                    </a:cubicBezTo>
                    <a:cubicBezTo>
                      <a:pt x="329838" y="33552"/>
                      <a:pt x="9163" y="179602"/>
                      <a:pt x="167" y="180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: 図形 498">
                <a:extLst>
                  <a:ext uri="{FF2B5EF4-FFF2-40B4-BE49-F238E27FC236}">
                    <a16:creationId xmlns:a16="http://schemas.microsoft.com/office/drawing/2014/main" id="{132946EC-5965-4A9B-A3FD-5F9B3C947807}"/>
                  </a:ext>
                </a:extLst>
              </p:cNvPr>
              <p:cNvSpPr/>
              <p:nvPr/>
            </p:nvSpPr>
            <p:spPr>
              <a:xfrm>
                <a:off x="3141877" y="2265477"/>
                <a:ext cx="1134436" cy="253728"/>
              </a:xfrm>
              <a:custGeom>
                <a:avLst/>
                <a:gdLst>
                  <a:gd name="connsiteX0" fmla="*/ 1115798 w 1134436"/>
                  <a:gd name="connsiteY0" fmla="*/ 249123 h 253728"/>
                  <a:gd name="connsiteX1" fmla="*/ 1036423 w 1134436"/>
                  <a:gd name="connsiteY1" fmla="*/ 182448 h 253728"/>
                  <a:gd name="connsiteX2" fmla="*/ 706223 w 1134436"/>
                  <a:gd name="connsiteY2" fmla="*/ 45923 h 253728"/>
                  <a:gd name="connsiteX3" fmla="*/ 214098 w 1134436"/>
                  <a:gd name="connsiteY3" fmla="*/ 45923 h 253728"/>
                  <a:gd name="connsiteX4" fmla="*/ 569698 w 1134436"/>
                  <a:gd name="connsiteY4" fmla="*/ 33223 h 253728"/>
                  <a:gd name="connsiteX5" fmla="*/ 90273 w 1134436"/>
                  <a:gd name="connsiteY5" fmla="*/ 42748 h 253728"/>
                  <a:gd name="connsiteX6" fmla="*/ 4548 w 1134436"/>
                  <a:gd name="connsiteY6" fmla="*/ 188798 h 253728"/>
                  <a:gd name="connsiteX7" fmla="*/ 156948 w 1134436"/>
                  <a:gd name="connsiteY7" fmla="*/ 23698 h 253728"/>
                  <a:gd name="connsiteX8" fmla="*/ 429998 w 1134436"/>
                  <a:gd name="connsiteY8" fmla="*/ 4648 h 253728"/>
                  <a:gd name="connsiteX9" fmla="*/ 731623 w 1134436"/>
                  <a:gd name="connsiteY9" fmla="*/ 58623 h 253728"/>
                  <a:gd name="connsiteX10" fmla="*/ 1115798 w 1134436"/>
                  <a:gd name="connsiteY10" fmla="*/ 249123 h 25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4436" h="253728">
                    <a:moveTo>
                      <a:pt x="1115798" y="249123"/>
                    </a:moveTo>
                    <a:cubicBezTo>
                      <a:pt x="1166598" y="269760"/>
                      <a:pt x="1104685" y="216315"/>
                      <a:pt x="1036423" y="182448"/>
                    </a:cubicBezTo>
                    <a:cubicBezTo>
                      <a:pt x="968161" y="148581"/>
                      <a:pt x="843277" y="68677"/>
                      <a:pt x="706223" y="45923"/>
                    </a:cubicBezTo>
                    <a:cubicBezTo>
                      <a:pt x="569169" y="23169"/>
                      <a:pt x="236852" y="48040"/>
                      <a:pt x="214098" y="45923"/>
                    </a:cubicBezTo>
                    <a:cubicBezTo>
                      <a:pt x="191344" y="43806"/>
                      <a:pt x="590335" y="33752"/>
                      <a:pt x="569698" y="33223"/>
                    </a:cubicBezTo>
                    <a:cubicBezTo>
                      <a:pt x="549061" y="32694"/>
                      <a:pt x="184465" y="16819"/>
                      <a:pt x="90273" y="42748"/>
                    </a:cubicBezTo>
                    <a:cubicBezTo>
                      <a:pt x="-3919" y="68677"/>
                      <a:pt x="-6565" y="191973"/>
                      <a:pt x="4548" y="188798"/>
                    </a:cubicBezTo>
                    <a:cubicBezTo>
                      <a:pt x="15661" y="185623"/>
                      <a:pt x="86040" y="54390"/>
                      <a:pt x="156948" y="23698"/>
                    </a:cubicBezTo>
                    <a:cubicBezTo>
                      <a:pt x="227856" y="-6994"/>
                      <a:pt x="334219" y="-1173"/>
                      <a:pt x="429998" y="4648"/>
                    </a:cubicBezTo>
                    <a:cubicBezTo>
                      <a:pt x="525777" y="10469"/>
                      <a:pt x="615735" y="22110"/>
                      <a:pt x="731623" y="58623"/>
                    </a:cubicBezTo>
                    <a:cubicBezTo>
                      <a:pt x="847511" y="95136"/>
                      <a:pt x="1064998" y="228486"/>
                      <a:pt x="1115798" y="2491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: 図形 499">
                <a:extLst>
                  <a:ext uri="{FF2B5EF4-FFF2-40B4-BE49-F238E27FC236}">
                    <a16:creationId xmlns:a16="http://schemas.microsoft.com/office/drawing/2014/main" id="{8938B4B2-87A2-4C20-859B-9401EEED83CE}"/>
                  </a:ext>
                </a:extLst>
              </p:cNvPr>
              <p:cNvSpPr/>
              <p:nvPr/>
            </p:nvSpPr>
            <p:spPr>
              <a:xfrm>
                <a:off x="3978773" y="1698045"/>
                <a:ext cx="644761" cy="611897"/>
              </a:xfrm>
              <a:custGeom>
                <a:avLst/>
                <a:gdLst>
                  <a:gd name="connsiteX0" fmla="*/ 638947 w 644761"/>
                  <a:gd name="connsiteY0" fmla="*/ 608275 h 611897"/>
                  <a:gd name="connsiteX1" fmla="*/ 598307 w 644761"/>
                  <a:gd name="connsiteY1" fmla="*/ 567635 h 611897"/>
                  <a:gd name="connsiteX2" fmla="*/ 384947 w 644761"/>
                  <a:gd name="connsiteY2" fmla="*/ 359355 h 611897"/>
                  <a:gd name="connsiteX3" fmla="*/ 105547 w 644761"/>
                  <a:gd name="connsiteY3" fmla="*/ 54555 h 611897"/>
                  <a:gd name="connsiteX4" fmla="*/ 384947 w 644761"/>
                  <a:gd name="connsiteY4" fmla="*/ 267915 h 611897"/>
                  <a:gd name="connsiteX5" fmla="*/ 344307 w 644761"/>
                  <a:gd name="connsiteY5" fmla="*/ 267915 h 611897"/>
                  <a:gd name="connsiteX6" fmla="*/ 3947 w 644761"/>
                  <a:gd name="connsiteY6" fmla="*/ 3755 h 611897"/>
                  <a:gd name="connsiteX7" fmla="*/ 176667 w 644761"/>
                  <a:gd name="connsiteY7" fmla="*/ 135835 h 611897"/>
                  <a:gd name="connsiteX8" fmla="*/ 445907 w 644761"/>
                  <a:gd name="connsiteY8" fmla="*/ 455875 h 611897"/>
                  <a:gd name="connsiteX9" fmla="*/ 638947 w 644761"/>
                  <a:gd name="connsiteY9" fmla="*/ 608275 h 61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4761" h="611897">
                    <a:moveTo>
                      <a:pt x="638947" y="608275"/>
                    </a:moveTo>
                    <a:cubicBezTo>
                      <a:pt x="664347" y="626902"/>
                      <a:pt x="598307" y="567635"/>
                      <a:pt x="598307" y="567635"/>
                    </a:cubicBezTo>
                    <a:cubicBezTo>
                      <a:pt x="555974" y="526148"/>
                      <a:pt x="467074" y="444868"/>
                      <a:pt x="384947" y="359355"/>
                    </a:cubicBezTo>
                    <a:cubicBezTo>
                      <a:pt x="302820" y="273842"/>
                      <a:pt x="105547" y="69795"/>
                      <a:pt x="105547" y="54555"/>
                    </a:cubicBezTo>
                    <a:cubicBezTo>
                      <a:pt x="105547" y="39315"/>
                      <a:pt x="345154" y="232355"/>
                      <a:pt x="384947" y="267915"/>
                    </a:cubicBezTo>
                    <a:cubicBezTo>
                      <a:pt x="424740" y="303475"/>
                      <a:pt x="407807" y="311942"/>
                      <a:pt x="344307" y="267915"/>
                    </a:cubicBezTo>
                    <a:cubicBezTo>
                      <a:pt x="280807" y="223888"/>
                      <a:pt x="31887" y="25768"/>
                      <a:pt x="3947" y="3755"/>
                    </a:cubicBezTo>
                    <a:cubicBezTo>
                      <a:pt x="-23993" y="-18258"/>
                      <a:pt x="103007" y="60482"/>
                      <a:pt x="176667" y="135835"/>
                    </a:cubicBezTo>
                    <a:cubicBezTo>
                      <a:pt x="250327" y="211188"/>
                      <a:pt x="368014" y="378828"/>
                      <a:pt x="445907" y="455875"/>
                    </a:cubicBezTo>
                    <a:cubicBezTo>
                      <a:pt x="523800" y="532922"/>
                      <a:pt x="613547" y="589648"/>
                      <a:pt x="638947" y="6082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: 図形 500">
                <a:extLst>
                  <a:ext uri="{FF2B5EF4-FFF2-40B4-BE49-F238E27FC236}">
                    <a16:creationId xmlns:a16="http://schemas.microsoft.com/office/drawing/2014/main" id="{049119D4-A2EA-4E48-9F80-FFEEDE76B37F}"/>
                  </a:ext>
                </a:extLst>
              </p:cNvPr>
              <p:cNvSpPr/>
              <p:nvPr/>
            </p:nvSpPr>
            <p:spPr>
              <a:xfrm>
                <a:off x="3630558" y="2012624"/>
                <a:ext cx="1125663" cy="269062"/>
              </a:xfrm>
              <a:custGeom>
                <a:avLst/>
                <a:gdLst>
                  <a:gd name="connsiteX0" fmla="*/ 1642 w 1125663"/>
                  <a:gd name="connsiteY0" fmla="*/ 268296 h 269062"/>
                  <a:gd name="connsiteX1" fmla="*/ 656962 w 1125663"/>
                  <a:gd name="connsiteY1" fmla="*/ 105736 h 269062"/>
                  <a:gd name="connsiteX2" fmla="*/ 1119242 w 1125663"/>
                  <a:gd name="connsiteY2" fmla="*/ 110816 h 269062"/>
                  <a:gd name="connsiteX3" fmla="*/ 316602 w 1125663"/>
                  <a:gd name="connsiteY3" fmla="*/ 156536 h 269062"/>
                  <a:gd name="connsiteX4" fmla="*/ 1109082 w 1125663"/>
                  <a:gd name="connsiteY4" fmla="*/ 19376 h 269062"/>
                  <a:gd name="connsiteX5" fmla="*/ 489322 w 1125663"/>
                  <a:gd name="connsiteY5" fmla="*/ 29536 h 269062"/>
                  <a:gd name="connsiteX6" fmla="*/ 1642 w 1125663"/>
                  <a:gd name="connsiteY6" fmla="*/ 268296 h 26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663" h="269062">
                    <a:moveTo>
                      <a:pt x="1642" y="268296"/>
                    </a:moveTo>
                    <a:cubicBezTo>
                      <a:pt x="29582" y="280996"/>
                      <a:pt x="470695" y="131983"/>
                      <a:pt x="656962" y="105736"/>
                    </a:cubicBezTo>
                    <a:cubicBezTo>
                      <a:pt x="843229" y="79489"/>
                      <a:pt x="1175969" y="102349"/>
                      <a:pt x="1119242" y="110816"/>
                    </a:cubicBezTo>
                    <a:cubicBezTo>
                      <a:pt x="1062515" y="119283"/>
                      <a:pt x="318295" y="171776"/>
                      <a:pt x="316602" y="156536"/>
                    </a:cubicBezTo>
                    <a:cubicBezTo>
                      <a:pt x="314909" y="141296"/>
                      <a:pt x="1080295" y="40543"/>
                      <a:pt x="1109082" y="19376"/>
                    </a:cubicBezTo>
                    <a:cubicBezTo>
                      <a:pt x="1137869" y="-1791"/>
                      <a:pt x="669662" y="-14491"/>
                      <a:pt x="489322" y="29536"/>
                    </a:cubicBezTo>
                    <a:cubicBezTo>
                      <a:pt x="308982" y="73563"/>
                      <a:pt x="-26298" y="255596"/>
                      <a:pt x="1642" y="2682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: 図形 501">
                <a:extLst>
                  <a:ext uri="{FF2B5EF4-FFF2-40B4-BE49-F238E27FC236}">
                    <a16:creationId xmlns:a16="http://schemas.microsoft.com/office/drawing/2014/main" id="{85A5E0A2-C161-4DD2-8A35-501D3FA24FDE}"/>
                  </a:ext>
                </a:extLst>
              </p:cNvPr>
              <p:cNvSpPr/>
              <p:nvPr/>
            </p:nvSpPr>
            <p:spPr>
              <a:xfrm>
                <a:off x="2996263" y="2322117"/>
                <a:ext cx="461778" cy="807521"/>
              </a:xfrm>
              <a:custGeom>
                <a:avLst/>
                <a:gdLst>
                  <a:gd name="connsiteX0" fmla="*/ 447977 w 461778"/>
                  <a:gd name="connsiteY0" fmla="*/ 65483 h 807521"/>
                  <a:gd name="connsiteX1" fmla="*/ 6017 w 461778"/>
                  <a:gd name="connsiteY1" fmla="*/ 349963 h 807521"/>
                  <a:gd name="connsiteX2" fmla="*/ 183817 w 461778"/>
                  <a:gd name="connsiteY2" fmla="*/ 182323 h 807521"/>
                  <a:gd name="connsiteX3" fmla="*/ 66977 w 461778"/>
                  <a:gd name="connsiteY3" fmla="*/ 304243 h 807521"/>
                  <a:gd name="connsiteX4" fmla="*/ 26337 w 461778"/>
                  <a:gd name="connsiteY4" fmla="*/ 802083 h 807521"/>
                  <a:gd name="connsiteX5" fmla="*/ 26337 w 461778"/>
                  <a:gd name="connsiteY5" fmla="*/ 548083 h 807521"/>
                  <a:gd name="connsiteX6" fmla="*/ 46657 w 461778"/>
                  <a:gd name="connsiteY6" fmla="*/ 217883 h 807521"/>
                  <a:gd name="connsiteX7" fmla="*/ 56817 w 461778"/>
                  <a:gd name="connsiteY7" fmla="*/ 339803 h 807521"/>
                  <a:gd name="connsiteX8" fmla="*/ 97457 w 461778"/>
                  <a:gd name="connsiteY8" fmla="*/ 111203 h 807521"/>
                  <a:gd name="connsiteX9" fmla="*/ 341297 w 461778"/>
                  <a:gd name="connsiteY9" fmla="*/ 4523 h 807521"/>
                  <a:gd name="connsiteX10" fmla="*/ 21257 w 461778"/>
                  <a:gd name="connsiteY10" fmla="*/ 253443 h 807521"/>
                  <a:gd name="connsiteX11" fmla="*/ 320977 w 461778"/>
                  <a:gd name="connsiteY11" fmla="*/ 141683 h 807521"/>
                  <a:gd name="connsiteX12" fmla="*/ 447977 w 461778"/>
                  <a:gd name="connsiteY12" fmla="*/ 65483 h 80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1778" h="807521">
                    <a:moveTo>
                      <a:pt x="447977" y="65483"/>
                    </a:moveTo>
                    <a:cubicBezTo>
                      <a:pt x="395484" y="100196"/>
                      <a:pt x="50044" y="330490"/>
                      <a:pt x="6017" y="349963"/>
                    </a:cubicBezTo>
                    <a:cubicBezTo>
                      <a:pt x="-38010" y="369436"/>
                      <a:pt x="173657" y="189943"/>
                      <a:pt x="183817" y="182323"/>
                    </a:cubicBezTo>
                    <a:cubicBezTo>
                      <a:pt x="193977" y="174703"/>
                      <a:pt x="93224" y="200950"/>
                      <a:pt x="66977" y="304243"/>
                    </a:cubicBezTo>
                    <a:cubicBezTo>
                      <a:pt x="40730" y="407536"/>
                      <a:pt x="33110" y="761443"/>
                      <a:pt x="26337" y="802083"/>
                    </a:cubicBezTo>
                    <a:cubicBezTo>
                      <a:pt x="19564" y="842723"/>
                      <a:pt x="22950" y="645450"/>
                      <a:pt x="26337" y="548083"/>
                    </a:cubicBezTo>
                    <a:cubicBezTo>
                      <a:pt x="29724" y="450716"/>
                      <a:pt x="41577" y="252596"/>
                      <a:pt x="46657" y="217883"/>
                    </a:cubicBezTo>
                    <a:cubicBezTo>
                      <a:pt x="51737" y="183170"/>
                      <a:pt x="48350" y="357583"/>
                      <a:pt x="56817" y="339803"/>
                    </a:cubicBezTo>
                    <a:cubicBezTo>
                      <a:pt x="65284" y="322023"/>
                      <a:pt x="50044" y="167083"/>
                      <a:pt x="97457" y="111203"/>
                    </a:cubicBezTo>
                    <a:cubicBezTo>
                      <a:pt x="144870" y="55323"/>
                      <a:pt x="353997" y="-19184"/>
                      <a:pt x="341297" y="4523"/>
                    </a:cubicBezTo>
                    <a:cubicBezTo>
                      <a:pt x="328597" y="28230"/>
                      <a:pt x="24644" y="230583"/>
                      <a:pt x="21257" y="253443"/>
                    </a:cubicBezTo>
                    <a:cubicBezTo>
                      <a:pt x="17870" y="276303"/>
                      <a:pt x="250704" y="172163"/>
                      <a:pt x="320977" y="141683"/>
                    </a:cubicBezTo>
                    <a:cubicBezTo>
                      <a:pt x="391250" y="111203"/>
                      <a:pt x="500470" y="30770"/>
                      <a:pt x="447977" y="654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0CAFF2B1-0EA6-4954-A6DD-16E2FE5F92CC}"/>
                  </a:ext>
                </a:extLst>
              </p:cNvPr>
              <p:cNvSpPr/>
              <p:nvPr/>
            </p:nvSpPr>
            <p:spPr>
              <a:xfrm>
                <a:off x="2884311" y="2384635"/>
                <a:ext cx="501127" cy="2700658"/>
              </a:xfrm>
              <a:custGeom>
                <a:avLst/>
                <a:gdLst>
                  <a:gd name="connsiteX0" fmla="*/ 285609 w 501127"/>
                  <a:gd name="connsiteY0" fmla="*/ 2965 h 2700658"/>
                  <a:gd name="connsiteX1" fmla="*/ 92569 w 501127"/>
                  <a:gd name="connsiteY1" fmla="*/ 683685 h 2700658"/>
                  <a:gd name="connsiteX2" fmla="*/ 178929 w 501127"/>
                  <a:gd name="connsiteY2" fmla="*/ 358565 h 2700658"/>
                  <a:gd name="connsiteX3" fmla="*/ 97649 w 501127"/>
                  <a:gd name="connsiteY3" fmla="*/ 917365 h 2700658"/>
                  <a:gd name="connsiteX4" fmla="*/ 72249 w 501127"/>
                  <a:gd name="connsiteY4" fmla="*/ 1471085 h 2700658"/>
                  <a:gd name="connsiteX5" fmla="*/ 72249 w 501127"/>
                  <a:gd name="connsiteY5" fmla="*/ 1039285 h 2700658"/>
                  <a:gd name="connsiteX6" fmla="*/ 102729 w 501127"/>
                  <a:gd name="connsiteY6" fmla="*/ 1791125 h 2700658"/>
                  <a:gd name="connsiteX7" fmla="*/ 87489 w 501127"/>
                  <a:gd name="connsiteY7" fmla="*/ 1521885 h 2700658"/>
                  <a:gd name="connsiteX8" fmla="*/ 331329 w 501127"/>
                  <a:gd name="connsiteY8" fmla="*/ 2233085 h 2700658"/>
                  <a:gd name="connsiteX9" fmla="*/ 275449 w 501127"/>
                  <a:gd name="connsiteY9" fmla="*/ 2090845 h 2700658"/>
                  <a:gd name="connsiteX10" fmla="*/ 498969 w 501127"/>
                  <a:gd name="connsiteY10" fmla="*/ 2685205 h 2700658"/>
                  <a:gd name="connsiteX11" fmla="*/ 366889 w 501127"/>
                  <a:gd name="connsiteY11" fmla="*/ 2380405 h 2700658"/>
                  <a:gd name="connsiteX12" fmla="*/ 21449 w 501127"/>
                  <a:gd name="connsiteY12" fmla="*/ 897045 h 2700658"/>
                  <a:gd name="connsiteX13" fmla="*/ 41769 w 501127"/>
                  <a:gd name="connsiteY13" fmla="*/ 897045 h 2700658"/>
                  <a:gd name="connsiteX14" fmla="*/ 82409 w 501127"/>
                  <a:gd name="connsiteY14" fmla="*/ 404285 h 2700658"/>
                  <a:gd name="connsiteX15" fmla="*/ 148449 w 501127"/>
                  <a:gd name="connsiteY15" fmla="*/ 292525 h 2700658"/>
                  <a:gd name="connsiteX16" fmla="*/ 153529 w 501127"/>
                  <a:gd name="connsiteY16" fmla="*/ 429685 h 2700658"/>
                  <a:gd name="connsiteX17" fmla="*/ 285609 w 501127"/>
                  <a:gd name="connsiteY17" fmla="*/ 2965 h 270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1127" h="2700658">
                    <a:moveTo>
                      <a:pt x="285609" y="2965"/>
                    </a:moveTo>
                    <a:cubicBezTo>
                      <a:pt x="275449" y="45298"/>
                      <a:pt x="110349" y="624418"/>
                      <a:pt x="92569" y="683685"/>
                    </a:cubicBezTo>
                    <a:cubicBezTo>
                      <a:pt x="74789" y="742952"/>
                      <a:pt x="178082" y="319618"/>
                      <a:pt x="178929" y="358565"/>
                    </a:cubicBezTo>
                    <a:cubicBezTo>
                      <a:pt x="179776" y="397512"/>
                      <a:pt x="115429" y="731945"/>
                      <a:pt x="97649" y="917365"/>
                    </a:cubicBezTo>
                    <a:cubicBezTo>
                      <a:pt x="79869" y="1102785"/>
                      <a:pt x="76482" y="1450765"/>
                      <a:pt x="72249" y="1471085"/>
                    </a:cubicBezTo>
                    <a:cubicBezTo>
                      <a:pt x="68016" y="1491405"/>
                      <a:pt x="67169" y="985945"/>
                      <a:pt x="72249" y="1039285"/>
                    </a:cubicBezTo>
                    <a:cubicBezTo>
                      <a:pt x="77329" y="1092625"/>
                      <a:pt x="100189" y="1710692"/>
                      <a:pt x="102729" y="1791125"/>
                    </a:cubicBezTo>
                    <a:cubicBezTo>
                      <a:pt x="105269" y="1871558"/>
                      <a:pt x="49389" y="1448225"/>
                      <a:pt x="87489" y="1521885"/>
                    </a:cubicBezTo>
                    <a:cubicBezTo>
                      <a:pt x="125589" y="1595545"/>
                      <a:pt x="300002" y="2138258"/>
                      <a:pt x="331329" y="2233085"/>
                    </a:cubicBezTo>
                    <a:cubicBezTo>
                      <a:pt x="362656" y="2327912"/>
                      <a:pt x="247509" y="2015492"/>
                      <a:pt x="275449" y="2090845"/>
                    </a:cubicBezTo>
                    <a:cubicBezTo>
                      <a:pt x="303389" y="2166198"/>
                      <a:pt x="483729" y="2636945"/>
                      <a:pt x="498969" y="2685205"/>
                    </a:cubicBezTo>
                    <a:cubicBezTo>
                      <a:pt x="514209" y="2733465"/>
                      <a:pt x="446476" y="2678432"/>
                      <a:pt x="366889" y="2380405"/>
                    </a:cubicBezTo>
                    <a:cubicBezTo>
                      <a:pt x="287302" y="2082378"/>
                      <a:pt x="75636" y="1144272"/>
                      <a:pt x="21449" y="897045"/>
                    </a:cubicBezTo>
                    <a:cubicBezTo>
                      <a:pt x="-32738" y="649818"/>
                      <a:pt x="31609" y="979172"/>
                      <a:pt x="41769" y="897045"/>
                    </a:cubicBezTo>
                    <a:cubicBezTo>
                      <a:pt x="51929" y="814918"/>
                      <a:pt x="64629" y="505038"/>
                      <a:pt x="82409" y="404285"/>
                    </a:cubicBezTo>
                    <a:cubicBezTo>
                      <a:pt x="100189" y="303532"/>
                      <a:pt x="136596" y="288292"/>
                      <a:pt x="148449" y="292525"/>
                    </a:cubicBezTo>
                    <a:cubicBezTo>
                      <a:pt x="160302" y="296758"/>
                      <a:pt x="131516" y="474558"/>
                      <a:pt x="153529" y="429685"/>
                    </a:cubicBezTo>
                    <a:cubicBezTo>
                      <a:pt x="175542" y="384812"/>
                      <a:pt x="295769" y="-39368"/>
                      <a:pt x="285609" y="29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24C21AFE-3203-482B-93EA-A3F1F4A857F0}"/>
                  </a:ext>
                </a:extLst>
              </p:cNvPr>
              <p:cNvSpPr/>
              <p:nvPr/>
            </p:nvSpPr>
            <p:spPr>
              <a:xfrm>
                <a:off x="2758406" y="2534328"/>
                <a:ext cx="221869" cy="1819613"/>
              </a:xfrm>
              <a:custGeom>
                <a:avLst/>
                <a:gdLst>
                  <a:gd name="connsiteX0" fmla="*/ 221861 w 221869"/>
                  <a:gd name="connsiteY0" fmla="*/ 1439 h 1819613"/>
                  <a:gd name="connsiteX1" fmla="*/ 35594 w 221869"/>
                  <a:gd name="connsiteY1" fmla="*/ 1004739 h 1819613"/>
                  <a:gd name="connsiteX2" fmla="*/ 128727 w 221869"/>
                  <a:gd name="connsiteY2" fmla="*/ 429005 h 1819613"/>
                  <a:gd name="connsiteX3" fmla="*/ 141427 w 221869"/>
                  <a:gd name="connsiteY3" fmla="*/ 293539 h 1819613"/>
                  <a:gd name="connsiteX4" fmla="*/ 69461 w 221869"/>
                  <a:gd name="connsiteY4" fmla="*/ 725339 h 1819613"/>
                  <a:gd name="connsiteX5" fmla="*/ 65227 w 221869"/>
                  <a:gd name="connsiteY5" fmla="*/ 1529672 h 1819613"/>
                  <a:gd name="connsiteX6" fmla="*/ 22894 w 221869"/>
                  <a:gd name="connsiteY6" fmla="*/ 1356105 h 1819613"/>
                  <a:gd name="connsiteX7" fmla="*/ 94861 w 221869"/>
                  <a:gd name="connsiteY7" fmla="*/ 1813305 h 1819613"/>
                  <a:gd name="connsiteX8" fmla="*/ 31361 w 221869"/>
                  <a:gd name="connsiteY8" fmla="*/ 1597405 h 1819613"/>
                  <a:gd name="connsiteX9" fmla="*/ 22894 w 221869"/>
                  <a:gd name="connsiteY9" fmla="*/ 1246039 h 1819613"/>
                  <a:gd name="connsiteX10" fmla="*/ 1727 w 221869"/>
                  <a:gd name="connsiteY10" fmla="*/ 1068239 h 1819613"/>
                  <a:gd name="connsiteX11" fmla="*/ 27127 w 221869"/>
                  <a:gd name="connsiteY11" fmla="*/ 788839 h 1819613"/>
                  <a:gd name="connsiteX12" fmla="*/ 221861 w 221869"/>
                  <a:gd name="connsiteY12" fmla="*/ 1439 h 181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869" h="1819613">
                    <a:moveTo>
                      <a:pt x="221861" y="1439"/>
                    </a:moveTo>
                    <a:cubicBezTo>
                      <a:pt x="223272" y="37422"/>
                      <a:pt x="51116" y="933478"/>
                      <a:pt x="35594" y="1004739"/>
                    </a:cubicBezTo>
                    <a:cubicBezTo>
                      <a:pt x="20072" y="1076000"/>
                      <a:pt x="111088" y="547538"/>
                      <a:pt x="128727" y="429005"/>
                    </a:cubicBezTo>
                    <a:cubicBezTo>
                      <a:pt x="146366" y="310472"/>
                      <a:pt x="151305" y="244150"/>
                      <a:pt x="141427" y="293539"/>
                    </a:cubicBezTo>
                    <a:cubicBezTo>
                      <a:pt x="131549" y="342928"/>
                      <a:pt x="82161" y="519317"/>
                      <a:pt x="69461" y="725339"/>
                    </a:cubicBezTo>
                    <a:cubicBezTo>
                      <a:pt x="56761" y="931361"/>
                      <a:pt x="72988" y="1424544"/>
                      <a:pt x="65227" y="1529672"/>
                    </a:cubicBezTo>
                    <a:cubicBezTo>
                      <a:pt x="57466" y="1634800"/>
                      <a:pt x="17955" y="1308833"/>
                      <a:pt x="22894" y="1356105"/>
                    </a:cubicBezTo>
                    <a:cubicBezTo>
                      <a:pt x="27833" y="1403377"/>
                      <a:pt x="93450" y="1773088"/>
                      <a:pt x="94861" y="1813305"/>
                    </a:cubicBezTo>
                    <a:cubicBezTo>
                      <a:pt x="96272" y="1853522"/>
                      <a:pt x="43355" y="1691949"/>
                      <a:pt x="31361" y="1597405"/>
                    </a:cubicBezTo>
                    <a:cubicBezTo>
                      <a:pt x="19367" y="1502861"/>
                      <a:pt x="27833" y="1334233"/>
                      <a:pt x="22894" y="1246039"/>
                    </a:cubicBezTo>
                    <a:cubicBezTo>
                      <a:pt x="17955" y="1157845"/>
                      <a:pt x="1022" y="1144439"/>
                      <a:pt x="1727" y="1068239"/>
                    </a:cubicBezTo>
                    <a:cubicBezTo>
                      <a:pt x="2432" y="992039"/>
                      <a:pt x="-10973" y="963111"/>
                      <a:pt x="27127" y="788839"/>
                    </a:cubicBezTo>
                    <a:cubicBezTo>
                      <a:pt x="65227" y="614567"/>
                      <a:pt x="220450" y="-34544"/>
                      <a:pt x="221861" y="14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D24D5107-A8E8-4F62-A063-452132182185}"/>
                  </a:ext>
                </a:extLst>
              </p:cNvPr>
              <p:cNvSpPr/>
              <p:nvPr/>
            </p:nvSpPr>
            <p:spPr>
              <a:xfrm>
                <a:off x="2560312" y="2713971"/>
                <a:ext cx="315656" cy="2681558"/>
              </a:xfrm>
              <a:custGeom>
                <a:avLst/>
                <a:gdLst>
                  <a:gd name="connsiteX0" fmla="*/ 314968 w 315656"/>
                  <a:gd name="connsiteY0" fmla="*/ 13989 h 2681558"/>
                  <a:gd name="connsiteX1" fmla="*/ 50808 w 315656"/>
                  <a:gd name="connsiteY1" fmla="*/ 1162069 h 2681558"/>
                  <a:gd name="connsiteX2" fmla="*/ 182888 w 315656"/>
                  <a:gd name="connsiteY2" fmla="*/ 450869 h 2681558"/>
                  <a:gd name="connsiteX3" fmla="*/ 76208 w 315656"/>
                  <a:gd name="connsiteY3" fmla="*/ 974109 h 2681558"/>
                  <a:gd name="connsiteX4" fmla="*/ 8 w 315656"/>
                  <a:gd name="connsiteY4" fmla="*/ 1949469 h 2681558"/>
                  <a:gd name="connsiteX5" fmla="*/ 71128 w 315656"/>
                  <a:gd name="connsiteY5" fmla="*/ 1141749 h 2681558"/>
                  <a:gd name="connsiteX6" fmla="*/ 55888 w 315656"/>
                  <a:gd name="connsiteY6" fmla="*/ 1497349 h 2681558"/>
                  <a:gd name="connsiteX7" fmla="*/ 116848 w 315656"/>
                  <a:gd name="connsiteY7" fmla="*/ 2625109 h 2681558"/>
                  <a:gd name="connsiteX8" fmla="*/ 116848 w 315656"/>
                  <a:gd name="connsiteY8" fmla="*/ 2366029 h 2681558"/>
                  <a:gd name="connsiteX9" fmla="*/ 55888 w 315656"/>
                  <a:gd name="connsiteY9" fmla="*/ 1106189 h 2681558"/>
                  <a:gd name="connsiteX10" fmla="*/ 20328 w 315656"/>
                  <a:gd name="connsiteY10" fmla="*/ 1192549 h 2681558"/>
                  <a:gd name="connsiteX11" fmla="*/ 121928 w 315656"/>
                  <a:gd name="connsiteY11" fmla="*/ 501669 h 2681558"/>
                  <a:gd name="connsiteX12" fmla="*/ 127008 w 315656"/>
                  <a:gd name="connsiteY12" fmla="*/ 521989 h 2681558"/>
                  <a:gd name="connsiteX13" fmla="*/ 314968 w 315656"/>
                  <a:gd name="connsiteY13" fmla="*/ 13989 h 268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5656" h="2681558">
                    <a:moveTo>
                      <a:pt x="314968" y="13989"/>
                    </a:moveTo>
                    <a:cubicBezTo>
                      <a:pt x="302268" y="120669"/>
                      <a:pt x="72821" y="1089256"/>
                      <a:pt x="50808" y="1162069"/>
                    </a:cubicBezTo>
                    <a:cubicBezTo>
                      <a:pt x="28795" y="1234882"/>
                      <a:pt x="178655" y="482196"/>
                      <a:pt x="182888" y="450869"/>
                    </a:cubicBezTo>
                    <a:cubicBezTo>
                      <a:pt x="187121" y="419542"/>
                      <a:pt x="106688" y="724342"/>
                      <a:pt x="76208" y="974109"/>
                    </a:cubicBezTo>
                    <a:cubicBezTo>
                      <a:pt x="45728" y="1223876"/>
                      <a:pt x="855" y="1921529"/>
                      <a:pt x="8" y="1949469"/>
                    </a:cubicBezTo>
                    <a:cubicBezTo>
                      <a:pt x="-839" y="1977409"/>
                      <a:pt x="61815" y="1217102"/>
                      <a:pt x="71128" y="1141749"/>
                    </a:cubicBezTo>
                    <a:cubicBezTo>
                      <a:pt x="80441" y="1066396"/>
                      <a:pt x="48268" y="1250122"/>
                      <a:pt x="55888" y="1497349"/>
                    </a:cubicBezTo>
                    <a:cubicBezTo>
                      <a:pt x="63508" y="1744576"/>
                      <a:pt x="106688" y="2480329"/>
                      <a:pt x="116848" y="2625109"/>
                    </a:cubicBezTo>
                    <a:cubicBezTo>
                      <a:pt x="127008" y="2769889"/>
                      <a:pt x="127008" y="2619182"/>
                      <a:pt x="116848" y="2366029"/>
                    </a:cubicBezTo>
                    <a:cubicBezTo>
                      <a:pt x="106688" y="2112876"/>
                      <a:pt x="71975" y="1301769"/>
                      <a:pt x="55888" y="1106189"/>
                    </a:cubicBezTo>
                    <a:cubicBezTo>
                      <a:pt x="39801" y="910609"/>
                      <a:pt x="9321" y="1293302"/>
                      <a:pt x="20328" y="1192549"/>
                    </a:cubicBezTo>
                    <a:cubicBezTo>
                      <a:pt x="31335" y="1091796"/>
                      <a:pt x="104148" y="613429"/>
                      <a:pt x="121928" y="501669"/>
                    </a:cubicBezTo>
                    <a:cubicBezTo>
                      <a:pt x="139708" y="389909"/>
                      <a:pt x="93141" y="600729"/>
                      <a:pt x="127008" y="521989"/>
                    </a:cubicBezTo>
                    <a:cubicBezTo>
                      <a:pt x="160875" y="443249"/>
                      <a:pt x="327668" y="-92691"/>
                      <a:pt x="314968" y="139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6797E7EB-4904-4F0C-89A9-2A8D3637C92D}"/>
                  </a:ext>
                </a:extLst>
              </p:cNvPr>
              <p:cNvSpPr/>
              <p:nvPr/>
            </p:nvSpPr>
            <p:spPr>
              <a:xfrm>
                <a:off x="2366603" y="3840157"/>
                <a:ext cx="176138" cy="2249708"/>
              </a:xfrm>
              <a:custGeom>
                <a:avLst/>
                <a:gdLst>
                  <a:gd name="connsiteX0" fmla="*/ 87037 w 176138"/>
                  <a:gd name="connsiteY0" fmla="*/ 323 h 2249708"/>
                  <a:gd name="connsiteX1" fmla="*/ 5757 w 176138"/>
                  <a:gd name="connsiteY1" fmla="*/ 604843 h 2249708"/>
                  <a:gd name="connsiteX2" fmla="*/ 66717 w 176138"/>
                  <a:gd name="connsiteY2" fmla="*/ 345763 h 2249708"/>
                  <a:gd name="connsiteX3" fmla="*/ 677 w 176138"/>
                  <a:gd name="connsiteY3" fmla="*/ 960443 h 2249708"/>
                  <a:gd name="connsiteX4" fmla="*/ 117517 w 176138"/>
                  <a:gd name="connsiteY4" fmla="*/ 1849443 h 2249708"/>
                  <a:gd name="connsiteX5" fmla="*/ 117517 w 176138"/>
                  <a:gd name="connsiteY5" fmla="*/ 1534483 h 2249708"/>
                  <a:gd name="connsiteX6" fmla="*/ 5757 w 176138"/>
                  <a:gd name="connsiteY6" fmla="*/ 990923 h 2249708"/>
                  <a:gd name="connsiteX7" fmla="*/ 36237 w 176138"/>
                  <a:gd name="connsiteY7" fmla="*/ 706443 h 2249708"/>
                  <a:gd name="connsiteX8" fmla="*/ 87037 w 176138"/>
                  <a:gd name="connsiteY8" fmla="*/ 1209363 h 2249708"/>
                  <a:gd name="connsiteX9" fmla="*/ 168317 w 176138"/>
                  <a:gd name="connsiteY9" fmla="*/ 2230443 h 2249708"/>
                  <a:gd name="connsiteX10" fmla="*/ 168317 w 176138"/>
                  <a:gd name="connsiteY10" fmla="*/ 1818963 h 2249708"/>
                  <a:gd name="connsiteX11" fmla="*/ 127677 w 176138"/>
                  <a:gd name="connsiteY11" fmla="*/ 1097603 h 2249708"/>
                  <a:gd name="connsiteX12" fmla="*/ 26077 w 176138"/>
                  <a:gd name="connsiteY12" fmla="*/ 528643 h 2249708"/>
                  <a:gd name="connsiteX13" fmla="*/ 87037 w 176138"/>
                  <a:gd name="connsiteY13" fmla="*/ 323 h 22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138" h="2249708">
                    <a:moveTo>
                      <a:pt x="87037" y="323"/>
                    </a:moveTo>
                    <a:cubicBezTo>
                      <a:pt x="83650" y="13023"/>
                      <a:pt x="9144" y="547270"/>
                      <a:pt x="5757" y="604843"/>
                    </a:cubicBezTo>
                    <a:cubicBezTo>
                      <a:pt x="2370" y="662416"/>
                      <a:pt x="67564" y="286496"/>
                      <a:pt x="66717" y="345763"/>
                    </a:cubicBezTo>
                    <a:cubicBezTo>
                      <a:pt x="65870" y="405030"/>
                      <a:pt x="-7790" y="709830"/>
                      <a:pt x="677" y="960443"/>
                    </a:cubicBezTo>
                    <a:cubicBezTo>
                      <a:pt x="9144" y="1211056"/>
                      <a:pt x="98044" y="1753770"/>
                      <a:pt x="117517" y="1849443"/>
                    </a:cubicBezTo>
                    <a:cubicBezTo>
                      <a:pt x="136990" y="1945116"/>
                      <a:pt x="136144" y="1677570"/>
                      <a:pt x="117517" y="1534483"/>
                    </a:cubicBezTo>
                    <a:cubicBezTo>
                      <a:pt x="98890" y="1391396"/>
                      <a:pt x="19304" y="1128930"/>
                      <a:pt x="5757" y="990923"/>
                    </a:cubicBezTo>
                    <a:cubicBezTo>
                      <a:pt x="-7790" y="852916"/>
                      <a:pt x="22690" y="670036"/>
                      <a:pt x="36237" y="706443"/>
                    </a:cubicBezTo>
                    <a:cubicBezTo>
                      <a:pt x="49784" y="742850"/>
                      <a:pt x="65024" y="955363"/>
                      <a:pt x="87037" y="1209363"/>
                    </a:cubicBezTo>
                    <a:cubicBezTo>
                      <a:pt x="109050" y="1463363"/>
                      <a:pt x="154770" y="2128843"/>
                      <a:pt x="168317" y="2230443"/>
                    </a:cubicBezTo>
                    <a:cubicBezTo>
                      <a:pt x="181864" y="2332043"/>
                      <a:pt x="175090" y="2007769"/>
                      <a:pt x="168317" y="1818963"/>
                    </a:cubicBezTo>
                    <a:cubicBezTo>
                      <a:pt x="161544" y="1630157"/>
                      <a:pt x="151384" y="1312656"/>
                      <a:pt x="127677" y="1097603"/>
                    </a:cubicBezTo>
                    <a:cubicBezTo>
                      <a:pt x="103970" y="882550"/>
                      <a:pt x="36237" y="704750"/>
                      <a:pt x="26077" y="528643"/>
                    </a:cubicBezTo>
                    <a:cubicBezTo>
                      <a:pt x="15917" y="352536"/>
                      <a:pt x="90424" y="-12377"/>
                      <a:pt x="87037" y="3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A72AC0DD-C21E-42C6-9B05-29583027EB5F}"/>
                  </a:ext>
                </a:extLst>
              </p:cNvPr>
              <p:cNvSpPr/>
              <p:nvPr/>
            </p:nvSpPr>
            <p:spPr>
              <a:xfrm>
                <a:off x="3091773" y="4486507"/>
                <a:ext cx="723043" cy="1147813"/>
              </a:xfrm>
              <a:custGeom>
                <a:avLst/>
                <a:gdLst>
                  <a:gd name="connsiteX0" fmla="*/ 12107 w 723043"/>
                  <a:gd name="connsiteY0" fmla="*/ 24533 h 1147813"/>
                  <a:gd name="connsiteX1" fmla="*/ 692827 w 723043"/>
                  <a:gd name="connsiteY1" fmla="*/ 1055773 h 1147813"/>
                  <a:gd name="connsiteX2" fmla="*/ 601387 w 723043"/>
                  <a:gd name="connsiteY2" fmla="*/ 949093 h 1147813"/>
                  <a:gd name="connsiteX3" fmla="*/ 581067 w 723043"/>
                  <a:gd name="connsiteY3" fmla="*/ 1142133 h 1147813"/>
                  <a:gd name="connsiteX4" fmla="*/ 581067 w 723043"/>
                  <a:gd name="connsiteY4" fmla="*/ 1081173 h 1147813"/>
                  <a:gd name="connsiteX5" fmla="*/ 555667 w 723043"/>
                  <a:gd name="connsiteY5" fmla="*/ 923693 h 1147813"/>
                  <a:gd name="connsiteX6" fmla="*/ 509947 w 723043"/>
                  <a:gd name="connsiteY6" fmla="*/ 888133 h 1147813"/>
                  <a:gd name="connsiteX7" fmla="*/ 276267 w 723043"/>
                  <a:gd name="connsiteY7" fmla="*/ 369973 h 1147813"/>
                  <a:gd name="connsiteX8" fmla="*/ 12107 w 723043"/>
                  <a:gd name="connsiteY8" fmla="*/ 24533 h 114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043" h="1147813">
                    <a:moveTo>
                      <a:pt x="12107" y="24533"/>
                    </a:moveTo>
                    <a:cubicBezTo>
                      <a:pt x="81534" y="138833"/>
                      <a:pt x="594614" y="901680"/>
                      <a:pt x="692827" y="1055773"/>
                    </a:cubicBezTo>
                    <a:cubicBezTo>
                      <a:pt x="791040" y="1209866"/>
                      <a:pt x="620014" y="934700"/>
                      <a:pt x="601387" y="949093"/>
                    </a:cubicBezTo>
                    <a:cubicBezTo>
                      <a:pt x="582760" y="963486"/>
                      <a:pt x="584454" y="1120120"/>
                      <a:pt x="581067" y="1142133"/>
                    </a:cubicBezTo>
                    <a:cubicBezTo>
                      <a:pt x="577680" y="1164146"/>
                      <a:pt x="585300" y="1117580"/>
                      <a:pt x="581067" y="1081173"/>
                    </a:cubicBezTo>
                    <a:cubicBezTo>
                      <a:pt x="576834" y="1044766"/>
                      <a:pt x="567520" y="955866"/>
                      <a:pt x="555667" y="923693"/>
                    </a:cubicBezTo>
                    <a:cubicBezTo>
                      <a:pt x="543814" y="891520"/>
                      <a:pt x="556514" y="980419"/>
                      <a:pt x="509947" y="888133"/>
                    </a:cubicBezTo>
                    <a:cubicBezTo>
                      <a:pt x="463380" y="795847"/>
                      <a:pt x="361780" y="515600"/>
                      <a:pt x="276267" y="369973"/>
                    </a:cubicBezTo>
                    <a:cubicBezTo>
                      <a:pt x="190754" y="224346"/>
                      <a:pt x="-57320" y="-89767"/>
                      <a:pt x="12107" y="24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89EB232F-7816-4CAF-84AD-DD97C14D4FEC}"/>
                  </a:ext>
                </a:extLst>
              </p:cNvPr>
              <p:cNvSpPr/>
              <p:nvPr/>
            </p:nvSpPr>
            <p:spPr>
              <a:xfrm>
                <a:off x="2283267" y="2670098"/>
                <a:ext cx="567022" cy="2993071"/>
              </a:xfrm>
              <a:custGeom>
                <a:avLst/>
                <a:gdLst>
                  <a:gd name="connsiteX0" fmla="*/ 566613 w 567022"/>
                  <a:gd name="connsiteY0" fmla="*/ 7062 h 2993071"/>
                  <a:gd name="connsiteX1" fmla="*/ 287213 w 567022"/>
                  <a:gd name="connsiteY1" fmla="*/ 784302 h 2993071"/>
                  <a:gd name="connsiteX2" fmla="*/ 368493 w 567022"/>
                  <a:gd name="connsiteY2" fmla="*/ 398222 h 2993071"/>
                  <a:gd name="connsiteX3" fmla="*/ 327853 w 567022"/>
                  <a:gd name="connsiteY3" fmla="*/ 657302 h 2993071"/>
                  <a:gd name="connsiteX4" fmla="*/ 292293 w 567022"/>
                  <a:gd name="connsiteY4" fmla="*/ 921462 h 2993071"/>
                  <a:gd name="connsiteX5" fmla="*/ 236413 w 567022"/>
                  <a:gd name="connsiteY5" fmla="*/ 1825702 h 2993071"/>
                  <a:gd name="connsiteX6" fmla="*/ 266893 w 567022"/>
                  <a:gd name="connsiteY6" fmla="*/ 1322782 h 2993071"/>
                  <a:gd name="connsiteX7" fmla="*/ 216093 w 567022"/>
                  <a:gd name="connsiteY7" fmla="*/ 1094182 h 2993071"/>
                  <a:gd name="connsiteX8" fmla="*/ 2733 w 567022"/>
                  <a:gd name="connsiteY8" fmla="*/ 1749502 h 2993071"/>
                  <a:gd name="connsiteX9" fmla="*/ 104333 w 567022"/>
                  <a:gd name="connsiteY9" fmla="*/ 1363422 h 2993071"/>
                  <a:gd name="connsiteX10" fmla="*/ 236413 w 567022"/>
                  <a:gd name="connsiteY10" fmla="*/ 809702 h 2993071"/>
                  <a:gd name="connsiteX11" fmla="*/ 211013 w 567022"/>
                  <a:gd name="connsiteY11" fmla="*/ 1363422 h 2993071"/>
                  <a:gd name="connsiteX12" fmla="*/ 170373 w 567022"/>
                  <a:gd name="connsiteY12" fmla="*/ 1988262 h 2993071"/>
                  <a:gd name="connsiteX13" fmla="*/ 287213 w 567022"/>
                  <a:gd name="connsiteY13" fmla="*/ 2674062 h 2993071"/>
                  <a:gd name="connsiteX14" fmla="*/ 221173 w 567022"/>
                  <a:gd name="connsiteY14" fmla="*/ 1825702 h 2993071"/>
                  <a:gd name="connsiteX15" fmla="*/ 236413 w 567022"/>
                  <a:gd name="connsiteY15" fmla="*/ 1962862 h 2993071"/>
                  <a:gd name="connsiteX16" fmla="*/ 266893 w 567022"/>
                  <a:gd name="connsiteY16" fmla="*/ 2983942 h 2993071"/>
                  <a:gd name="connsiteX17" fmla="*/ 266893 w 567022"/>
                  <a:gd name="connsiteY17" fmla="*/ 2425142 h 2993071"/>
                  <a:gd name="connsiteX18" fmla="*/ 231333 w 567022"/>
                  <a:gd name="connsiteY18" fmla="*/ 1749502 h 2993071"/>
                  <a:gd name="connsiteX19" fmla="*/ 307533 w 567022"/>
                  <a:gd name="connsiteY19" fmla="*/ 855422 h 2993071"/>
                  <a:gd name="connsiteX20" fmla="*/ 348173 w 567022"/>
                  <a:gd name="connsiteY20" fmla="*/ 423622 h 2993071"/>
                  <a:gd name="connsiteX21" fmla="*/ 566613 w 567022"/>
                  <a:gd name="connsiteY21" fmla="*/ 7062 h 299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7022" h="2993071">
                    <a:moveTo>
                      <a:pt x="566613" y="7062"/>
                    </a:moveTo>
                    <a:cubicBezTo>
                      <a:pt x="556453" y="67175"/>
                      <a:pt x="320233" y="719109"/>
                      <a:pt x="287213" y="784302"/>
                    </a:cubicBezTo>
                    <a:cubicBezTo>
                      <a:pt x="254193" y="849495"/>
                      <a:pt x="361720" y="419389"/>
                      <a:pt x="368493" y="398222"/>
                    </a:cubicBezTo>
                    <a:cubicBezTo>
                      <a:pt x="375266" y="377055"/>
                      <a:pt x="340553" y="570095"/>
                      <a:pt x="327853" y="657302"/>
                    </a:cubicBezTo>
                    <a:cubicBezTo>
                      <a:pt x="315153" y="744509"/>
                      <a:pt x="307533" y="726729"/>
                      <a:pt x="292293" y="921462"/>
                    </a:cubicBezTo>
                    <a:cubicBezTo>
                      <a:pt x="277053" y="1116195"/>
                      <a:pt x="240646" y="1758815"/>
                      <a:pt x="236413" y="1825702"/>
                    </a:cubicBezTo>
                    <a:cubicBezTo>
                      <a:pt x="232180" y="1892589"/>
                      <a:pt x="270280" y="1444702"/>
                      <a:pt x="266893" y="1322782"/>
                    </a:cubicBezTo>
                    <a:cubicBezTo>
                      <a:pt x="263506" y="1200862"/>
                      <a:pt x="260120" y="1023062"/>
                      <a:pt x="216093" y="1094182"/>
                    </a:cubicBezTo>
                    <a:cubicBezTo>
                      <a:pt x="172066" y="1165302"/>
                      <a:pt x="21360" y="1704629"/>
                      <a:pt x="2733" y="1749502"/>
                    </a:cubicBezTo>
                    <a:cubicBezTo>
                      <a:pt x="-15894" y="1794375"/>
                      <a:pt x="65386" y="1520055"/>
                      <a:pt x="104333" y="1363422"/>
                    </a:cubicBezTo>
                    <a:cubicBezTo>
                      <a:pt x="143280" y="1206789"/>
                      <a:pt x="218633" y="809702"/>
                      <a:pt x="236413" y="809702"/>
                    </a:cubicBezTo>
                    <a:cubicBezTo>
                      <a:pt x="254193" y="809702"/>
                      <a:pt x="222020" y="1166995"/>
                      <a:pt x="211013" y="1363422"/>
                    </a:cubicBezTo>
                    <a:cubicBezTo>
                      <a:pt x="200006" y="1559849"/>
                      <a:pt x="157673" y="1769822"/>
                      <a:pt x="170373" y="1988262"/>
                    </a:cubicBezTo>
                    <a:cubicBezTo>
                      <a:pt x="183073" y="2206702"/>
                      <a:pt x="278746" y="2701155"/>
                      <a:pt x="287213" y="2674062"/>
                    </a:cubicBezTo>
                    <a:cubicBezTo>
                      <a:pt x="295680" y="2646969"/>
                      <a:pt x="229640" y="1944235"/>
                      <a:pt x="221173" y="1825702"/>
                    </a:cubicBezTo>
                    <a:cubicBezTo>
                      <a:pt x="212706" y="1707169"/>
                      <a:pt x="228793" y="1769822"/>
                      <a:pt x="236413" y="1962862"/>
                    </a:cubicBezTo>
                    <a:cubicBezTo>
                      <a:pt x="244033" y="2155902"/>
                      <a:pt x="261813" y="2906895"/>
                      <a:pt x="266893" y="2983942"/>
                    </a:cubicBezTo>
                    <a:cubicBezTo>
                      <a:pt x="271973" y="3060989"/>
                      <a:pt x="272820" y="2630882"/>
                      <a:pt x="266893" y="2425142"/>
                    </a:cubicBezTo>
                    <a:cubicBezTo>
                      <a:pt x="260966" y="2219402"/>
                      <a:pt x="224560" y="2011122"/>
                      <a:pt x="231333" y="1749502"/>
                    </a:cubicBezTo>
                    <a:cubicBezTo>
                      <a:pt x="238106" y="1487882"/>
                      <a:pt x="288060" y="1076402"/>
                      <a:pt x="307533" y="855422"/>
                    </a:cubicBezTo>
                    <a:cubicBezTo>
                      <a:pt x="327006" y="634442"/>
                      <a:pt x="301606" y="560782"/>
                      <a:pt x="348173" y="423622"/>
                    </a:cubicBezTo>
                    <a:cubicBezTo>
                      <a:pt x="394740" y="286462"/>
                      <a:pt x="576773" y="-53051"/>
                      <a:pt x="566613" y="70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0445D789-F2F8-40B4-8493-C8E2FD02B51A}"/>
                  </a:ext>
                </a:extLst>
              </p:cNvPr>
              <p:cNvSpPr/>
              <p:nvPr/>
            </p:nvSpPr>
            <p:spPr>
              <a:xfrm>
                <a:off x="2671136" y="3663752"/>
                <a:ext cx="125697" cy="2310592"/>
              </a:xfrm>
              <a:custGeom>
                <a:avLst/>
                <a:gdLst>
                  <a:gd name="connsiteX0" fmla="*/ 31424 w 125697"/>
                  <a:gd name="connsiteY0" fmla="*/ 80208 h 2310592"/>
                  <a:gd name="connsiteX1" fmla="*/ 51744 w 125697"/>
                  <a:gd name="connsiteY1" fmla="*/ 131008 h 2310592"/>
                  <a:gd name="connsiteX2" fmla="*/ 97464 w 125697"/>
                  <a:gd name="connsiteY2" fmla="*/ 1345128 h 2310592"/>
                  <a:gd name="connsiteX3" fmla="*/ 6024 w 125697"/>
                  <a:gd name="connsiteY3" fmla="*/ 623768 h 2310592"/>
                  <a:gd name="connsiteX4" fmla="*/ 21264 w 125697"/>
                  <a:gd name="connsiteY4" fmla="*/ 1329888 h 2310592"/>
                  <a:gd name="connsiteX5" fmla="*/ 122864 w 125697"/>
                  <a:gd name="connsiteY5" fmla="*/ 2305248 h 2310592"/>
                  <a:gd name="connsiteX6" fmla="*/ 97464 w 125697"/>
                  <a:gd name="connsiteY6" fmla="*/ 1700728 h 2310592"/>
                  <a:gd name="connsiteX7" fmla="*/ 97464 w 125697"/>
                  <a:gd name="connsiteY7" fmla="*/ 1253688 h 2310592"/>
                  <a:gd name="connsiteX8" fmla="*/ 92384 w 125697"/>
                  <a:gd name="connsiteY8" fmla="*/ 1116528 h 2310592"/>
                  <a:gd name="connsiteX9" fmla="*/ 41584 w 125697"/>
                  <a:gd name="connsiteY9" fmla="*/ 547568 h 2310592"/>
                  <a:gd name="connsiteX10" fmla="*/ 31424 w 125697"/>
                  <a:gd name="connsiteY10" fmla="*/ 80208 h 231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97" h="2310592">
                    <a:moveTo>
                      <a:pt x="31424" y="80208"/>
                    </a:moveTo>
                    <a:cubicBezTo>
                      <a:pt x="33117" y="10781"/>
                      <a:pt x="40737" y="-79812"/>
                      <a:pt x="51744" y="131008"/>
                    </a:cubicBezTo>
                    <a:cubicBezTo>
                      <a:pt x="62751" y="341828"/>
                      <a:pt x="105084" y="1263001"/>
                      <a:pt x="97464" y="1345128"/>
                    </a:cubicBezTo>
                    <a:cubicBezTo>
                      <a:pt x="89844" y="1427255"/>
                      <a:pt x="18724" y="626308"/>
                      <a:pt x="6024" y="623768"/>
                    </a:cubicBezTo>
                    <a:cubicBezTo>
                      <a:pt x="-6676" y="621228"/>
                      <a:pt x="1791" y="1049641"/>
                      <a:pt x="21264" y="1329888"/>
                    </a:cubicBezTo>
                    <a:cubicBezTo>
                      <a:pt x="40737" y="1610135"/>
                      <a:pt x="110164" y="2243441"/>
                      <a:pt x="122864" y="2305248"/>
                    </a:cubicBezTo>
                    <a:cubicBezTo>
                      <a:pt x="135564" y="2367055"/>
                      <a:pt x="101697" y="1875988"/>
                      <a:pt x="97464" y="1700728"/>
                    </a:cubicBezTo>
                    <a:cubicBezTo>
                      <a:pt x="93231" y="1525468"/>
                      <a:pt x="98311" y="1351055"/>
                      <a:pt x="97464" y="1253688"/>
                    </a:cubicBezTo>
                    <a:cubicBezTo>
                      <a:pt x="96617" y="1156321"/>
                      <a:pt x="101697" y="1234215"/>
                      <a:pt x="92384" y="1116528"/>
                    </a:cubicBezTo>
                    <a:cubicBezTo>
                      <a:pt x="83071" y="998841"/>
                      <a:pt x="50051" y="726215"/>
                      <a:pt x="41584" y="547568"/>
                    </a:cubicBezTo>
                    <a:cubicBezTo>
                      <a:pt x="33117" y="368921"/>
                      <a:pt x="29731" y="149635"/>
                      <a:pt x="31424" y="802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98273378-811A-451E-8E01-95C1BCA6C28A}"/>
                  </a:ext>
                </a:extLst>
              </p:cNvPr>
              <p:cNvSpPr/>
              <p:nvPr/>
            </p:nvSpPr>
            <p:spPr>
              <a:xfrm>
                <a:off x="2877939" y="3464201"/>
                <a:ext cx="425434" cy="2509067"/>
              </a:xfrm>
              <a:custGeom>
                <a:avLst/>
                <a:gdLst>
                  <a:gd name="connsiteX0" fmla="*/ 43061 w 425434"/>
                  <a:gd name="connsiteY0" fmla="*/ 46079 h 2509067"/>
                  <a:gd name="connsiteX1" fmla="*/ 43061 w 425434"/>
                  <a:gd name="connsiteY1" fmla="*/ 96879 h 2509067"/>
                  <a:gd name="connsiteX2" fmla="*/ 17661 w 425434"/>
                  <a:gd name="connsiteY2" fmla="*/ 579479 h 2509067"/>
                  <a:gd name="connsiteX3" fmla="*/ 48141 w 425434"/>
                  <a:gd name="connsiteY3" fmla="*/ 518519 h 2509067"/>
                  <a:gd name="connsiteX4" fmla="*/ 266581 w 425434"/>
                  <a:gd name="connsiteY4" fmla="*/ 1067159 h 2509067"/>
                  <a:gd name="connsiteX5" fmla="*/ 200541 w 425434"/>
                  <a:gd name="connsiteY5" fmla="*/ 777599 h 2509067"/>
                  <a:gd name="connsiteX6" fmla="*/ 251341 w 425434"/>
                  <a:gd name="connsiteY6" fmla="*/ 1128119 h 2509067"/>
                  <a:gd name="connsiteX7" fmla="*/ 342781 w 425434"/>
                  <a:gd name="connsiteY7" fmla="*/ 1879959 h 2509067"/>
                  <a:gd name="connsiteX8" fmla="*/ 271661 w 425434"/>
                  <a:gd name="connsiteY8" fmla="*/ 1173839 h 2509067"/>
                  <a:gd name="connsiteX9" fmla="*/ 424061 w 425434"/>
                  <a:gd name="connsiteY9" fmla="*/ 2474319 h 2509067"/>
                  <a:gd name="connsiteX10" fmla="*/ 337701 w 425434"/>
                  <a:gd name="connsiteY10" fmla="*/ 2042519 h 2509067"/>
                  <a:gd name="connsiteX11" fmla="*/ 185301 w 425434"/>
                  <a:gd name="connsiteY11" fmla="*/ 1051919 h 2509067"/>
                  <a:gd name="connsiteX12" fmla="*/ 276741 w 425434"/>
                  <a:gd name="connsiteY12" fmla="*/ 1478639 h 2509067"/>
                  <a:gd name="connsiteX13" fmla="*/ 124341 w 425434"/>
                  <a:gd name="connsiteY13" fmla="*/ 889359 h 2509067"/>
                  <a:gd name="connsiteX14" fmla="*/ 2421 w 425434"/>
                  <a:gd name="connsiteY14" fmla="*/ 625199 h 2509067"/>
                  <a:gd name="connsiteX15" fmla="*/ 43061 w 425434"/>
                  <a:gd name="connsiteY15" fmla="*/ 46079 h 250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5434" h="2509067">
                    <a:moveTo>
                      <a:pt x="43061" y="46079"/>
                    </a:moveTo>
                    <a:cubicBezTo>
                      <a:pt x="49834" y="-41974"/>
                      <a:pt x="47294" y="7979"/>
                      <a:pt x="43061" y="96879"/>
                    </a:cubicBezTo>
                    <a:cubicBezTo>
                      <a:pt x="38828" y="185779"/>
                      <a:pt x="16814" y="509206"/>
                      <a:pt x="17661" y="579479"/>
                    </a:cubicBezTo>
                    <a:cubicBezTo>
                      <a:pt x="18508" y="649752"/>
                      <a:pt x="6654" y="437239"/>
                      <a:pt x="48141" y="518519"/>
                    </a:cubicBezTo>
                    <a:cubicBezTo>
                      <a:pt x="89628" y="599799"/>
                      <a:pt x="241181" y="1023979"/>
                      <a:pt x="266581" y="1067159"/>
                    </a:cubicBezTo>
                    <a:cubicBezTo>
                      <a:pt x="291981" y="1110339"/>
                      <a:pt x="203081" y="767439"/>
                      <a:pt x="200541" y="777599"/>
                    </a:cubicBezTo>
                    <a:cubicBezTo>
                      <a:pt x="198001" y="787759"/>
                      <a:pt x="227634" y="944392"/>
                      <a:pt x="251341" y="1128119"/>
                    </a:cubicBezTo>
                    <a:cubicBezTo>
                      <a:pt x="275048" y="1311846"/>
                      <a:pt x="339394" y="1872339"/>
                      <a:pt x="342781" y="1879959"/>
                    </a:cubicBezTo>
                    <a:cubicBezTo>
                      <a:pt x="346168" y="1887579"/>
                      <a:pt x="258114" y="1074779"/>
                      <a:pt x="271661" y="1173839"/>
                    </a:cubicBezTo>
                    <a:cubicBezTo>
                      <a:pt x="285208" y="1272899"/>
                      <a:pt x="413054" y="2329539"/>
                      <a:pt x="424061" y="2474319"/>
                    </a:cubicBezTo>
                    <a:cubicBezTo>
                      <a:pt x="435068" y="2619099"/>
                      <a:pt x="377494" y="2279585"/>
                      <a:pt x="337701" y="2042519"/>
                    </a:cubicBezTo>
                    <a:cubicBezTo>
                      <a:pt x="297908" y="1805453"/>
                      <a:pt x="195461" y="1145899"/>
                      <a:pt x="185301" y="1051919"/>
                    </a:cubicBezTo>
                    <a:cubicBezTo>
                      <a:pt x="175141" y="957939"/>
                      <a:pt x="286901" y="1505732"/>
                      <a:pt x="276741" y="1478639"/>
                    </a:cubicBezTo>
                    <a:cubicBezTo>
                      <a:pt x="266581" y="1451546"/>
                      <a:pt x="170061" y="1031599"/>
                      <a:pt x="124341" y="889359"/>
                    </a:cubicBezTo>
                    <a:cubicBezTo>
                      <a:pt x="78621" y="747119"/>
                      <a:pt x="15968" y="758972"/>
                      <a:pt x="2421" y="625199"/>
                    </a:cubicBezTo>
                    <a:cubicBezTo>
                      <a:pt x="-11126" y="491426"/>
                      <a:pt x="36288" y="134132"/>
                      <a:pt x="43061" y="460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6DD9B81A-D9A4-43C9-9E2D-847C2852D95B}"/>
                  </a:ext>
                </a:extLst>
              </p:cNvPr>
              <p:cNvSpPr/>
              <p:nvPr/>
            </p:nvSpPr>
            <p:spPr>
              <a:xfrm>
                <a:off x="4949821" y="2190400"/>
                <a:ext cx="1851561" cy="2147943"/>
              </a:xfrm>
              <a:custGeom>
                <a:avLst/>
                <a:gdLst>
                  <a:gd name="connsiteX0" fmla="*/ 53979 w 1851561"/>
                  <a:gd name="connsiteY0" fmla="*/ 34640 h 2147943"/>
                  <a:gd name="connsiteX1" fmla="*/ 109859 w 1851561"/>
                  <a:gd name="connsiteY1" fmla="*/ 85440 h 2147943"/>
                  <a:gd name="connsiteX2" fmla="*/ 780419 w 1851561"/>
                  <a:gd name="connsiteY2" fmla="*/ 527400 h 2147943"/>
                  <a:gd name="connsiteX3" fmla="*/ 765179 w 1851561"/>
                  <a:gd name="connsiteY3" fmla="*/ 527400 h 2147943"/>
                  <a:gd name="connsiteX4" fmla="*/ 1212219 w 1851561"/>
                  <a:gd name="connsiteY4" fmla="*/ 827120 h 2147943"/>
                  <a:gd name="connsiteX5" fmla="*/ 1430659 w 1851561"/>
                  <a:gd name="connsiteY5" fmla="*/ 913480 h 2147943"/>
                  <a:gd name="connsiteX6" fmla="*/ 1384939 w 1851561"/>
                  <a:gd name="connsiteY6" fmla="*/ 883000 h 2147943"/>
                  <a:gd name="connsiteX7" fmla="*/ 1562739 w 1851561"/>
                  <a:gd name="connsiteY7" fmla="*/ 979520 h 2147943"/>
                  <a:gd name="connsiteX8" fmla="*/ 1704979 w 1851561"/>
                  <a:gd name="connsiteY8" fmla="*/ 1406240 h 2147943"/>
                  <a:gd name="connsiteX9" fmla="*/ 1664339 w 1851561"/>
                  <a:gd name="connsiteY9" fmla="*/ 1126840 h 2147943"/>
                  <a:gd name="connsiteX10" fmla="*/ 1831979 w 1851561"/>
                  <a:gd name="connsiteY10" fmla="*/ 1634840 h 2147943"/>
                  <a:gd name="connsiteX11" fmla="*/ 1801499 w 1851561"/>
                  <a:gd name="connsiteY11" fmla="*/ 1817720 h 2147943"/>
                  <a:gd name="connsiteX12" fmla="*/ 1415419 w 1851561"/>
                  <a:gd name="connsiteY12" fmla="*/ 2147920 h 2147943"/>
                  <a:gd name="connsiteX13" fmla="*/ 1796419 w 1851561"/>
                  <a:gd name="connsiteY13" fmla="*/ 1832960 h 2147943"/>
                  <a:gd name="connsiteX14" fmla="*/ 1776099 w 1851561"/>
                  <a:gd name="connsiteY14" fmla="*/ 1487520 h 2147943"/>
                  <a:gd name="connsiteX15" fmla="*/ 1669419 w 1851561"/>
                  <a:gd name="connsiteY15" fmla="*/ 1076040 h 2147943"/>
                  <a:gd name="connsiteX16" fmla="*/ 1735459 w 1851561"/>
                  <a:gd name="connsiteY16" fmla="*/ 1360520 h 2147943"/>
                  <a:gd name="connsiteX17" fmla="*/ 1638939 w 1851561"/>
                  <a:gd name="connsiteY17" fmla="*/ 1162400 h 2147943"/>
                  <a:gd name="connsiteX18" fmla="*/ 1308739 w 1851561"/>
                  <a:gd name="connsiteY18" fmla="*/ 852520 h 2147943"/>
                  <a:gd name="connsiteX19" fmla="*/ 882019 w 1851561"/>
                  <a:gd name="connsiteY19" fmla="*/ 745840 h 2147943"/>
                  <a:gd name="connsiteX20" fmla="*/ 648339 w 1851561"/>
                  <a:gd name="connsiteY20" fmla="*/ 481680 h 2147943"/>
                  <a:gd name="connsiteX21" fmla="*/ 53979 w 1851561"/>
                  <a:gd name="connsiteY21" fmla="*/ 34640 h 214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51561" h="2147943">
                    <a:moveTo>
                      <a:pt x="53979" y="34640"/>
                    </a:moveTo>
                    <a:cubicBezTo>
                      <a:pt x="-35768" y="-31400"/>
                      <a:pt x="-11214" y="3313"/>
                      <a:pt x="109859" y="85440"/>
                    </a:cubicBezTo>
                    <a:cubicBezTo>
                      <a:pt x="230932" y="167567"/>
                      <a:pt x="671199" y="453740"/>
                      <a:pt x="780419" y="527400"/>
                    </a:cubicBezTo>
                    <a:cubicBezTo>
                      <a:pt x="889639" y="601060"/>
                      <a:pt x="693212" y="477447"/>
                      <a:pt x="765179" y="527400"/>
                    </a:cubicBezTo>
                    <a:cubicBezTo>
                      <a:pt x="837146" y="577353"/>
                      <a:pt x="1101306" y="762773"/>
                      <a:pt x="1212219" y="827120"/>
                    </a:cubicBezTo>
                    <a:cubicBezTo>
                      <a:pt x="1323132" y="891467"/>
                      <a:pt x="1401872" y="904167"/>
                      <a:pt x="1430659" y="913480"/>
                    </a:cubicBezTo>
                    <a:cubicBezTo>
                      <a:pt x="1459446" y="922793"/>
                      <a:pt x="1362926" y="871993"/>
                      <a:pt x="1384939" y="883000"/>
                    </a:cubicBezTo>
                    <a:cubicBezTo>
                      <a:pt x="1406952" y="894007"/>
                      <a:pt x="1509399" y="892313"/>
                      <a:pt x="1562739" y="979520"/>
                    </a:cubicBezTo>
                    <a:cubicBezTo>
                      <a:pt x="1616079" y="1066727"/>
                      <a:pt x="1688046" y="1381687"/>
                      <a:pt x="1704979" y="1406240"/>
                    </a:cubicBezTo>
                    <a:cubicBezTo>
                      <a:pt x="1721912" y="1430793"/>
                      <a:pt x="1643172" y="1088740"/>
                      <a:pt x="1664339" y="1126840"/>
                    </a:cubicBezTo>
                    <a:cubicBezTo>
                      <a:pt x="1685506" y="1164940"/>
                      <a:pt x="1809119" y="1519693"/>
                      <a:pt x="1831979" y="1634840"/>
                    </a:cubicBezTo>
                    <a:cubicBezTo>
                      <a:pt x="1854839" y="1749987"/>
                      <a:pt x="1870926" y="1732207"/>
                      <a:pt x="1801499" y="1817720"/>
                    </a:cubicBezTo>
                    <a:cubicBezTo>
                      <a:pt x="1732072" y="1903233"/>
                      <a:pt x="1416266" y="2145380"/>
                      <a:pt x="1415419" y="2147920"/>
                    </a:cubicBezTo>
                    <a:cubicBezTo>
                      <a:pt x="1414572" y="2150460"/>
                      <a:pt x="1736306" y="1943027"/>
                      <a:pt x="1796419" y="1832960"/>
                    </a:cubicBezTo>
                    <a:cubicBezTo>
                      <a:pt x="1856532" y="1722893"/>
                      <a:pt x="1797266" y="1613673"/>
                      <a:pt x="1776099" y="1487520"/>
                    </a:cubicBezTo>
                    <a:cubicBezTo>
                      <a:pt x="1754932" y="1361367"/>
                      <a:pt x="1676192" y="1097207"/>
                      <a:pt x="1669419" y="1076040"/>
                    </a:cubicBezTo>
                    <a:cubicBezTo>
                      <a:pt x="1662646" y="1054873"/>
                      <a:pt x="1740539" y="1346127"/>
                      <a:pt x="1735459" y="1360520"/>
                    </a:cubicBezTo>
                    <a:cubicBezTo>
                      <a:pt x="1730379" y="1374913"/>
                      <a:pt x="1710059" y="1247067"/>
                      <a:pt x="1638939" y="1162400"/>
                    </a:cubicBezTo>
                    <a:cubicBezTo>
                      <a:pt x="1567819" y="1077733"/>
                      <a:pt x="1434892" y="921947"/>
                      <a:pt x="1308739" y="852520"/>
                    </a:cubicBezTo>
                    <a:cubicBezTo>
                      <a:pt x="1182586" y="783093"/>
                      <a:pt x="992086" y="807647"/>
                      <a:pt x="882019" y="745840"/>
                    </a:cubicBezTo>
                    <a:cubicBezTo>
                      <a:pt x="771952" y="684033"/>
                      <a:pt x="788039" y="603600"/>
                      <a:pt x="648339" y="481680"/>
                    </a:cubicBezTo>
                    <a:cubicBezTo>
                      <a:pt x="508639" y="359760"/>
                      <a:pt x="143726" y="100680"/>
                      <a:pt x="53979" y="346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B1E58F61-55B6-4283-833F-E0366468598F}"/>
                  </a:ext>
                </a:extLst>
              </p:cNvPr>
              <p:cNvSpPr/>
              <p:nvPr/>
            </p:nvSpPr>
            <p:spPr>
              <a:xfrm>
                <a:off x="5181189" y="2656735"/>
                <a:ext cx="1127532" cy="484690"/>
              </a:xfrm>
              <a:custGeom>
                <a:avLst/>
                <a:gdLst>
                  <a:gd name="connsiteX0" fmla="*/ 411 w 1127532"/>
                  <a:gd name="connsiteY0" fmla="*/ 105 h 484690"/>
                  <a:gd name="connsiteX1" fmla="*/ 584611 w 1127532"/>
                  <a:gd name="connsiteY1" fmla="*/ 340465 h 484690"/>
                  <a:gd name="connsiteX2" fmla="*/ 483011 w 1127532"/>
                  <a:gd name="connsiteY2" fmla="*/ 320145 h 484690"/>
                  <a:gd name="connsiteX3" fmla="*/ 960531 w 1127532"/>
                  <a:gd name="connsiteY3" fmla="*/ 457305 h 484690"/>
                  <a:gd name="connsiteX4" fmla="*/ 1123091 w 1127532"/>
                  <a:gd name="connsiteY4" fmla="*/ 482705 h 484690"/>
                  <a:gd name="connsiteX5" fmla="*/ 813211 w 1127532"/>
                  <a:gd name="connsiteY5" fmla="*/ 426825 h 484690"/>
                  <a:gd name="connsiteX6" fmla="*/ 589691 w 1127532"/>
                  <a:gd name="connsiteY6" fmla="*/ 416665 h 484690"/>
                  <a:gd name="connsiteX7" fmla="*/ 493171 w 1127532"/>
                  <a:gd name="connsiteY7" fmla="*/ 304905 h 484690"/>
                  <a:gd name="connsiteX8" fmla="*/ 411 w 1127532"/>
                  <a:gd name="connsiteY8" fmla="*/ 105 h 48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532" h="484690">
                    <a:moveTo>
                      <a:pt x="411" y="105"/>
                    </a:moveTo>
                    <a:cubicBezTo>
                      <a:pt x="15651" y="6032"/>
                      <a:pt x="504178" y="287125"/>
                      <a:pt x="584611" y="340465"/>
                    </a:cubicBezTo>
                    <a:cubicBezTo>
                      <a:pt x="665044" y="393805"/>
                      <a:pt x="420358" y="300672"/>
                      <a:pt x="483011" y="320145"/>
                    </a:cubicBezTo>
                    <a:cubicBezTo>
                      <a:pt x="545664" y="339618"/>
                      <a:pt x="853851" y="430212"/>
                      <a:pt x="960531" y="457305"/>
                    </a:cubicBezTo>
                    <a:cubicBezTo>
                      <a:pt x="1067211" y="484398"/>
                      <a:pt x="1147644" y="487785"/>
                      <a:pt x="1123091" y="482705"/>
                    </a:cubicBezTo>
                    <a:cubicBezTo>
                      <a:pt x="1098538" y="477625"/>
                      <a:pt x="902111" y="437832"/>
                      <a:pt x="813211" y="426825"/>
                    </a:cubicBezTo>
                    <a:cubicBezTo>
                      <a:pt x="724311" y="415818"/>
                      <a:pt x="643031" y="436985"/>
                      <a:pt x="589691" y="416665"/>
                    </a:cubicBezTo>
                    <a:cubicBezTo>
                      <a:pt x="536351" y="396345"/>
                      <a:pt x="588844" y="370945"/>
                      <a:pt x="493171" y="304905"/>
                    </a:cubicBezTo>
                    <a:cubicBezTo>
                      <a:pt x="397498" y="238865"/>
                      <a:pt x="-14829" y="-5822"/>
                      <a:pt x="411" y="1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399F5442-0029-4544-9369-DB3B1C117064}"/>
                  </a:ext>
                </a:extLst>
              </p:cNvPr>
              <p:cNvSpPr/>
              <p:nvPr/>
            </p:nvSpPr>
            <p:spPr>
              <a:xfrm>
                <a:off x="5284121" y="2922292"/>
                <a:ext cx="1111949" cy="1123454"/>
              </a:xfrm>
              <a:custGeom>
                <a:avLst/>
                <a:gdLst>
                  <a:gd name="connsiteX0" fmla="*/ 19399 w 1111949"/>
                  <a:gd name="connsiteY0" fmla="*/ 8868 h 1123454"/>
                  <a:gd name="connsiteX1" fmla="*/ 542639 w 1111949"/>
                  <a:gd name="connsiteY1" fmla="*/ 227308 h 1123454"/>
                  <a:gd name="connsiteX2" fmla="*/ 684879 w 1111949"/>
                  <a:gd name="connsiteY2" fmla="*/ 232388 h 1123454"/>
                  <a:gd name="connsiteX3" fmla="*/ 1025239 w 1111949"/>
                  <a:gd name="connsiteY3" fmla="*/ 278108 h 1123454"/>
                  <a:gd name="connsiteX4" fmla="*/ 1050639 w 1111949"/>
                  <a:gd name="connsiteY4" fmla="*/ 293348 h 1123454"/>
                  <a:gd name="connsiteX5" fmla="*/ 1111599 w 1111949"/>
                  <a:gd name="connsiteY5" fmla="*/ 359388 h 1123454"/>
                  <a:gd name="connsiteX6" fmla="*/ 1020159 w 1111949"/>
                  <a:gd name="connsiteY6" fmla="*/ 593068 h 1123454"/>
                  <a:gd name="connsiteX7" fmla="*/ 882999 w 1111949"/>
                  <a:gd name="connsiteY7" fmla="*/ 1121388 h 1123454"/>
                  <a:gd name="connsiteX8" fmla="*/ 943959 w 1111949"/>
                  <a:gd name="connsiteY8" fmla="*/ 760708 h 1123454"/>
                  <a:gd name="connsiteX9" fmla="*/ 1065879 w 1111949"/>
                  <a:gd name="connsiteY9" fmla="*/ 364468 h 1123454"/>
                  <a:gd name="connsiteX10" fmla="*/ 893159 w 1111949"/>
                  <a:gd name="connsiteY10" fmla="*/ 293348 h 1123454"/>
                  <a:gd name="connsiteX11" fmla="*/ 750919 w 1111949"/>
                  <a:gd name="connsiteY11" fmla="*/ 257788 h 1123454"/>
                  <a:gd name="connsiteX12" fmla="*/ 964279 w 1111949"/>
                  <a:gd name="connsiteY12" fmla="*/ 242548 h 1123454"/>
                  <a:gd name="connsiteX13" fmla="*/ 623919 w 1111949"/>
                  <a:gd name="connsiteY13" fmla="*/ 222228 h 1123454"/>
                  <a:gd name="connsiteX14" fmla="*/ 486759 w 1111949"/>
                  <a:gd name="connsiteY14" fmla="*/ 196828 h 1123454"/>
                  <a:gd name="connsiteX15" fmla="*/ 466439 w 1111949"/>
                  <a:gd name="connsiteY15" fmla="*/ 176508 h 1123454"/>
                  <a:gd name="connsiteX16" fmla="*/ 146399 w 1111949"/>
                  <a:gd name="connsiteY16" fmla="*/ 54588 h 1123454"/>
                  <a:gd name="connsiteX17" fmla="*/ 19399 w 1111949"/>
                  <a:gd name="connsiteY17" fmla="*/ 8868 h 112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1949" h="1123454">
                    <a:moveTo>
                      <a:pt x="19399" y="8868"/>
                    </a:moveTo>
                    <a:cubicBezTo>
                      <a:pt x="85439" y="37655"/>
                      <a:pt x="431726" y="190055"/>
                      <a:pt x="542639" y="227308"/>
                    </a:cubicBezTo>
                    <a:cubicBezTo>
                      <a:pt x="653552" y="264561"/>
                      <a:pt x="604446" y="223921"/>
                      <a:pt x="684879" y="232388"/>
                    </a:cubicBezTo>
                    <a:cubicBezTo>
                      <a:pt x="765312" y="240855"/>
                      <a:pt x="964279" y="267948"/>
                      <a:pt x="1025239" y="278108"/>
                    </a:cubicBezTo>
                    <a:cubicBezTo>
                      <a:pt x="1086199" y="288268"/>
                      <a:pt x="1036246" y="279801"/>
                      <a:pt x="1050639" y="293348"/>
                    </a:cubicBezTo>
                    <a:cubicBezTo>
                      <a:pt x="1065032" y="306895"/>
                      <a:pt x="1116679" y="309435"/>
                      <a:pt x="1111599" y="359388"/>
                    </a:cubicBezTo>
                    <a:cubicBezTo>
                      <a:pt x="1106519" y="409341"/>
                      <a:pt x="1058259" y="466068"/>
                      <a:pt x="1020159" y="593068"/>
                    </a:cubicBezTo>
                    <a:cubicBezTo>
                      <a:pt x="982059" y="720068"/>
                      <a:pt x="895699" y="1093448"/>
                      <a:pt x="882999" y="1121388"/>
                    </a:cubicBezTo>
                    <a:cubicBezTo>
                      <a:pt x="870299" y="1149328"/>
                      <a:pt x="913479" y="886861"/>
                      <a:pt x="943959" y="760708"/>
                    </a:cubicBezTo>
                    <a:cubicBezTo>
                      <a:pt x="974439" y="634555"/>
                      <a:pt x="1074346" y="442361"/>
                      <a:pt x="1065879" y="364468"/>
                    </a:cubicBezTo>
                    <a:cubicBezTo>
                      <a:pt x="1057412" y="286575"/>
                      <a:pt x="945652" y="311128"/>
                      <a:pt x="893159" y="293348"/>
                    </a:cubicBezTo>
                    <a:cubicBezTo>
                      <a:pt x="840666" y="275568"/>
                      <a:pt x="739066" y="266255"/>
                      <a:pt x="750919" y="257788"/>
                    </a:cubicBezTo>
                    <a:cubicBezTo>
                      <a:pt x="762772" y="249321"/>
                      <a:pt x="985446" y="248475"/>
                      <a:pt x="964279" y="242548"/>
                    </a:cubicBezTo>
                    <a:cubicBezTo>
                      <a:pt x="943112" y="236621"/>
                      <a:pt x="703506" y="229848"/>
                      <a:pt x="623919" y="222228"/>
                    </a:cubicBezTo>
                    <a:cubicBezTo>
                      <a:pt x="544332" y="214608"/>
                      <a:pt x="513005" y="204448"/>
                      <a:pt x="486759" y="196828"/>
                    </a:cubicBezTo>
                    <a:cubicBezTo>
                      <a:pt x="460513" y="189208"/>
                      <a:pt x="523166" y="200215"/>
                      <a:pt x="466439" y="176508"/>
                    </a:cubicBezTo>
                    <a:cubicBezTo>
                      <a:pt x="409712" y="152801"/>
                      <a:pt x="221752" y="80835"/>
                      <a:pt x="146399" y="54588"/>
                    </a:cubicBezTo>
                    <a:cubicBezTo>
                      <a:pt x="71046" y="28341"/>
                      <a:pt x="-46641" y="-19919"/>
                      <a:pt x="19399" y="88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24B42B15-86BE-4C21-8B5E-A150F315CF75}"/>
                  </a:ext>
                </a:extLst>
              </p:cNvPr>
              <p:cNvSpPr/>
              <p:nvPr/>
            </p:nvSpPr>
            <p:spPr>
              <a:xfrm>
                <a:off x="5171268" y="3269936"/>
                <a:ext cx="1057681" cy="359251"/>
              </a:xfrm>
              <a:custGeom>
                <a:avLst/>
                <a:gdLst>
                  <a:gd name="connsiteX0" fmla="*/ 172 w 1057681"/>
                  <a:gd name="connsiteY0" fmla="*/ 1584 h 359251"/>
                  <a:gd name="connsiteX1" fmla="*/ 442132 w 1057681"/>
                  <a:gd name="connsiteY1" fmla="*/ 341944 h 359251"/>
                  <a:gd name="connsiteX2" fmla="*/ 157652 w 1057681"/>
                  <a:gd name="connsiteY2" fmla="*/ 306384 h 359251"/>
                  <a:gd name="connsiteX3" fmla="*/ 665652 w 1057681"/>
                  <a:gd name="connsiteY3" fmla="*/ 280984 h 359251"/>
                  <a:gd name="connsiteX4" fmla="*/ 1056812 w 1057681"/>
                  <a:gd name="connsiteY4" fmla="*/ 189544 h 359251"/>
                  <a:gd name="connsiteX5" fmla="*/ 558972 w 1057681"/>
                  <a:gd name="connsiteY5" fmla="*/ 240344 h 359251"/>
                  <a:gd name="connsiteX6" fmla="*/ 391332 w 1057681"/>
                  <a:gd name="connsiteY6" fmla="*/ 214944 h 359251"/>
                  <a:gd name="connsiteX7" fmla="*/ 172 w 1057681"/>
                  <a:gd name="connsiteY7" fmla="*/ 1584 h 35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7681" h="359251">
                    <a:moveTo>
                      <a:pt x="172" y="1584"/>
                    </a:moveTo>
                    <a:cubicBezTo>
                      <a:pt x="8639" y="22751"/>
                      <a:pt x="415885" y="291144"/>
                      <a:pt x="442132" y="341944"/>
                    </a:cubicBezTo>
                    <a:cubicBezTo>
                      <a:pt x="468379" y="392744"/>
                      <a:pt x="120399" y="316544"/>
                      <a:pt x="157652" y="306384"/>
                    </a:cubicBezTo>
                    <a:cubicBezTo>
                      <a:pt x="194905" y="296224"/>
                      <a:pt x="515792" y="300457"/>
                      <a:pt x="665652" y="280984"/>
                    </a:cubicBezTo>
                    <a:cubicBezTo>
                      <a:pt x="815512" y="261511"/>
                      <a:pt x="1074592" y="196317"/>
                      <a:pt x="1056812" y="189544"/>
                    </a:cubicBezTo>
                    <a:cubicBezTo>
                      <a:pt x="1039032" y="182771"/>
                      <a:pt x="669885" y="236111"/>
                      <a:pt x="558972" y="240344"/>
                    </a:cubicBezTo>
                    <a:cubicBezTo>
                      <a:pt x="448059" y="244577"/>
                      <a:pt x="484465" y="252197"/>
                      <a:pt x="391332" y="214944"/>
                    </a:cubicBezTo>
                    <a:cubicBezTo>
                      <a:pt x="298199" y="177691"/>
                      <a:pt x="-8295" y="-19583"/>
                      <a:pt x="172" y="15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C17363FA-6394-42D7-8273-364443797A2D}"/>
                  </a:ext>
                </a:extLst>
              </p:cNvPr>
              <p:cNvSpPr/>
              <p:nvPr/>
            </p:nvSpPr>
            <p:spPr>
              <a:xfrm>
                <a:off x="5378161" y="3579839"/>
                <a:ext cx="726947" cy="687607"/>
              </a:xfrm>
              <a:custGeom>
                <a:avLst/>
                <a:gdLst>
                  <a:gd name="connsiteX0" fmla="*/ 72679 w 726947"/>
                  <a:gd name="connsiteY0" fmla="*/ 42201 h 687607"/>
                  <a:gd name="connsiteX1" fmla="*/ 504479 w 726947"/>
                  <a:gd name="connsiteY1" fmla="*/ 57441 h 687607"/>
                  <a:gd name="connsiteX2" fmla="*/ 687359 w 726947"/>
                  <a:gd name="connsiteY2" fmla="*/ 1561 h 687607"/>
                  <a:gd name="connsiteX3" fmla="*/ 702599 w 726947"/>
                  <a:gd name="connsiteY3" fmla="*/ 21881 h 687607"/>
                  <a:gd name="connsiteX4" fmla="*/ 407959 w 726947"/>
                  <a:gd name="connsiteY4" fmla="*/ 87921 h 687607"/>
                  <a:gd name="connsiteX5" fmla="*/ 92999 w 726947"/>
                  <a:gd name="connsiteY5" fmla="*/ 189521 h 687607"/>
                  <a:gd name="connsiteX6" fmla="*/ 575599 w 726947"/>
                  <a:gd name="connsiteY6" fmla="*/ 123481 h 687607"/>
                  <a:gd name="connsiteX7" fmla="*/ 540039 w 726947"/>
                  <a:gd name="connsiteY7" fmla="*/ 260641 h 687607"/>
                  <a:gd name="connsiteX8" fmla="*/ 443519 w 726947"/>
                  <a:gd name="connsiteY8" fmla="*/ 286041 h 687607"/>
                  <a:gd name="connsiteX9" fmla="*/ 230159 w 726947"/>
                  <a:gd name="connsiteY9" fmla="*/ 372401 h 687607"/>
                  <a:gd name="connsiteX10" fmla="*/ 143799 w 726947"/>
                  <a:gd name="connsiteY10" fmla="*/ 687361 h 687607"/>
                  <a:gd name="connsiteX11" fmla="*/ 336839 w 726947"/>
                  <a:gd name="connsiteY11" fmla="*/ 316521 h 687607"/>
                  <a:gd name="connsiteX12" fmla="*/ 336839 w 726947"/>
                  <a:gd name="connsiteY12" fmla="*/ 245401 h 687607"/>
                  <a:gd name="connsiteX13" fmla="*/ 529879 w 726947"/>
                  <a:gd name="connsiteY13" fmla="*/ 209841 h 687607"/>
                  <a:gd name="connsiteX14" fmla="*/ 316519 w 726947"/>
                  <a:gd name="connsiteY14" fmla="*/ 153961 h 687607"/>
                  <a:gd name="connsiteX15" fmla="*/ 21879 w 726947"/>
                  <a:gd name="connsiteY15" fmla="*/ 37121 h 687607"/>
                  <a:gd name="connsiteX16" fmla="*/ 72679 w 726947"/>
                  <a:gd name="connsiteY16" fmla="*/ 42201 h 68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6947" h="687607">
                    <a:moveTo>
                      <a:pt x="72679" y="42201"/>
                    </a:moveTo>
                    <a:cubicBezTo>
                      <a:pt x="153112" y="45588"/>
                      <a:pt x="402032" y="64214"/>
                      <a:pt x="504479" y="57441"/>
                    </a:cubicBezTo>
                    <a:cubicBezTo>
                      <a:pt x="606926" y="50668"/>
                      <a:pt x="654339" y="7488"/>
                      <a:pt x="687359" y="1561"/>
                    </a:cubicBezTo>
                    <a:cubicBezTo>
                      <a:pt x="720379" y="-4366"/>
                      <a:pt x="749166" y="7488"/>
                      <a:pt x="702599" y="21881"/>
                    </a:cubicBezTo>
                    <a:cubicBezTo>
                      <a:pt x="656032" y="36274"/>
                      <a:pt x="509559" y="59981"/>
                      <a:pt x="407959" y="87921"/>
                    </a:cubicBezTo>
                    <a:cubicBezTo>
                      <a:pt x="306359" y="115861"/>
                      <a:pt x="65059" y="183594"/>
                      <a:pt x="92999" y="189521"/>
                    </a:cubicBezTo>
                    <a:cubicBezTo>
                      <a:pt x="120939" y="195448"/>
                      <a:pt x="501092" y="111628"/>
                      <a:pt x="575599" y="123481"/>
                    </a:cubicBezTo>
                    <a:cubicBezTo>
                      <a:pt x="650106" y="135334"/>
                      <a:pt x="562052" y="233548"/>
                      <a:pt x="540039" y="260641"/>
                    </a:cubicBezTo>
                    <a:cubicBezTo>
                      <a:pt x="518026" y="287734"/>
                      <a:pt x="495166" y="267414"/>
                      <a:pt x="443519" y="286041"/>
                    </a:cubicBezTo>
                    <a:cubicBezTo>
                      <a:pt x="391872" y="304668"/>
                      <a:pt x="280112" y="305514"/>
                      <a:pt x="230159" y="372401"/>
                    </a:cubicBezTo>
                    <a:cubicBezTo>
                      <a:pt x="180206" y="439288"/>
                      <a:pt x="126019" y="696674"/>
                      <a:pt x="143799" y="687361"/>
                    </a:cubicBezTo>
                    <a:cubicBezTo>
                      <a:pt x="161579" y="678048"/>
                      <a:pt x="304666" y="390181"/>
                      <a:pt x="336839" y="316521"/>
                    </a:cubicBezTo>
                    <a:cubicBezTo>
                      <a:pt x="369012" y="242861"/>
                      <a:pt x="304666" y="263181"/>
                      <a:pt x="336839" y="245401"/>
                    </a:cubicBezTo>
                    <a:cubicBezTo>
                      <a:pt x="369012" y="227621"/>
                      <a:pt x="533266" y="225081"/>
                      <a:pt x="529879" y="209841"/>
                    </a:cubicBezTo>
                    <a:cubicBezTo>
                      <a:pt x="526492" y="194601"/>
                      <a:pt x="401186" y="182748"/>
                      <a:pt x="316519" y="153961"/>
                    </a:cubicBezTo>
                    <a:cubicBezTo>
                      <a:pt x="231852" y="125174"/>
                      <a:pt x="59979" y="53208"/>
                      <a:pt x="21879" y="37121"/>
                    </a:cubicBezTo>
                    <a:cubicBezTo>
                      <a:pt x="-16221" y="21034"/>
                      <a:pt x="-7754" y="38814"/>
                      <a:pt x="72679" y="422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AD88427C-2FF8-43DF-80DC-817BDF5D6106}"/>
                  </a:ext>
                </a:extLst>
              </p:cNvPr>
              <p:cNvSpPr/>
              <p:nvPr/>
            </p:nvSpPr>
            <p:spPr>
              <a:xfrm>
                <a:off x="5607592" y="3294680"/>
                <a:ext cx="1122226" cy="1377683"/>
              </a:xfrm>
              <a:custGeom>
                <a:avLst/>
                <a:gdLst>
                  <a:gd name="connsiteX0" fmla="*/ 873641 w 1122226"/>
                  <a:gd name="connsiteY0" fmla="*/ 24253 h 1377683"/>
                  <a:gd name="connsiteX1" fmla="*/ 907508 w 1122226"/>
                  <a:gd name="connsiteY1" fmla="*/ 70820 h 1377683"/>
                  <a:gd name="connsiteX2" fmla="*/ 1110708 w 1122226"/>
                  <a:gd name="connsiteY2" fmla="*/ 621153 h 1377683"/>
                  <a:gd name="connsiteX3" fmla="*/ 1072608 w 1122226"/>
                  <a:gd name="connsiteY3" fmla="*/ 638087 h 1377683"/>
                  <a:gd name="connsiteX4" fmla="*/ 869408 w 1122226"/>
                  <a:gd name="connsiteY4" fmla="*/ 887853 h 1377683"/>
                  <a:gd name="connsiteX5" fmla="*/ 340241 w 1122226"/>
                  <a:gd name="connsiteY5" fmla="*/ 1315420 h 1377683"/>
                  <a:gd name="connsiteX6" fmla="*/ 5808 w 1122226"/>
                  <a:gd name="connsiteY6" fmla="*/ 1374687 h 1377683"/>
                  <a:gd name="connsiteX7" fmla="*/ 615408 w 1122226"/>
                  <a:gd name="connsiteY7" fmla="*/ 1311187 h 1377683"/>
                  <a:gd name="connsiteX8" fmla="*/ 1038741 w 1122226"/>
                  <a:gd name="connsiteY8" fmla="*/ 1345053 h 1377683"/>
                  <a:gd name="connsiteX9" fmla="*/ 869408 w 1122226"/>
                  <a:gd name="connsiteY9" fmla="*/ 1345053 h 1377683"/>
                  <a:gd name="connsiteX10" fmla="*/ 619641 w 1122226"/>
                  <a:gd name="connsiteY10" fmla="*/ 1336587 h 1377683"/>
                  <a:gd name="connsiteX11" fmla="*/ 403741 w 1122226"/>
                  <a:gd name="connsiteY11" fmla="*/ 1298487 h 1377683"/>
                  <a:gd name="connsiteX12" fmla="*/ 733941 w 1122226"/>
                  <a:gd name="connsiteY12" fmla="*/ 1040253 h 1377683"/>
                  <a:gd name="connsiteX13" fmla="*/ 1013341 w 1122226"/>
                  <a:gd name="connsiteY13" fmla="*/ 676187 h 1377683"/>
                  <a:gd name="connsiteX14" fmla="*/ 937141 w 1122226"/>
                  <a:gd name="connsiteY14" fmla="*/ 794720 h 1377683"/>
                  <a:gd name="connsiteX15" fmla="*/ 1072608 w 1122226"/>
                  <a:gd name="connsiteY15" fmla="*/ 650787 h 1377683"/>
                  <a:gd name="connsiteX16" fmla="*/ 1051441 w 1122226"/>
                  <a:gd name="connsiteY16" fmla="*/ 583053 h 1377683"/>
                  <a:gd name="connsiteX17" fmla="*/ 873641 w 1122226"/>
                  <a:gd name="connsiteY17" fmla="*/ 24253 h 137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2226" h="1377683">
                    <a:moveTo>
                      <a:pt x="873641" y="24253"/>
                    </a:moveTo>
                    <a:cubicBezTo>
                      <a:pt x="870819" y="-2205"/>
                      <a:pt x="867997" y="-28663"/>
                      <a:pt x="907508" y="70820"/>
                    </a:cubicBezTo>
                    <a:cubicBezTo>
                      <a:pt x="947019" y="170303"/>
                      <a:pt x="1083191" y="526609"/>
                      <a:pt x="1110708" y="621153"/>
                    </a:cubicBezTo>
                    <a:cubicBezTo>
                      <a:pt x="1138225" y="715697"/>
                      <a:pt x="1112825" y="593637"/>
                      <a:pt x="1072608" y="638087"/>
                    </a:cubicBezTo>
                    <a:cubicBezTo>
                      <a:pt x="1032391" y="682537"/>
                      <a:pt x="991469" y="774964"/>
                      <a:pt x="869408" y="887853"/>
                    </a:cubicBezTo>
                    <a:cubicBezTo>
                      <a:pt x="747347" y="1000742"/>
                      <a:pt x="484174" y="1234281"/>
                      <a:pt x="340241" y="1315420"/>
                    </a:cubicBezTo>
                    <a:cubicBezTo>
                      <a:pt x="196308" y="1396559"/>
                      <a:pt x="-40053" y="1375392"/>
                      <a:pt x="5808" y="1374687"/>
                    </a:cubicBezTo>
                    <a:cubicBezTo>
                      <a:pt x="51669" y="1373982"/>
                      <a:pt x="443253" y="1316126"/>
                      <a:pt x="615408" y="1311187"/>
                    </a:cubicBezTo>
                    <a:cubicBezTo>
                      <a:pt x="787563" y="1306248"/>
                      <a:pt x="996408" y="1339409"/>
                      <a:pt x="1038741" y="1345053"/>
                    </a:cubicBezTo>
                    <a:cubicBezTo>
                      <a:pt x="1081074" y="1350697"/>
                      <a:pt x="939258" y="1346464"/>
                      <a:pt x="869408" y="1345053"/>
                    </a:cubicBezTo>
                    <a:cubicBezTo>
                      <a:pt x="799558" y="1343642"/>
                      <a:pt x="697252" y="1344348"/>
                      <a:pt x="619641" y="1336587"/>
                    </a:cubicBezTo>
                    <a:cubicBezTo>
                      <a:pt x="542030" y="1328826"/>
                      <a:pt x="384691" y="1347876"/>
                      <a:pt x="403741" y="1298487"/>
                    </a:cubicBezTo>
                    <a:cubicBezTo>
                      <a:pt x="422791" y="1249098"/>
                      <a:pt x="632341" y="1143970"/>
                      <a:pt x="733941" y="1040253"/>
                    </a:cubicBezTo>
                    <a:cubicBezTo>
                      <a:pt x="835541" y="936536"/>
                      <a:pt x="979474" y="717109"/>
                      <a:pt x="1013341" y="676187"/>
                    </a:cubicBezTo>
                    <a:cubicBezTo>
                      <a:pt x="1047208" y="635265"/>
                      <a:pt x="927263" y="798953"/>
                      <a:pt x="937141" y="794720"/>
                    </a:cubicBezTo>
                    <a:cubicBezTo>
                      <a:pt x="947019" y="790487"/>
                      <a:pt x="1053558" y="686065"/>
                      <a:pt x="1072608" y="650787"/>
                    </a:cubicBezTo>
                    <a:cubicBezTo>
                      <a:pt x="1091658" y="615509"/>
                      <a:pt x="1051441" y="583053"/>
                      <a:pt x="1051441" y="583053"/>
                    </a:cubicBezTo>
                    <a:lnTo>
                      <a:pt x="873641" y="2425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: 図形 516">
                <a:extLst>
                  <a:ext uri="{FF2B5EF4-FFF2-40B4-BE49-F238E27FC236}">
                    <a16:creationId xmlns:a16="http://schemas.microsoft.com/office/drawing/2014/main" id="{7270900D-34B1-46BE-B409-AED8D2EFCF26}"/>
                  </a:ext>
                </a:extLst>
              </p:cNvPr>
              <p:cNvSpPr/>
              <p:nvPr/>
            </p:nvSpPr>
            <p:spPr>
              <a:xfrm>
                <a:off x="4923625" y="3352403"/>
                <a:ext cx="1579079" cy="1897919"/>
              </a:xfrm>
              <a:custGeom>
                <a:avLst/>
                <a:gdLst>
                  <a:gd name="connsiteX0" fmla="*/ 1549142 w 1579079"/>
                  <a:gd name="connsiteY0" fmla="*/ 397 h 1897919"/>
                  <a:gd name="connsiteX1" fmla="*/ 1549142 w 1579079"/>
                  <a:gd name="connsiteY1" fmla="*/ 491464 h 1897919"/>
                  <a:gd name="connsiteX2" fmla="*/ 1578775 w 1579079"/>
                  <a:gd name="connsiteY2" fmla="*/ 394097 h 1897919"/>
                  <a:gd name="connsiteX3" fmla="*/ 1527975 w 1579079"/>
                  <a:gd name="connsiteY3" fmla="*/ 609997 h 1897919"/>
                  <a:gd name="connsiteX4" fmla="*/ 1265508 w 1579079"/>
                  <a:gd name="connsiteY4" fmla="*/ 923264 h 1897919"/>
                  <a:gd name="connsiteX5" fmla="*/ 1481408 w 1579079"/>
                  <a:gd name="connsiteY5" fmla="*/ 656564 h 1897919"/>
                  <a:gd name="connsiteX6" fmla="*/ 1121575 w 1579079"/>
                  <a:gd name="connsiteY6" fmla="*/ 1046030 h 1897919"/>
                  <a:gd name="connsiteX7" fmla="*/ 897208 w 1579079"/>
                  <a:gd name="connsiteY7" fmla="*/ 1202664 h 1897919"/>
                  <a:gd name="connsiteX8" fmla="*/ 338408 w 1579079"/>
                  <a:gd name="connsiteY8" fmla="*/ 1410097 h 1897919"/>
                  <a:gd name="connsiteX9" fmla="*/ 808308 w 1579079"/>
                  <a:gd name="connsiteY9" fmla="*/ 1283097 h 1897919"/>
                  <a:gd name="connsiteX10" fmla="*/ 63242 w 1579079"/>
                  <a:gd name="connsiteY10" fmla="*/ 1532864 h 1897919"/>
                  <a:gd name="connsiteX11" fmla="*/ 50542 w 1579079"/>
                  <a:gd name="connsiteY11" fmla="*/ 1896930 h 1897919"/>
                  <a:gd name="connsiteX12" fmla="*/ 147908 w 1579079"/>
                  <a:gd name="connsiteY12" fmla="*/ 1414330 h 1897919"/>
                  <a:gd name="connsiteX13" fmla="*/ 550075 w 1579079"/>
                  <a:gd name="connsiteY13" fmla="*/ 1278864 h 1897919"/>
                  <a:gd name="connsiteX14" fmla="*/ 20908 w 1579079"/>
                  <a:gd name="connsiteY14" fmla="*/ 1634464 h 1897919"/>
                  <a:gd name="connsiteX15" fmla="*/ 596642 w 1579079"/>
                  <a:gd name="connsiteY15" fmla="*/ 1295797 h 1897919"/>
                  <a:gd name="connsiteX16" fmla="*/ 1231642 w 1579079"/>
                  <a:gd name="connsiteY16" fmla="*/ 952897 h 1897919"/>
                  <a:gd name="connsiteX17" fmla="*/ 1460242 w 1579079"/>
                  <a:gd name="connsiteY17" fmla="*/ 601530 h 1897919"/>
                  <a:gd name="connsiteX18" fmla="*/ 1536442 w 1579079"/>
                  <a:gd name="connsiteY18" fmla="*/ 411030 h 1897919"/>
                  <a:gd name="connsiteX19" fmla="*/ 1549142 w 1579079"/>
                  <a:gd name="connsiteY19" fmla="*/ 397 h 189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79079" h="1897919">
                    <a:moveTo>
                      <a:pt x="1549142" y="397"/>
                    </a:moveTo>
                    <a:cubicBezTo>
                      <a:pt x="1551259" y="13803"/>
                      <a:pt x="1544203" y="425847"/>
                      <a:pt x="1549142" y="491464"/>
                    </a:cubicBezTo>
                    <a:cubicBezTo>
                      <a:pt x="1554081" y="557081"/>
                      <a:pt x="1582303" y="374341"/>
                      <a:pt x="1578775" y="394097"/>
                    </a:cubicBezTo>
                    <a:cubicBezTo>
                      <a:pt x="1575247" y="413853"/>
                      <a:pt x="1580186" y="521803"/>
                      <a:pt x="1527975" y="609997"/>
                    </a:cubicBezTo>
                    <a:cubicBezTo>
                      <a:pt x="1475764" y="698191"/>
                      <a:pt x="1273269" y="915503"/>
                      <a:pt x="1265508" y="923264"/>
                    </a:cubicBezTo>
                    <a:cubicBezTo>
                      <a:pt x="1257747" y="931025"/>
                      <a:pt x="1505397" y="636103"/>
                      <a:pt x="1481408" y="656564"/>
                    </a:cubicBezTo>
                    <a:cubicBezTo>
                      <a:pt x="1457419" y="677025"/>
                      <a:pt x="1218942" y="955013"/>
                      <a:pt x="1121575" y="1046030"/>
                    </a:cubicBezTo>
                    <a:cubicBezTo>
                      <a:pt x="1024208" y="1137047"/>
                      <a:pt x="1027736" y="1141986"/>
                      <a:pt x="897208" y="1202664"/>
                    </a:cubicBezTo>
                    <a:cubicBezTo>
                      <a:pt x="766680" y="1263342"/>
                      <a:pt x="353225" y="1396692"/>
                      <a:pt x="338408" y="1410097"/>
                    </a:cubicBezTo>
                    <a:cubicBezTo>
                      <a:pt x="323591" y="1423503"/>
                      <a:pt x="854169" y="1262636"/>
                      <a:pt x="808308" y="1283097"/>
                    </a:cubicBezTo>
                    <a:cubicBezTo>
                      <a:pt x="762447" y="1303558"/>
                      <a:pt x="189536" y="1430559"/>
                      <a:pt x="63242" y="1532864"/>
                    </a:cubicBezTo>
                    <a:cubicBezTo>
                      <a:pt x="-63052" y="1635169"/>
                      <a:pt x="36431" y="1916686"/>
                      <a:pt x="50542" y="1896930"/>
                    </a:cubicBezTo>
                    <a:cubicBezTo>
                      <a:pt x="64653" y="1877174"/>
                      <a:pt x="64653" y="1517341"/>
                      <a:pt x="147908" y="1414330"/>
                    </a:cubicBezTo>
                    <a:cubicBezTo>
                      <a:pt x="231163" y="1311319"/>
                      <a:pt x="571242" y="1242175"/>
                      <a:pt x="550075" y="1278864"/>
                    </a:cubicBezTo>
                    <a:cubicBezTo>
                      <a:pt x="528908" y="1315553"/>
                      <a:pt x="13147" y="1631642"/>
                      <a:pt x="20908" y="1634464"/>
                    </a:cubicBezTo>
                    <a:cubicBezTo>
                      <a:pt x="28669" y="1637286"/>
                      <a:pt x="394853" y="1409391"/>
                      <a:pt x="596642" y="1295797"/>
                    </a:cubicBezTo>
                    <a:cubicBezTo>
                      <a:pt x="798431" y="1182203"/>
                      <a:pt x="1087709" y="1068608"/>
                      <a:pt x="1231642" y="952897"/>
                    </a:cubicBezTo>
                    <a:cubicBezTo>
                      <a:pt x="1375575" y="837186"/>
                      <a:pt x="1409442" y="691841"/>
                      <a:pt x="1460242" y="601530"/>
                    </a:cubicBezTo>
                    <a:cubicBezTo>
                      <a:pt x="1511042" y="511219"/>
                      <a:pt x="1520920" y="505574"/>
                      <a:pt x="1536442" y="411030"/>
                    </a:cubicBezTo>
                    <a:cubicBezTo>
                      <a:pt x="1551964" y="316486"/>
                      <a:pt x="1547025" y="-13009"/>
                      <a:pt x="1549142" y="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" name="フリーフォーム: 図形 517">
                <a:extLst>
                  <a:ext uri="{FF2B5EF4-FFF2-40B4-BE49-F238E27FC236}">
                    <a16:creationId xmlns:a16="http://schemas.microsoft.com/office/drawing/2014/main" id="{0DDD99D8-BB9B-4603-9EB5-C348BD25C836}"/>
                  </a:ext>
                </a:extLst>
              </p:cNvPr>
              <p:cNvSpPr/>
              <p:nvPr/>
            </p:nvSpPr>
            <p:spPr>
              <a:xfrm>
                <a:off x="5454492" y="3359580"/>
                <a:ext cx="1018302" cy="1308964"/>
              </a:xfrm>
              <a:custGeom>
                <a:avLst/>
                <a:gdLst>
                  <a:gd name="connsiteX0" fmla="*/ 1018275 w 1018302"/>
                  <a:gd name="connsiteY0" fmla="*/ 1687 h 1308964"/>
                  <a:gd name="connsiteX1" fmla="*/ 853175 w 1018302"/>
                  <a:gd name="connsiteY1" fmla="*/ 484287 h 1308964"/>
                  <a:gd name="connsiteX2" fmla="*/ 925141 w 1018302"/>
                  <a:gd name="connsiteY2" fmla="*/ 319187 h 1308964"/>
                  <a:gd name="connsiteX3" fmla="*/ 840475 w 1018302"/>
                  <a:gd name="connsiteY3" fmla="*/ 615520 h 1308964"/>
                  <a:gd name="connsiteX4" fmla="*/ 692308 w 1018302"/>
                  <a:gd name="connsiteY4" fmla="*/ 822953 h 1308964"/>
                  <a:gd name="connsiteX5" fmla="*/ 383275 w 1018302"/>
                  <a:gd name="connsiteY5" fmla="*/ 1034620 h 1308964"/>
                  <a:gd name="connsiteX6" fmla="*/ 480641 w 1018302"/>
                  <a:gd name="connsiteY6" fmla="*/ 903387 h 1308964"/>
                  <a:gd name="connsiteX7" fmla="*/ 154675 w 1018302"/>
                  <a:gd name="connsiteY7" fmla="*/ 1187020 h 1308964"/>
                  <a:gd name="connsiteX8" fmla="*/ 175841 w 1018302"/>
                  <a:gd name="connsiteY8" fmla="*/ 1127753 h 1308964"/>
                  <a:gd name="connsiteX9" fmla="*/ 14975 w 1018302"/>
                  <a:gd name="connsiteY9" fmla="*/ 1284387 h 1308964"/>
                  <a:gd name="connsiteX10" fmla="*/ 607641 w 1018302"/>
                  <a:gd name="connsiteY10" fmla="*/ 522387 h 1308964"/>
                  <a:gd name="connsiteX11" fmla="*/ 387508 w 1018302"/>
                  <a:gd name="connsiteY11" fmla="*/ 1085420 h 1308964"/>
                  <a:gd name="connsiteX12" fmla="*/ 726175 w 1018302"/>
                  <a:gd name="connsiteY12" fmla="*/ 509687 h 1308964"/>
                  <a:gd name="connsiteX13" fmla="*/ 649975 w 1018302"/>
                  <a:gd name="connsiteY13" fmla="*/ 873753 h 1308964"/>
                  <a:gd name="connsiteX14" fmla="*/ 810841 w 1018302"/>
                  <a:gd name="connsiteY14" fmla="*/ 564720 h 1308964"/>
                  <a:gd name="connsiteX15" fmla="*/ 806608 w 1018302"/>
                  <a:gd name="connsiteY15" fmla="*/ 450420 h 1308964"/>
                  <a:gd name="connsiteX16" fmla="*/ 865875 w 1018302"/>
                  <a:gd name="connsiteY16" fmla="*/ 327653 h 1308964"/>
                  <a:gd name="connsiteX17" fmla="*/ 1018275 w 1018302"/>
                  <a:gd name="connsiteY17" fmla="*/ 1687 h 130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8302" h="1308964">
                    <a:moveTo>
                      <a:pt x="1018275" y="1687"/>
                    </a:moveTo>
                    <a:cubicBezTo>
                      <a:pt x="1016158" y="27793"/>
                      <a:pt x="868697" y="431370"/>
                      <a:pt x="853175" y="484287"/>
                    </a:cubicBezTo>
                    <a:cubicBezTo>
                      <a:pt x="837653" y="537204"/>
                      <a:pt x="927258" y="297315"/>
                      <a:pt x="925141" y="319187"/>
                    </a:cubicBezTo>
                    <a:cubicBezTo>
                      <a:pt x="923024" y="341059"/>
                      <a:pt x="879280" y="531559"/>
                      <a:pt x="840475" y="615520"/>
                    </a:cubicBezTo>
                    <a:cubicBezTo>
                      <a:pt x="801670" y="699481"/>
                      <a:pt x="768508" y="753103"/>
                      <a:pt x="692308" y="822953"/>
                    </a:cubicBezTo>
                    <a:cubicBezTo>
                      <a:pt x="616108" y="892803"/>
                      <a:pt x="418553" y="1021214"/>
                      <a:pt x="383275" y="1034620"/>
                    </a:cubicBezTo>
                    <a:cubicBezTo>
                      <a:pt x="347997" y="1048026"/>
                      <a:pt x="518741" y="877987"/>
                      <a:pt x="480641" y="903387"/>
                    </a:cubicBezTo>
                    <a:cubicBezTo>
                      <a:pt x="442541" y="928787"/>
                      <a:pt x="205475" y="1149626"/>
                      <a:pt x="154675" y="1187020"/>
                    </a:cubicBezTo>
                    <a:cubicBezTo>
                      <a:pt x="103875" y="1224414"/>
                      <a:pt x="199124" y="1111525"/>
                      <a:pt x="175841" y="1127753"/>
                    </a:cubicBezTo>
                    <a:cubicBezTo>
                      <a:pt x="152558" y="1143981"/>
                      <a:pt x="-56992" y="1385281"/>
                      <a:pt x="14975" y="1284387"/>
                    </a:cubicBezTo>
                    <a:cubicBezTo>
                      <a:pt x="86942" y="1183493"/>
                      <a:pt x="545552" y="555548"/>
                      <a:pt x="607641" y="522387"/>
                    </a:cubicBezTo>
                    <a:cubicBezTo>
                      <a:pt x="669730" y="489226"/>
                      <a:pt x="367752" y="1087537"/>
                      <a:pt x="387508" y="1085420"/>
                    </a:cubicBezTo>
                    <a:cubicBezTo>
                      <a:pt x="407264" y="1083303"/>
                      <a:pt x="682431" y="544965"/>
                      <a:pt x="726175" y="509687"/>
                    </a:cubicBezTo>
                    <a:cubicBezTo>
                      <a:pt x="769919" y="474409"/>
                      <a:pt x="635864" y="864581"/>
                      <a:pt x="649975" y="873753"/>
                    </a:cubicBezTo>
                    <a:cubicBezTo>
                      <a:pt x="664086" y="882925"/>
                      <a:pt x="784736" y="635275"/>
                      <a:pt x="810841" y="564720"/>
                    </a:cubicBezTo>
                    <a:cubicBezTo>
                      <a:pt x="836946" y="494165"/>
                      <a:pt x="797436" y="489931"/>
                      <a:pt x="806608" y="450420"/>
                    </a:cubicBezTo>
                    <a:cubicBezTo>
                      <a:pt x="815780" y="410909"/>
                      <a:pt x="829892" y="395386"/>
                      <a:pt x="865875" y="327653"/>
                    </a:cubicBezTo>
                    <a:cubicBezTo>
                      <a:pt x="901858" y="259920"/>
                      <a:pt x="1020392" y="-24419"/>
                      <a:pt x="1018275" y="16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フリーフォーム: 図形 518">
                <a:extLst>
                  <a:ext uri="{FF2B5EF4-FFF2-40B4-BE49-F238E27FC236}">
                    <a16:creationId xmlns:a16="http://schemas.microsoft.com/office/drawing/2014/main" id="{9B2953AF-3D02-44B5-8D9E-0F9C37EC23CE}"/>
                  </a:ext>
                </a:extLst>
              </p:cNvPr>
              <p:cNvSpPr/>
              <p:nvPr/>
            </p:nvSpPr>
            <p:spPr>
              <a:xfrm>
                <a:off x="6165602" y="2438399"/>
                <a:ext cx="1321265" cy="2025680"/>
              </a:xfrm>
              <a:custGeom>
                <a:avLst/>
                <a:gdLst>
                  <a:gd name="connsiteX0" fmla="*/ 248 w 1321265"/>
                  <a:gd name="connsiteY0" fmla="*/ 1 h 2025680"/>
                  <a:gd name="connsiteX1" fmla="*/ 959098 w 1321265"/>
                  <a:gd name="connsiteY1" fmla="*/ 901701 h 2025680"/>
                  <a:gd name="connsiteX2" fmla="*/ 832098 w 1321265"/>
                  <a:gd name="connsiteY2" fmla="*/ 793751 h 2025680"/>
                  <a:gd name="connsiteX3" fmla="*/ 1314698 w 1321265"/>
                  <a:gd name="connsiteY3" fmla="*/ 1828801 h 2025680"/>
                  <a:gd name="connsiteX4" fmla="*/ 1067048 w 1321265"/>
                  <a:gd name="connsiteY4" fmla="*/ 1333501 h 2025680"/>
                  <a:gd name="connsiteX5" fmla="*/ 1321048 w 1321265"/>
                  <a:gd name="connsiteY5" fmla="*/ 2025651 h 2025680"/>
                  <a:gd name="connsiteX6" fmla="*/ 1105148 w 1321265"/>
                  <a:gd name="connsiteY6" fmla="*/ 1358901 h 2025680"/>
                  <a:gd name="connsiteX7" fmla="*/ 793998 w 1321265"/>
                  <a:gd name="connsiteY7" fmla="*/ 698501 h 2025680"/>
                  <a:gd name="connsiteX8" fmla="*/ 863848 w 1321265"/>
                  <a:gd name="connsiteY8" fmla="*/ 908051 h 2025680"/>
                  <a:gd name="connsiteX9" fmla="*/ 248 w 1321265"/>
                  <a:gd name="connsiteY9" fmla="*/ 1 h 202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1265" h="2025680">
                    <a:moveTo>
                      <a:pt x="248" y="1"/>
                    </a:moveTo>
                    <a:cubicBezTo>
                      <a:pt x="16123" y="-1057"/>
                      <a:pt x="820456" y="769409"/>
                      <a:pt x="959098" y="901701"/>
                    </a:cubicBezTo>
                    <a:cubicBezTo>
                      <a:pt x="1097740" y="1033993"/>
                      <a:pt x="772831" y="639234"/>
                      <a:pt x="832098" y="793751"/>
                    </a:cubicBezTo>
                    <a:cubicBezTo>
                      <a:pt x="891365" y="948268"/>
                      <a:pt x="1275540" y="1738843"/>
                      <a:pt x="1314698" y="1828801"/>
                    </a:cubicBezTo>
                    <a:cubicBezTo>
                      <a:pt x="1353856" y="1918759"/>
                      <a:pt x="1065990" y="1300693"/>
                      <a:pt x="1067048" y="1333501"/>
                    </a:cubicBezTo>
                    <a:cubicBezTo>
                      <a:pt x="1068106" y="1366309"/>
                      <a:pt x="1314698" y="2021418"/>
                      <a:pt x="1321048" y="2025651"/>
                    </a:cubicBezTo>
                    <a:cubicBezTo>
                      <a:pt x="1327398" y="2029884"/>
                      <a:pt x="1192990" y="1580093"/>
                      <a:pt x="1105148" y="1358901"/>
                    </a:cubicBezTo>
                    <a:cubicBezTo>
                      <a:pt x="1017306" y="1137709"/>
                      <a:pt x="834215" y="773642"/>
                      <a:pt x="793998" y="698501"/>
                    </a:cubicBezTo>
                    <a:cubicBezTo>
                      <a:pt x="753781" y="623360"/>
                      <a:pt x="992965" y="1019176"/>
                      <a:pt x="863848" y="908051"/>
                    </a:cubicBezTo>
                    <a:cubicBezTo>
                      <a:pt x="734731" y="796926"/>
                      <a:pt x="-15627" y="1059"/>
                      <a:pt x="248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フリーフォーム: 図形 519">
                <a:extLst>
                  <a:ext uri="{FF2B5EF4-FFF2-40B4-BE49-F238E27FC236}">
                    <a16:creationId xmlns:a16="http://schemas.microsoft.com/office/drawing/2014/main" id="{072ADDBB-0825-4CE5-ABEE-CEB6706FDE2E}"/>
                  </a:ext>
                </a:extLst>
              </p:cNvPr>
              <p:cNvSpPr/>
              <p:nvPr/>
            </p:nvSpPr>
            <p:spPr>
              <a:xfrm>
                <a:off x="6505575" y="4572000"/>
                <a:ext cx="1705559" cy="1314675"/>
              </a:xfrm>
              <a:custGeom>
                <a:avLst/>
                <a:gdLst>
                  <a:gd name="connsiteX0" fmla="*/ 0 w 1705559"/>
                  <a:gd name="connsiteY0" fmla="*/ 0 h 1314675"/>
                  <a:gd name="connsiteX1" fmla="*/ 1123950 w 1705559"/>
                  <a:gd name="connsiteY1" fmla="*/ 146050 h 1314675"/>
                  <a:gd name="connsiteX2" fmla="*/ 895350 w 1705559"/>
                  <a:gd name="connsiteY2" fmla="*/ 120650 h 1314675"/>
                  <a:gd name="connsiteX3" fmla="*/ 444500 w 1705559"/>
                  <a:gd name="connsiteY3" fmla="*/ 82550 h 1314675"/>
                  <a:gd name="connsiteX4" fmla="*/ 647700 w 1705559"/>
                  <a:gd name="connsiteY4" fmla="*/ 82550 h 1314675"/>
                  <a:gd name="connsiteX5" fmla="*/ 682625 w 1705559"/>
                  <a:gd name="connsiteY5" fmla="*/ 168275 h 1314675"/>
                  <a:gd name="connsiteX6" fmla="*/ 1085850 w 1705559"/>
                  <a:gd name="connsiteY6" fmla="*/ 593725 h 1314675"/>
                  <a:gd name="connsiteX7" fmla="*/ 1012825 w 1705559"/>
                  <a:gd name="connsiteY7" fmla="*/ 479425 h 1314675"/>
                  <a:gd name="connsiteX8" fmla="*/ 746125 w 1705559"/>
                  <a:gd name="connsiteY8" fmla="*/ 231775 h 1314675"/>
                  <a:gd name="connsiteX9" fmla="*/ 987425 w 1705559"/>
                  <a:gd name="connsiteY9" fmla="*/ 457200 h 1314675"/>
                  <a:gd name="connsiteX10" fmla="*/ 1143000 w 1705559"/>
                  <a:gd name="connsiteY10" fmla="*/ 603250 h 1314675"/>
                  <a:gd name="connsiteX11" fmla="*/ 1431925 w 1705559"/>
                  <a:gd name="connsiteY11" fmla="*/ 587375 h 1314675"/>
                  <a:gd name="connsiteX12" fmla="*/ 1698625 w 1705559"/>
                  <a:gd name="connsiteY12" fmla="*/ 657225 h 1314675"/>
                  <a:gd name="connsiteX13" fmla="*/ 1460500 w 1705559"/>
                  <a:gd name="connsiteY13" fmla="*/ 577850 h 1314675"/>
                  <a:gd name="connsiteX14" fmla="*/ 1181100 w 1705559"/>
                  <a:gd name="connsiteY14" fmla="*/ 561975 h 1314675"/>
                  <a:gd name="connsiteX15" fmla="*/ 1577975 w 1705559"/>
                  <a:gd name="connsiteY15" fmla="*/ 673100 h 1314675"/>
                  <a:gd name="connsiteX16" fmla="*/ 1673225 w 1705559"/>
                  <a:gd name="connsiteY16" fmla="*/ 739775 h 1314675"/>
                  <a:gd name="connsiteX17" fmla="*/ 1704975 w 1705559"/>
                  <a:gd name="connsiteY17" fmla="*/ 1212850 h 1314675"/>
                  <a:gd name="connsiteX18" fmla="*/ 1651000 w 1705559"/>
                  <a:gd name="connsiteY18" fmla="*/ 1035050 h 1314675"/>
                  <a:gd name="connsiteX19" fmla="*/ 1673225 w 1705559"/>
                  <a:gd name="connsiteY19" fmla="*/ 1314450 h 1314675"/>
                  <a:gd name="connsiteX20" fmla="*/ 1692275 w 1705559"/>
                  <a:gd name="connsiteY20" fmla="*/ 1076325 h 1314675"/>
                  <a:gd name="connsiteX21" fmla="*/ 1676400 w 1705559"/>
                  <a:gd name="connsiteY21" fmla="*/ 758825 h 1314675"/>
                  <a:gd name="connsiteX22" fmla="*/ 1466850 w 1705559"/>
                  <a:gd name="connsiteY22" fmla="*/ 657225 h 1314675"/>
                  <a:gd name="connsiteX23" fmla="*/ 1073150 w 1705559"/>
                  <a:gd name="connsiteY23" fmla="*/ 561975 h 1314675"/>
                  <a:gd name="connsiteX24" fmla="*/ 635000 w 1705559"/>
                  <a:gd name="connsiteY24" fmla="*/ 111125 h 1314675"/>
                  <a:gd name="connsiteX25" fmla="*/ 876300 w 1705559"/>
                  <a:gd name="connsiteY25" fmla="*/ 95250 h 1314675"/>
                  <a:gd name="connsiteX26" fmla="*/ 504825 w 1705559"/>
                  <a:gd name="connsiteY26" fmla="*/ 63500 h 1314675"/>
                  <a:gd name="connsiteX27" fmla="*/ 0 w 1705559"/>
                  <a:gd name="connsiteY27" fmla="*/ 0 h 131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5559" h="1314675">
                    <a:moveTo>
                      <a:pt x="0" y="0"/>
                    </a:moveTo>
                    <a:lnTo>
                      <a:pt x="1123950" y="146050"/>
                    </a:lnTo>
                    <a:cubicBezTo>
                      <a:pt x="1273175" y="166158"/>
                      <a:pt x="895350" y="120650"/>
                      <a:pt x="895350" y="120650"/>
                    </a:cubicBezTo>
                    <a:lnTo>
                      <a:pt x="444500" y="82550"/>
                    </a:lnTo>
                    <a:cubicBezTo>
                      <a:pt x="403225" y="76200"/>
                      <a:pt x="608013" y="68263"/>
                      <a:pt x="647700" y="82550"/>
                    </a:cubicBezTo>
                    <a:cubicBezTo>
                      <a:pt x="687387" y="96837"/>
                      <a:pt x="609600" y="83079"/>
                      <a:pt x="682625" y="168275"/>
                    </a:cubicBezTo>
                    <a:cubicBezTo>
                      <a:pt x="755650" y="253471"/>
                      <a:pt x="1030817" y="541867"/>
                      <a:pt x="1085850" y="593725"/>
                    </a:cubicBezTo>
                    <a:cubicBezTo>
                      <a:pt x="1140883" y="645583"/>
                      <a:pt x="1069446" y="539750"/>
                      <a:pt x="1012825" y="479425"/>
                    </a:cubicBezTo>
                    <a:cubicBezTo>
                      <a:pt x="956204" y="419100"/>
                      <a:pt x="750358" y="235479"/>
                      <a:pt x="746125" y="231775"/>
                    </a:cubicBezTo>
                    <a:cubicBezTo>
                      <a:pt x="741892" y="228071"/>
                      <a:pt x="987425" y="457200"/>
                      <a:pt x="987425" y="457200"/>
                    </a:cubicBezTo>
                    <a:cubicBezTo>
                      <a:pt x="1053571" y="519112"/>
                      <a:pt x="1068917" y="581554"/>
                      <a:pt x="1143000" y="603250"/>
                    </a:cubicBezTo>
                    <a:cubicBezTo>
                      <a:pt x="1217083" y="624946"/>
                      <a:pt x="1339321" y="578379"/>
                      <a:pt x="1431925" y="587375"/>
                    </a:cubicBezTo>
                    <a:cubicBezTo>
                      <a:pt x="1524529" y="596371"/>
                      <a:pt x="1693863" y="658812"/>
                      <a:pt x="1698625" y="657225"/>
                    </a:cubicBezTo>
                    <a:cubicBezTo>
                      <a:pt x="1703387" y="655638"/>
                      <a:pt x="1546754" y="593725"/>
                      <a:pt x="1460500" y="577850"/>
                    </a:cubicBezTo>
                    <a:cubicBezTo>
                      <a:pt x="1374246" y="561975"/>
                      <a:pt x="1161521" y="546100"/>
                      <a:pt x="1181100" y="561975"/>
                    </a:cubicBezTo>
                    <a:cubicBezTo>
                      <a:pt x="1200679" y="577850"/>
                      <a:pt x="1495954" y="643467"/>
                      <a:pt x="1577975" y="673100"/>
                    </a:cubicBezTo>
                    <a:cubicBezTo>
                      <a:pt x="1659996" y="702733"/>
                      <a:pt x="1652058" y="649817"/>
                      <a:pt x="1673225" y="739775"/>
                    </a:cubicBezTo>
                    <a:cubicBezTo>
                      <a:pt x="1694392" y="829733"/>
                      <a:pt x="1708679" y="1163638"/>
                      <a:pt x="1704975" y="1212850"/>
                    </a:cubicBezTo>
                    <a:cubicBezTo>
                      <a:pt x="1701271" y="1262063"/>
                      <a:pt x="1656292" y="1018117"/>
                      <a:pt x="1651000" y="1035050"/>
                    </a:cubicBezTo>
                    <a:cubicBezTo>
                      <a:pt x="1645708" y="1051983"/>
                      <a:pt x="1666346" y="1307571"/>
                      <a:pt x="1673225" y="1314450"/>
                    </a:cubicBezTo>
                    <a:cubicBezTo>
                      <a:pt x="1680104" y="1321329"/>
                      <a:pt x="1691746" y="1168929"/>
                      <a:pt x="1692275" y="1076325"/>
                    </a:cubicBezTo>
                    <a:cubicBezTo>
                      <a:pt x="1692804" y="983721"/>
                      <a:pt x="1713971" y="828675"/>
                      <a:pt x="1676400" y="758825"/>
                    </a:cubicBezTo>
                    <a:cubicBezTo>
                      <a:pt x="1638829" y="688975"/>
                      <a:pt x="1567392" y="690033"/>
                      <a:pt x="1466850" y="657225"/>
                    </a:cubicBezTo>
                    <a:cubicBezTo>
                      <a:pt x="1366308" y="624417"/>
                      <a:pt x="1211792" y="652992"/>
                      <a:pt x="1073150" y="561975"/>
                    </a:cubicBezTo>
                    <a:cubicBezTo>
                      <a:pt x="934508" y="470958"/>
                      <a:pt x="667808" y="188913"/>
                      <a:pt x="635000" y="111125"/>
                    </a:cubicBezTo>
                    <a:cubicBezTo>
                      <a:pt x="602192" y="33337"/>
                      <a:pt x="897996" y="103187"/>
                      <a:pt x="876300" y="95250"/>
                    </a:cubicBezTo>
                    <a:cubicBezTo>
                      <a:pt x="854604" y="87313"/>
                      <a:pt x="504825" y="63500"/>
                      <a:pt x="504825" y="635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フリーフォーム: 図形 520">
                <a:extLst>
                  <a:ext uri="{FF2B5EF4-FFF2-40B4-BE49-F238E27FC236}">
                    <a16:creationId xmlns:a16="http://schemas.microsoft.com/office/drawing/2014/main" id="{887163AB-1EC9-4BE0-86B5-8E1D2F0CC2F0}"/>
                  </a:ext>
                </a:extLst>
              </p:cNvPr>
              <p:cNvSpPr/>
              <p:nvPr/>
            </p:nvSpPr>
            <p:spPr>
              <a:xfrm>
                <a:off x="6435725" y="4559181"/>
                <a:ext cx="943358" cy="947702"/>
              </a:xfrm>
              <a:custGeom>
                <a:avLst/>
                <a:gdLst>
                  <a:gd name="connsiteX0" fmla="*/ 0 w 943358"/>
                  <a:gd name="connsiteY0" fmla="*/ 119 h 947702"/>
                  <a:gd name="connsiteX1" fmla="*/ 850900 w 943358"/>
                  <a:gd name="connsiteY1" fmla="*/ 117594 h 947702"/>
                  <a:gd name="connsiteX2" fmla="*/ 520700 w 943358"/>
                  <a:gd name="connsiteY2" fmla="*/ 73144 h 947702"/>
                  <a:gd name="connsiteX3" fmla="*/ 419100 w 943358"/>
                  <a:gd name="connsiteY3" fmla="*/ 73144 h 947702"/>
                  <a:gd name="connsiteX4" fmla="*/ 587375 w 943358"/>
                  <a:gd name="connsiteY4" fmla="*/ 146169 h 947702"/>
                  <a:gd name="connsiteX5" fmla="*/ 892175 w 943358"/>
                  <a:gd name="connsiteY5" fmla="*/ 250944 h 947702"/>
                  <a:gd name="connsiteX6" fmla="*/ 685800 w 943358"/>
                  <a:gd name="connsiteY6" fmla="*/ 162044 h 947702"/>
                  <a:gd name="connsiteX7" fmla="*/ 746125 w 943358"/>
                  <a:gd name="connsiteY7" fmla="*/ 250944 h 947702"/>
                  <a:gd name="connsiteX8" fmla="*/ 939800 w 943358"/>
                  <a:gd name="connsiteY8" fmla="*/ 771644 h 947702"/>
                  <a:gd name="connsiteX9" fmla="*/ 860425 w 943358"/>
                  <a:gd name="connsiteY9" fmla="*/ 520819 h 947702"/>
                  <a:gd name="connsiteX10" fmla="*/ 720725 w 943358"/>
                  <a:gd name="connsiteY10" fmla="*/ 177919 h 947702"/>
                  <a:gd name="connsiteX11" fmla="*/ 812800 w 943358"/>
                  <a:gd name="connsiteY11" fmla="*/ 419219 h 947702"/>
                  <a:gd name="connsiteX12" fmla="*/ 901700 w 943358"/>
                  <a:gd name="connsiteY12" fmla="*/ 933569 h 947702"/>
                  <a:gd name="connsiteX13" fmla="*/ 885825 w 943358"/>
                  <a:gd name="connsiteY13" fmla="*/ 771644 h 947702"/>
                  <a:gd name="connsiteX14" fmla="*/ 819150 w 943358"/>
                  <a:gd name="connsiteY14" fmla="*/ 438269 h 947702"/>
                  <a:gd name="connsiteX15" fmla="*/ 701675 w 943358"/>
                  <a:gd name="connsiteY15" fmla="*/ 89019 h 947702"/>
                  <a:gd name="connsiteX16" fmla="*/ 581025 w 943358"/>
                  <a:gd name="connsiteY16" fmla="*/ 66794 h 947702"/>
                  <a:gd name="connsiteX17" fmla="*/ 349250 w 943358"/>
                  <a:gd name="connsiteY17" fmla="*/ 6469 h 947702"/>
                  <a:gd name="connsiteX18" fmla="*/ 0 w 943358"/>
                  <a:gd name="connsiteY18" fmla="*/ 119 h 94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58" h="947702">
                    <a:moveTo>
                      <a:pt x="0" y="119"/>
                    </a:moveTo>
                    <a:lnTo>
                      <a:pt x="850900" y="117594"/>
                    </a:lnTo>
                    <a:lnTo>
                      <a:pt x="520700" y="73144"/>
                    </a:lnTo>
                    <a:cubicBezTo>
                      <a:pt x="448733" y="65736"/>
                      <a:pt x="407987" y="60973"/>
                      <a:pt x="419100" y="73144"/>
                    </a:cubicBezTo>
                    <a:cubicBezTo>
                      <a:pt x="430213" y="85315"/>
                      <a:pt x="508529" y="116536"/>
                      <a:pt x="587375" y="146169"/>
                    </a:cubicBezTo>
                    <a:cubicBezTo>
                      <a:pt x="666221" y="175802"/>
                      <a:pt x="875771" y="248298"/>
                      <a:pt x="892175" y="250944"/>
                    </a:cubicBezTo>
                    <a:cubicBezTo>
                      <a:pt x="908579" y="253590"/>
                      <a:pt x="710142" y="162044"/>
                      <a:pt x="685800" y="162044"/>
                    </a:cubicBezTo>
                    <a:cubicBezTo>
                      <a:pt x="661458" y="162044"/>
                      <a:pt x="703792" y="149344"/>
                      <a:pt x="746125" y="250944"/>
                    </a:cubicBezTo>
                    <a:cubicBezTo>
                      <a:pt x="788458" y="352544"/>
                      <a:pt x="920750" y="726665"/>
                      <a:pt x="939800" y="771644"/>
                    </a:cubicBezTo>
                    <a:cubicBezTo>
                      <a:pt x="958850" y="816623"/>
                      <a:pt x="896937" y="619773"/>
                      <a:pt x="860425" y="520819"/>
                    </a:cubicBezTo>
                    <a:cubicBezTo>
                      <a:pt x="823913" y="421865"/>
                      <a:pt x="728662" y="194852"/>
                      <a:pt x="720725" y="177919"/>
                    </a:cubicBezTo>
                    <a:cubicBezTo>
                      <a:pt x="712788" y="160986"/>
                      <a:pt x="782638" y="293277"/>
                      <a:pt x="812800" y="419219"/>
                    </a:cubicBezTo>
                    <a:cubicBezTo>
                      <a:pt x="842962" y="545161"/>
                      <a:pt x="889529" y="874832"/>
                      <a:pt x="901700" y="933569"/>
                    </a:cubicBezTo>
                    <a:cubicBezTo>
                      <a:pt x="913871" y="992306"/>
                      <a:pt x="899583" y="854194"/>
                      <a:pt x="885825" y="771644"/>
                    </a:cubicBezTo>
                    <a:cubicBezTo>
                      <a:pt x="872067" y="689094"/>
                      <a:pt x="849842" y="552040"/>
                      <a:pt x="819150" y="438269"/>
                    </a:cubicBezTo>
                    <a:cubicBezTo>
                      <a:pt x="788458" y="324498"/>
                      <a:pt x="741363" y="150932"/>
                      <a:pt x="701675" y="89019"/>
                    </a:cubicBezTo>
                    <a:cubicBezTo>
                      <a:pt x="661987" y="27106"/>
                      <a:pt x="639763" y="80552"/>
                      <a:pt x="581025" y="66794"/>
                    </a:cubicBezTo>
                    <a:cubicBezTo>
                      <a:pt x="522288" y="53036"/>
                      <a:pt x="452437" y="16523"/>
                      <a:pt x="349250" y="6469"/>
                    </a:cubicBezTo>
                    <a:cubicBezTo>
                      <a:pt x="246063" y="-3585"/>
                      <a:pt x="103981" y="1442"/>
                      <a:pt x="0" y="1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フリーフォーム: 図形 521">
                <a:extLst>
                  <a:ext uri="{FF2B5EF4-FFF2-40B4-BE49-F238E27FC236}">
                    <a16:creationId xmlns:a16="http://schemas.microsoft.com/office/drawing/2014/main" id="{EC653850-E260-4D03-9B86-180EE932573B}"/>
                  </a:ext>
                </a:extLst>
              </p:cNvPr>
              <p:cNvSpPr/>
              <p:nvPr/>
            </p:nvSpPr>
            <p:spPr>
              <a:xfrm>
                <a:off x="6538490" y="4665580"/>
                <a:ext cx="797268" cy="834319"/>
              </a:xfrm>
              <a:custGeom>
                <a:avLst/>
                <a:gdLst>
                  <a:gd name="connsiteX0" fmla="*/ 5185 w 797268"/>
                  <a:gd name="connsiteY0" fmla="*/ 3258 h 834319"/>
                  <a:gd name="connsiteX1" fmla="*/ 384598 w 797268"/>
                  <a:gd name="connsiteY1" fmla="*/ 142958 h 834319"/>
                  <a:gd name="connsiteX2" fmla="*/ 273473 w 797268"/>
                  <a:gd name="connsiteY2" fmla="*/ 95333 h 834319"/>
                  <a:gd name="connsiteX3" fmla="*/ 530648 w 797268"/>
                  <a:gd name="connsiteY3" fmla="*/ 347745 h 834319"/>
                  <a:gd name="connsiteX4" fmla="*/ 479848 w 797268"/>
                  <a:gd name="connsiteY4" fmla="*/ 271545 h 834319"/>
                  <a:gd name="connsiteX5" fmla="*/ 783060 w 797268"/>
                  <a:gd name="connsiteY5" fmla="*/ 755733 h 834319"/>
                  <a:gd name="connsiteX6" fmla="*/ 586210 w 797268"/>
                  <a:gd name="connsiteY6" fmla="*/ 439820 h 834319"/>
                  <a:gd name="connsiteX7" fmla="*/ 795760 w 797268"/>
                  <a:gd name="connsiteY7" fmla="*/ 831933 h 834319"/>
                  <a:gd name="connsiteX8" fmla="*/ 668760 w 797268"/>
                  <a:gd name="connsiteY8" fmla="*/ 585870 h 834319"/>
                  <a:gd name="connsiteX9" fmla="*/ 451273 w 797268"/>
                  <a:gd name="connsiteY9" fmla="*/ 214395 h 834319"/>
                  <a:gd name="connsiteX10" fmla="*/ 460798 w 797268"/>
                  <a:gd name="connsiteY10" fmla="*/ 222333 h 834319"/>
                  <a:gd name="connsiteX11" fmla="*/ 379835 w 797268"/>
                  <a:gd name="connsiteY11" fmla="*/ 162008 h 834319"/>
                  <a:gd name="connsiteX12" fmla="*/ 281410 w 797268"/>
                  <a:gd name="connsiteY12" fmla="*/ 96920 h 834319"/>
                  <a:gd name="connsiteX13" fmla="*/ 170285 w 797268"/>
                  <a:gd name="connsiteY13" fmla="*/ 47708 h 834319"/>
                  <a:gd name="connsiteX14" fmla="*/ 5185 w 797268"/>
                  <a:gd name="connsiteY14" fmla="*/ 3258 h 83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7268" h="834319">
                    <a:moveTo>
                      <a:pt x="5185" y="3258"/>
                    </a:moveTo>
                    <a:cubicBezTo>
                      <a:pt x="40904" y="19133"/>
                      <a:pt x="339883" y="127612"/>
                      <a:pt x="384598" y="142958"/>
                    </a:cubicBezTo>
                    <a:cubicBezTo>
                      <a:pt x="429313" y="158304"/>
                      <a:pt x="249131" y="61202"/>
                      <a:pt x="273473" y="95333"/>
                    </a:cubicBezTo>
                    <a:cubicBezTo>
                      <a:pt x="297815" y="129464"/>
                      <a:pt x="496252" y="318376"/>
                      <a:pt x="530648" y="347745"/>
                    </a:cubicBezTo>
                    <a:cubicBezTo>
                      <a:pt x="565044" y="377114"/>
                      <a:pt x="437779" y="203547"/>
                      <a:pt x="479848" y="271545"/>
                    </a:cubicBezTo>
                    <a:cubicBezTo>
                      <a:pt x="521917" y="339543"/>
                      <a:pt x="765333" y="727687"/>
                      <a:pt x="783060" y="755733"/>
                    </a:cubicBezTo>
                    <a:cubicBezTo>
                      <a:pt x="800787" y="783779"/>
                      <a:pt x="584093" y="427120"/>
                      <a:pt x="586210" y="439820"/>
                    </a:cubicBezTo>
                    <a:cubicBezTo>
                      <a:pt x="588327" y="452520"/>
                      <a:pt x="782002" y="807591"/>
                      <a:pt x="795760" y="831933"/>
                    </a:cubicBezTo>
                    <a:cubicBezTo>
                      <a:pt x="809518" y="856275"/>
                      <a:pt x="726174" y="688793"/>
                      <a:pt x="668760" y="585870"/>
                    </a:cubicBezTo>
                    <a:cubicBezTo>
                      <a:pt x="611346" y="482947"/>
                      <a:pt x="485933" y="274985"/>
                      <a:pt x="451273" y="214395"/>
                    </a:cubicBezTo>
                    <a:cubicBezTo>
                      <a:pt x="416613" y="153806"/>
                      <a:pt x="472704" y="231064"/>
                      <a:pt x="460798" y="222333"/>
                    </a:cubicBezTo>
                    <a:cubicBezTo>
                      <a:pt x="448892" y="213602"/>
                      <a:pt x="409733" y="182910"/>
                      <a:pt x="379835" y="162008"/>
                    </a:cubicBezTo>
                    <a:cubicBezTo>
                      <a:pt x="349937" y="141106"/>
                      <a:pt x="316335" y="115970"/>
                      <a:pt x="281410" y="96920"/>
                    </a:cubicBezTo>
                    <a:cubicBezTo>
                      <a:pt x="246485" y="77870"/>
                      <a:pt x="212089" y="61466"/>
                      <a:pt x="170285" y="47708"/>
                    </a:cubicBezTo>
                    <a:cubicBezTo>
                      <a:pt x="128481" y="33950"/>
                      <a:pt x="-30534" y="-12617"/>
                      <a:pt x="5185" y="32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フリーフォーム: 図形 522">
                <a:extLst>
                  <a:ext uri="{FF2B5EF4-FFF2-40B4-BE49-F238E27FC236}">
                    <a16:creationId xmlns:a16="http://schemas.microsoft.com/office/drawing/2014/main" id="{3D6F3B9F-0E43-4502-A20C-EA3428F1B004}"/>
                  </a:ext>
                </a:extLst>
              </p:cNvPr>
              <p:cNvSpPr/>
              <p:nvPr/>
            </p:nvSpPr>
            <p:spPr>
              <a:xfrm>
                <a:off x="7268757" y="4914430"/>
                <a:ext cx="892342" cy="1118412"/>
              </a:xfrm>
              <a:custGeom>
                <a:avLst/>
                <a:gdLst>
                  <a:gd name="connsiteX0" fmla="*/ 1993 w 892342"/>
                  <a:gd name="connsiteY0" fmla="*/ 3645 h 1118412"/>
                  <a:gd name="connsiteX1" fmla="*/ 240118 w 892342"/>
                  <a:gd name="connsiteY1" fmla="*/ 467195 h 1118412"/>
                  <a:gd name="connsiteX2" fmla="*/ 167093 w 892342"/>
                  <a:gd name="connsiteY2" fmla="*/ 324320 h 1118412"/>
                  <a:gd name="connsiteX3" fmla="*/ 148043 w 892342"/>
                  <a:gd name="connsiteY3" fmla="*/ 289395 h 1118412"/>
                  <a:gd name="connsiteX4" fmla="*/ 281393 w 892342"/>
                  <a:gd name="connsiteY4" fmla="*/ 337020 h 1118412"/>
                  <a:gd name="connsiteX5" fmla="*/ 268693 w 892342"/>
                  <a:gd name="connsiteY5" fmla="*/ 298920 h 1118412"/>
                  <a:gd name="connsiteX6" fmla="*/ 694143 w 892342"/>
                  <a:gd name="connsiteY6" fmla="*/ 365595 h 1118412"/>
                  <a:gd name="connsiteX7" fmla="*/ 605243 w 892342"/>
                  <a:gd name="connsiteY7" fmla="*/ 378295 h 1118412"/>
                  <a:gd name="connsiteX8" fmla="*/ 792568 w 892342"/>
                  <a:gd name="connsiteY8" fmla="*/ 476720 h 1118412"/>
                  <a:gd name="connsiteX9" fmla="*/ 862418 w 892342"/>
                  <a:gd name="connsiteY9" fmla="*/ 714845 h 1118412"/>
                  <a:gd name="connsiteX10" fmla="*/ 798918 w 892342"/>
                  <a:gd name="connsiteY10" fmla="*/ 416395 h 1118412"/>
                  <a:gd name="connsiteX11" fmla="*/ 890993 w 892342"/>
                  <a:gd name="connsiteY11" fmla="*/ 698970 h 1118412"/>
                  <a:gd name="connsiteX12" fmla="*/ 852893 w 892342"/>
                  <a:gd name="connsiteY12" fmla="*/ 1118070 h 1118412"/>
                  <a:gd name="connsiteX13" fmla="*/ 840193 w 892342"/>
                  <a:gd name="connsiteY13" fmla="*/ 762470 h 1118412"/>
                  <a:gd name="connsiteX14" fmla="*/ 630643 w 892342"/>
                  <a:gd name="connsiteY14" fmla="*/ 346545 h 1118412"/>
                  <a:gd name="connsiteX15" fmla="*/ 195668 w 892342"/>
                  <a:gd name="connsiteY15" fmla="*/ 311620 h 1118412"/>
                  <a:gd name="connsiteX16" fmla="*/ 182968 w 892342"/>
                  <a:gd name="connsiteY16" fmla="*/ 413220 h 1118412"/>
                  <a:gd name="connsiteX17" fmla="*/ 128993 w 892342"/>
                  <a:gd name="connsiteY17" fmla="*/ 257645 h 1118412"/>
                  <a:gd name="connsiteX18" fmla="*/ 1993 w 892342"/>
                  <a:gd name="connsiteY18" fmla="*/ 3645 h 111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2342" h="1118412">
                    <a:moveTo>
                      <a:pt x="1993" y="3645"/>
                    </a:moveTo>
                    <a:cubicBezTo>
                      <a:pt x="20514" y="38570"/>
                      <a:pt x="240118" y="467195"/>
                      <a:pt x="240118" y="467195"/>
                    </a:cubicBezTo>
                    <a:cubicBezTo>
                      <a:pt x="267635" y="520641"/>
                      <a:pt x="182439" y="353953"/>
                      <a:pt x="167093" y="324320"/>
                    </a:cubicBezTo>
                    <a:cubicBezTo>
                      <a:pt x="151747" y="294687"/>
                      <a:pt x="128993" y="287278"/>
                      <a:pt x="148043" y="289395"/>
                    </a:cubicBezTo>
                    <a:cubicBezTo>
                      <a:pt x="167093" y="291512"/>
                      <a:pt x="261285" y="335433"/>
                      <a:pt x="281393" y="337020"/>
                    </a:cubicBezTo>
                    <a:cubicBezTo>
                      <a:pt x="301501" y="338608"/>
                      <a:pt x="199901" y="294158"/>
                      <a:pt x="268693" y="298920"/>
                    </a:cubicBezTo>
                    <a:cubicBezTo>
                      <a:pt x="337485" y="303682"/>
                      <a:pt x="638051" y="352366"/>
                      <a:pt x="694143" y="365595"/>
                    </a:cubicBezTo>
                    <a:cubicBezTo>
                      <a:pt x="750235" y="378824"/>
                      <a:pt x="588839" y="359774"/>
                      <a:pt x="605243" y="378295"/>
                    </a:cubicBezTo>
                    <a:cubicBezTo>
                      <a:pt x="621647" y="396816"/>
                      <a:pt x="749706" y="420628"/>
                      <a:pt x="792568" y="476720"/>
                    </a:cubicBezTo>
                    <a:cubicBezTo>
                      <a:pt x="835430" y="532812"/>
                      <a:pt x="861360" y="724899"/>
                      <a:pt x="862418" y="714845"/>
                    </a:cubicBezTo>
                    <a:cubicBezTo>
                      <a:pt x="863476" y="704791"/>
                      <a:pt x="794156" y="419041"/>
                      <a:pt x="798918" y="416395"/>
                    </a:cubicBezTo>
                    <a:cubicBezTo>
                      <a:pt x="803680" y="413749"/>
                      <a:pt x="881997" y="582024"/>
                      <a:pt x="890993" y="698970"/>
                    </a:cubicBezTo>
                    <a:cubicBezTo>
                      <a:pt x="899989" y="815916"/>
                      <a:pt x="861360" y="1107487"/>
                      <a:pt x="852893" y="1118070"/>
                    </a:cubicBezTo>
                    <a:cubicBezTo>
                      <a:pt x="844426" y="1128653"/>
                      <a:pt x="877235" y="891057"/>
                      <a:pt x="840193" y="762470"/>
                    </a:cubicBezTo>
                    <a:cubicBezTo>
                      <a:pt x="803151" y="633883"/>
                      <a:pt x="738064" y="421687"/>
                      <a:pt x="630643" y="346545"/>
                    </a:cubicBezTo>
                    <a:cubicBezTo>
                      <a:pt x="523222" y="271403"/>
                      <a:pt x="270280" y="300508"/>
                      <a:pt x="195668" y="311620"/>
                    </a:cubicBezTo>
                    <a:cubicBezTo>
                      <a:pt x="121056" y="322732"/>
                      <a:pt x="194080" y="422216"/>
                      <a:pt x="182968" y="413220"/>
                    </a:cubicBezTo>
                    <a:cubicBezTo>
                      <a:pt x="171856" y="404224"/>
                      <a:pt x="158626" y="320616"/>
                      <a:pt x="128993" y="257645"/>
                    </a:cubicBezTo>
                    <a:cubicBezTo>
                      <a:pt x="99360" y="194674"/>
                      <a:pt x="-16528" y="-31280"/>
                      <a:pt x="1993" y="36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4" name="フリーフォーム: 図形 523">
                <a:extLst>
                  <a:ext uri="{FF2B5EF4-FFF2-40B4-BE49-F238E27FC236}">
                    <a16:creationId xmlns:a16="http://schemas.microsoft.com/office/drawing/2014/main" id="{999C7B9E-19D8-461E-AE92-4C409A90195D}"/>
                  </a:ext>
                </a:extLst>
              </p:cNvPr>
              <p:cNvSpPr/>
              <p:nvPr/>
            </p:nvSpPr>
            <p:spPr>
              <a:xfrm>
                <a:off x="2801589" y="4215067"/>
                <a:ext cx="190064" cy="1918400"/>
              </a:xfrm>
              <a:custGeom>
                <a:avLst/>
                <a:gdLst>
                  <a:gd name="connsiteX0" fmla="*/ 178678 w 190064"/>
                  <a:gd name="connsiteY0" fmla="*/ 204533 h 1918400"/>
                  <a:gd name="connsiteX1" fmla="*/ 178678 w 190064"/>
                  <a:gd name="connsiteY1" fmla="*/ 255333 h 1918400"/>
                  <a:gd name="connsiteX2" fmla="*/ 187144 w 190064"/>
                  <a:gd name="connsiteY2" fmla="*/ 1550733 h 1918400"/>
                  <a:gd name="connsiteX3" fmla="*/ 178678 w 190064"/>
                  <a:gd name="connsiteY3" fmla="*/ 1381400 h 1918400"/>
                  <a:gd name="connsiteX4" fmla="*/ 187144 w 190064"/>
                  <a:gd name="connsiteY4" fmla="*/ 1030033 h 1918400"/>
                  <a:gd name="connsiteX5" fmla="*/ 119411 w 190064"/>
                  <a:gd name="connsiteY5" fmla="*/ 1872466 h 1918400"/>
                  <a:gd name="connsiteX6" fmla="*/ 132111 w 190064"/>
                  <a:gd name="connsiteY6" fmla="*/ 1711600 h 1918400"/>
                  <a:gd name="connsiteX7" fmla="*/ 178678 w 190064"/>
                  <a:gd name="connsiteY7" fmla="*/ 907266 h 1918400"/>
                  <a:gd name="connsiteX8" fmla="*/ 132111 w 190064"/>
                  <a:gd name="connsiteY8" fmla="*/ 1093533 h 1918400"/>
                  <a:gd name="connsiteX9" fmla="*/ 85544 w 190064"/>
                  <a:gd name="connsiteY9" fmla="*/ 1885166 h 1918400"/>
                  <a:gd name="connsiteX10" fmla="*/ 98244 w 190064"/>
                  <a:gd name="connsiteY10" fmla="*/ 1622700 h 1918400"/>
                  <a:gd name="connsiteX11" fmla="*/ 115178 w 190064"/>
                  <a:gd name="connsiteY11" fmla="*/ 928433 h 1918400"/>
                  <a:gd name="connsiteX12" fmla="*/ 5111 w 190064"/>
                  <a:gd name="connsiteY12" fmla="*/ 52133 h 1918400"/>
                  <a:gd name="connsiteX13" fmla="*/ 22044 w 190064"/>
                  <a:gd name="connsiteY13" fmla="*/ 187600 h 1918400"/>
                  <a:gd name="connsiteX14" fmla="*/ 55911 w 190064"/>
                  <a:gd name="connsiteY14" fmla="*/ 907266 h 1918400"/>
                  <a:gd name="connsiteX15" fmla="*/ 43211 w 190064"/>
                  <a:gd name="connsiteY15" fmla="*/ 653266 h 1918400"/>
                  <a:gd name="connsiteX16" fmla="*/ 51678 w 190064"/>
                  <a:gd name="connsiteY16" fmla="*/ 259566 h 1918400"/>
                  <a:gd name="connsiteX17" fmla="*/ 51678 w 190064"/>
                  <a:gd name="connsiteY17" fmla="*/ 505100 h 1918400"/>
                  <a:gd name="connsiteX18" fmla="*/ 153278 w 190064"/>
                  <a:gd name="connsiteY18" fmla="*/ 1013100 h 1918400"/>
                  <a:gd name="connsiteX19" fmla="*/ 140578 w 190064"/>
                  <a:gd name="connsiteY19" fmla="*/ 818366 h 1918400"/>
                  <a:gd name="connsiteX20" fmla="*/ 178678 w 190064"/>
                  <a:gd name="connsiteY20" fmla="*/ 204533 h 191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0064" h="1918400">
                    <a:moveTo>
                      <a:pt x="178678" y="204533"/>
                    </a:moveTo>
                    <a:cubicBezTo>
                      <a:pt x="185028" y="110694"/>
                      <a:pt x="178678" y="255333"/>
                      <a:pt x="178678" y="255333"/>
                    </a:cubicBezTo>
                    <a:cubicBezTo>
                      <a:pt x="180089" y="479700"/>
                      <a:pt x="187144" y="1363055"/>
                      <a:pt x="187144" y="1550733"/>
                    </a:cubicBezTo>
                    <a:cubicBezTo>
                      <a:pt x="187144" y="1738411"/>
                      <a:pt x="178678" y="1468183"/>
                      <a:pt x="178678" y="1381400"/>
                    </a:cubicBezTo>
                    <a:cubicBezTo>
                      <a:pt x="178678" y="1294617"/>
                      <a:pt x="197022" y="948189"/>
                      <a:pt x="187144" y="1030033"/>
                    </a:cubicBezTo>
                    <a:cubicBezTo>
                      <a:pt x="177266" y="1111877"/>
                      <a:pt x="128583" y="1758872"/>
                      <a:pt x="119411" y="1872466"/>
                    </a:cubicBezTo>
                    <a:cubicBezTo>
                      <a:pt x="110239" y="1986060"/>
                      <a:pt x="122233" y="1872467"/>
                      <a:pt x="132111" y="1711600"/>
                    </a:cubicBezTo>
                    <a:cubicBezTo>
                      <a:pt x="141989" y="1550733"/>
                      <a:pt x="178678" y="1010277"/>
                      <a:pt x="178678" y="907266"/>
                    </a:cubicBezTo>
                    <a:cubicBezTo>
                      <a:pt x="178678" y="804255"/>
                      <a:pt x="147633" y="930550"/>
                      <a:pt x="132111" y="1093533"/>
                    </a:cubicBezTo>
                    <a:cubicBezTo>
                      <a:pt x="116589" y="1256516"/>
                      <a:pt x="91188" y="1796972"/>
                      <a:pt x="85544" y="1885166"/>
                    </a:cubicBezTo>
                    <a:cubicBezTo>
                      <a:pt x="79899" y="1973361"/>
                      <a:pt x="93305" y="1782155"/>
                      <a:pt x="98244" y="1622700"/>
                    </a:cubicBezTo>
                    <a:cubicBezTo>
                      <a:pt x="103183" y="1463245"/>
                      <a:pt x="130700" y="1190194"/>
                      <a:pt x="115178" y="928433"/>
                    </a:cubicBezTo>
                    <a:cubicBezTo>
                      <a:pt x="99656" y="666672"/>
                      <a:pt x="20633" y="175605"/>
                      <a:pt x="5111" y="52133"/>
                    </a:cubicBezTo>
                    <a:cubicBezTo>
                      <a:pt x="-10411" y="-71339"/>
                      <a:pt x="13577" y="45078"/>
                      <a:pt x="22044" y="187600"/>
                    </a:cubicBezTo>
                    <a:cubicBezTo>
                      <a:pt x="30511" y="330122"/>
                      <a:pt x="52383" y="829655"/>
                      <a:pt x="55911" y="907266"/>
                    </a:cubicBezTo>
                    <a:cubicBezTo>
                      <a:pt x="59439" y="984877"/>
                      <a:pt x="43917" y="761216"/>
                      <a:pt x="43211" y="653266"/>
                    </a:cubicBezTo>
                    <a:cubicBezTo>
                      <a:pt x="42505" y="545316"/>
                      <a:pt x="50267" y="284260"/>
                      <a:pt x="51678" y="259566"/>
                    </a:cubicBezTo>
                    <a:cubicBezTo>
                      <a:pt x="53089" y="234872"/>
                      <a:pt x="34745" y="379511"/>
                      <a:pt x="51678" y="505100"/>
                    </a:cubicBezTo>
                    <a:cubicBezTo>
                      <a:pt x="68611" y="630689"/>
                      <a:pt x="138461" y="960889"/>
                      <a:pt x="153278" y="1013100"/>
                    </a:cubicBezTo>
                    <a:cubicBezTo>
                      <a:pt x="168095" y="1065311"/>
                      <a:pt x="137050" y="948894"/>
                      <a:pt x="140578" y="818366"/>
                    </a:cubicBezTo>
                    <a:cubicBezTo>
                      <a:pt x="144106" y="687838"/>
                      <a:pt x="172328" y="298372"/>
                      <a:pt x="178678" y="204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5" name="フリーフォーム: 図形 524">
                <a:extLst>
                  <a:ext uri="{FF2B5EF4-FFF2-40B4-BE49-F238E27FC236}">
                    <a16:creationId xmlns:a16="http://schemas.microsoft.com/office/drawing/2014/main" id="{7FC2BDD8-F2F6-42C1-AC4D-0CC57C2D5285}"/>
                  </a:ext>
                </a:extLst>
              </p:cNvPr>
              <p:cNvSpPr/>
              <p:nvPr/>
            </p:nvSpPr>
            <p:spPr>
              <a:xfrm>
                <a:off x="2556866" y="5483828"/>
                <a:ext cx="515156" cy="1541975"/>
              </a:xfrm>
              <a:custGeom>
                <a:avLst/>
                <a:gdLst>
                  <a:gd name="connsiteX0" fmla="*/ 176174 w 515156"/>
                  <a:gd name="connsiteY0" fmla="*/ 2572 h 1541975"/>
                  <a:gd name="connsiteX1" fmla="*/ 23774 w 515156"/>
                  <a:gd name="connsiteY1" fmla="*/ 566452 h 1541975"/>
                  <a:gd name="connsiteX2" fmla="*/ 94894 w 515156"/>
                  <a:gd name="connsiteY2" fmla="*/ 226092 h 1541975"/>
                  <a:gd name="connsiteX3" fmla="*/ 39014 w 515156"/>
                  <a:gd name="connsiteY3" fmla="*/ 698532 h 1541975"/>
                  <a:gd name="connsiteX4" fmla="*/ 69494 w 515156"/>
                  <a:gd name="connsiteY4" fmla="*/ 856012 h 1541975"/>
                  <a:gd name="connsiteX5" fmla="*/ 13614 w 515156"/>
                  <a:gd name="connsiteY5" fmla="*/ 678212 h 1541975"/>
                  <a:gd name="connsiteX6" fmla="*/ 94894 w 515156"/>
                  <a:gd name="connsiteY6" fmla="*/ 1023652 h 1541975"/>
                  <a:gd name="connsiteX7" fmla="*/ 506374 w 515156"/>
                  <a:gd name="connsiteY7" fmla="*/ 1531652 h 1541975"/>
                  <a:gd name="connsiteX8" fmla="*/ 348894 w 515156"/>
                  <a:gd name="connsiteY8" fmla="*/ 1323372 h 1541975"/>
                  <a:gd name="connsiteX9" fmla="*/ 28854 w 515156"/>
                  <a:gd name="connsiteY9" fmla="*/ 830612 h 1541975"/>
                  <a:gd name="connsiteX10" fmla="*/ 23774 w 515156"/>
                  <a:gd name="connsiteY10" fmla="*/ 668052 h 1541975"/>
                  <a:gd name="connsiteX11" fmla="*/ 105054 w 515156"/>
                  <a:gd name="connsiteY11" fmla="*/ 368332 h 1541975"/>
                  <a:gd name="connsiteX12" fmla="*/ 176174 w 515156"/>
                  <a:gd name="connsiteY12" fmla="*/ 2572 h 154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5156" h="1541975">
                    <a:moveTo>
                      <a:pt x="176174" y="2572"/>
                    </a:moveTo>
                    <a:cubicBezTo>
                      <a:pt x="162627" y="35592"/>
                      <a:pt x="37321" y="529199"/>
                      <a:pt x="23774" y="566452"/>
                    </a:cubicBezTo>
                    <a:cubicBezTo>
                      <a:pt x="10227" y="603705"/>
                      <a:pt x="92354" y="204079"/>
                      <a:pt x="94894" y="226092"/>
                    </a:cubicBezTo>
                    <a:cubicBezTo>
                      <a:pt x="97434" y="248105"/>
                      <a:pt x="43247" y="593545"/>
                      <a:pt x="39014" y="698532"/>
                    </a:cubicBezTo>
                    <a:cubicBezTo>
                      <a:pt x="34781" y="803519"/>
                      <a:pt x="73727" y="859399"/>
                      <a:pt x="69494" y="856012"/>
                    </a:cubicBezTo>
                    <a:cubicBezTo>
                      <a:pt x="65261" y="852625"/>
                      <a:pt x="9381" y="650272"/>
                      <a:pt x="13614" y="678212"/>
                    </a:cubicBezTo>
                    <a:cubicBezTo>
                      <a:pt x="17847" y="706152"/>
                      <a:pt x="12767" y="881412"/>
                      <a:pt x="94894" y="1023652"/>
                    </a:cubicBezTo>
                    <a:cubicBezTo>
                      <a:pt x="177021" y="1165892"/>
                      <a:pt x="464041" y="1481699"/>
                      <a:pt x="506374" y="1531652"/>
                    </a:cubicBezTo>
                    <a:cubicBezTo>
                      <a:pt x="548707" y="1581605"/>
                      <a:pt x="428481" y="1440212"/>
                      <a:pt x="348894" y="1323372"/>
                    </a:cubicBezTo>
                    <a:cubicBezTo>
                      <a:pt x="269307" y="1206532"/>
                      <a:pt x="83041" y="939832"/>
                      <a:pt x="28854" y="830612"/>
                    </a:cubicBezTo>
                    <a:cubicBezTo>
                      <a:pt x="-25333" y="721392"/>
                      <a:pt x="11074" y="745099"/>
                      <a:pt x="23774" y="668052"/>
                    </a:cubicBezTo>
                    <a:cubicBezTo>
                      <a:pt x="36474" y="591005"/>
                      <a:pt x="78807" y="473319"/>
                      <a:pt x="105054" y="368332"/>
                    </a:cubicBezTo>
                    <a:cubicBezTo>
                      <a:pt x="131301" y="263345"/>
                      <a:pt x="189721" y="-30448"/>
                      <a:pt x="176174" y="25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フリーフォーム: 図形 525">
                <a:extLst>
                  <a:ext uri="{FF2B5EF4-FFF2-40B4-BE49-F238E27FC236}">
                    <a16:creationId xmlns:a16="http://schemas.microsoft.com/office/drawing/2014/main" id="{5C9A4418-BBB9-4EB5-B168-63CE9D118CFB}"/>
                  </a:ext>
                </a:extLst>
              </p:cNvPr>
              <p:cNvSpPr/>
              <p:nvPr/>
            </p:nvSpPr>
            <p:spPr>
              <a:xfrm>
                <a:off x="4532201" y="5326224"/>
                <a:ext cx="475320" cy="1105897"/>
              </a:xfrm>
              <a:custGeom>
                <a:avLst/>
                <a:gdLst>
                  <a:gd name="connsiteX0" fmla="*/ 446199 w 475320"/>
                  <a:gd name="connsiteY0" fmla="*/ 17936 h 1105897"/>
                  <a:gd name="connsiteX1" fmla="*/ 85519 w 475320"/>
                  <a:gd name="connsiteY1" fmla="*/ 409096 h 1105897"/>
                  <a:gd name="connsiteX2" fmla="*/ 227759 w 475320"/>
                  <a:gd name="connsiteY2" fmla="*/ 256696 h 1105897"/>
                  <a:gd name="connsiteX3" fmla="*/ 70279 w 475320"/>
                  <a:gd name="connsiteY3" fmla="*/ 480216 h 1105897"/>
                  <a:gd name="connsiteX4" fmla="*/ 121079 w 475320"/>
                  <a:gd name="connsiteY4" fmla="*/ 668176 h 1105897"/>
                  <a:gd name="connsiteX5" fmla="*/ 95679 w 475320"/>
                  <a:gd name="connsiteY5" fmla="*/ 632616 h 1105897"/>
                  <a:gd name="connsiteX6" fmla="*/ 171879 w 475320"/>
                  <a:gd name="connsiteY6" fmla="*/ 840896 h 1105897"/>
                  <a:gd name="connsiteX7" fmla="*/ 151559 w 475320"/>
                  <a:gd name="connsiteY7" fmla="*/ 764696 h 1105897"/>
                  <a:gd name="connsiteX8" fmla="*/ 161719 w 475320"/>
                  <a:gd name="connsiteY8" fmla="*/ 1028856 h 1105897"/>
                  <a:gd name="connsiteX9" fmla="*/ 49959 w 475320"/>
                  <a:gd name="connsiteY9" fmla="*/ 1105056 h 1105897"/>
                  <a:gd name="connsiteX10" fmla="*/ 136319 w 475320"/>
                  <a:gd name="connsiteY10" fmla="*/ 993296 h 1105897"/>
                  <a:gd name="connsiteX11" fmla="*/ 70279 w 475320"/>
                  <a:gd name="connsiteY11" fmla="*/ 993296 h 1105897"/>
                  <a:gd name="connsiteX12" fmla="*/ 182039 w 475320"/>
                  <a:gd name="connsiteY12" fmla="*/ 815496 h 1105897"/>
                  <a:gd name="connsiteX13" fmla="*/ 95679 w 475320"/>
                  <a:gd name="connsiteY13" fmla="*/ 546256 h 1105897"/>
                  <a:gd name="connsiteX14" fmla="*/ 14399 w 475320"/>
                  <a:gd name="connsiteY14" fmla="*/ 429416 h 1105897"/>
                  <a:gd name="connsiteX15" fmla="*/ 410639 w 475320"/>
                  <a:gd name="connsiteY15" fmla="*/ 89056 h 1105897"/>
                  <a:gd name="connsiteX16" fmla="*/ 446199 w 475320"/>
                  <a:gd name="connsiteY16" fmla="*/ 68736 h 1105897"/>
                  <a:gd name="connsiteX17" fmla="*/ 446199 w 475320"/>
                  <a:gd name="connsiteY17" fmla="*/ 17936 h 110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5320" h="1105897">
                    <a:moveTo>
                      <a:pt x="446199" y="17936"/>
                    </a:moveTo>
                    <a:cubicBezTo>
                      <a:pt x="386086" y="74663"/>
                      <a:pt x="121926" y="369303"/>
                      <a:pt x="85519" y="409096"/>
                    </a:cubicBezTo>
                    <a:cubicBezTo>
                      <a:pt x="49112" y="448889"/>
                      <a:pt x="230299" y="244843"/>
                      <a:pt x="227759" y="256696"/>
                    </a:cubicBezTo>
                    <a:cubicBezTo>
                      <a:pt x="225219" y="268549"/>
                      <a:pt x="88059" y="411636"/>
                      <a:pt x="70279" y="480216"/>
                    </a:cubicBezTo>
                    <a:cubicBezTo>
                      <a:pt x="52499" y="548796"/>
                      <a:pt x="116846" y="642776"/>
                      <a:pt x="121079" y="668176"/>
                    </a:cubicBezTo>
                    <a:cubicBezTo>
                      <a:pt x="125312" y="693576"/>
                      <a:pt x="87212" y="603829"/>
                      <a:pt x="95679" y="632616"/>
                    </a:cubicBezTo>
                    <a:cubicBezTo>
                      <a:pt x="104146" y="661403"/>
                      <a:pt x="162566" y="818883"/>
                      <a:pt x="171879" y="840896"/>
                    </a:cubicBezTo>
                    <a:cubicBezTo>
                      <a:pt x="181192" y="862909"/>
                      <a:pt x="153252" y="733369"/>
                      <a:pt x="151559" y="764696"/>
                    </a:cubicBezTo>
                    <a:cubicBezTo>
                      <a:pt x="149866" y="796023"/>
                      <a:pt x="178652" y="972129"/>
                      <a:pt x="161719" y="1028856"/>
                    </a:cubicBezTo>
                    <a:cubicBezTo>
                      <a:pt x="144786" y="1085583"/>
                      <a:pt x="54192" y="1110983"/>
                      <a:pt x="49959" y="1105056"/>
                    </a:cubicBezTo>
                    <a:cubicBezTo>
                      <a:pt x="45726" y="1099129"/>
                      <a:pt x="132932" y="1011923"/>
                      <a:pt x="136319" y="993296"/>
                    </a:cubicBezTo>
                    <a:cubicBezTo>
                      <a:pt x="139706" y="974669"/>
                      <a:pt x="62659" y="1022929"/>
                      <a:pt x="70279" y="993296"/>
                    </a:cubicBezTo>
                    <a:cubicBezTo>
                      <a:pt x="77899" y="963663"/>
                      <a:pt x="177806" y="890003"/>
                      <a:pt x="182039" y="815496"/>
                    </a:cubicBezTo>
                    <a:cubicBezTo>
                      <a:pt x="186272" y="740989"/>
                      <a:pt x="123619" y="610603"/>
                      <a:pt x="95679" y="546256"/>
                    </a:cubicBezTo>
                    <a:cubicBezTo>
                      <a:pt x="67739" y="481909"/>
                      <a:pt x="-38094" y="505616"/>
                      <a:pt x="14399" y="429416"/>
                    </a:cubicBezTo>
                    <a:cubicBezTo>
                      <a:pt x="66892" y="353216"/>
                      <a:pt x="338672" y="149169"/>
                      <a:pt x="410639" y="89056"/>
                    </a:cubicBezTo>
                    <a:cubicBezTo>
                      <a:pt x="482606" y="28943"/>
                      <a:pt x="436039" y="81436"/>
                      <a:pt x="446199" y="68736"/>
                    </a:cubicBezTo>
                    <a:cubicBezTo>
                      <a:pt x="456359" y="56036"/>
                      <a:pt x="506312" y="-38791"/>
                      <a:pt x="446199" y="179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フリーフォーム: 図形 526">
                <a:extLst>
                  <a:ext uri="{FF2B5EF4-FFF2-40B4-BE49-F238E27FC236}">
                    <a16:creationId xmlns:a16="http://schemas.microsoft.com/office/drawing/2014/main" id="{9A543CAB-62C6-4A44-8DE8-02B79904BD27}"/>
                  </a:ext>
                </a:extLst>
              </p:cNvPr>
              <p:cNvSpPr/>
              <p:nvPr/>
            </p:nvSpPr>
            <p:spPr>
              <a:xfrm>
                <a:off x="3331491" y="5784001"/>
                <a:ext cx="568404" cy="2882622"/>
              </a:xfrm>
              <a:custGeom>
                <a:avLst/>
                <a:gdLst>
                  <a:gd name="connsiteX0" fmla="*/ 549629 w 568404"/>
                  <a:gd name="connsiteY0" fmla="*/ 37679 h 2882622"/>
                  <a:gd name="connsiteX1" fmla="*/ 463269 w 568404"/>
                  <a:gd name="connsiteY1" fmla="*/ 103719 h 2882622"/>
                  <a:gd name="connsiteX2" fmla="*/ 102589 w 568404"/>
                  <a:gd name="connsiteY2" fmla="*/ 611719 h 2882622"/>
                  <a:gd name="connsiteX3" fmla="*/ 412469 w 568404"/>
                  <a:gd name="connsiteY3" fmla="*/ 230719 h 2882622"/>
                  <a:gd name="connsiteX4" fmla="*/ 143229 w 568404"/>
                  <a:gd name="connsiteY4" fmla="*/ 545679 h 2882622"/>
                  <a:gd name="connsiteX5" fmla="*/ 381989 w 568404"/>
                  <a:gd name="connsiteY5" fmla="*/ 1236559 h 2882622"/>
                  <a:gd name="connsiteX6" fmla="*/ 275309 w 568404"/>
                  <a:gd name="connsiteY6" fmla="*/ 916519 h 2882622"/>
                  <a:gd name="connsiteX7" fmla="*/ 468349 w 568404"/>
                  <a:gd name="connsiteY7" fmla="*/ 1521039 h 2882622"/>
                  <a:gd name="connsiteX8" fmla="*/ 310869 w 568404"/>
                  <a:gd name="connsiteY8" fmla="*/ 1648039 h 2882622"/>
                  <a:gd name="connsiteX9" fmla="*/ 87349 w 568404"/>
                  <a:gd name="connsiteY9" fmla="*/ 2222079 h 2882622"/>
                  <a:gd name="connsiteX10" fmla="*/ 265149 w 568404"/>
                  <a:gd name="connsiteY10" fmla="*/ 1658199 h 2882622"/>
                  <a:gd name="connsiteX11" fmla="*/ 56869 w 568404"/>
                  <a:gd name="connsiteY11" fmla="*/ 2242399 h 2882622"/>
                  <a:gd name="connsiteX12" fmla="*/ 265149 w 568404"/>
                  <a:gd name="connsiteY12" fmla="*/ 2882479 h 2882622"/>
                  <a:gd name="connsiteX13" fmla="*/ 989 w 568404"/>
                  <a:gd name="connsiteY13" fmla="*/ 2186519 h 2882622"/>
                  <a:gd name="connsiteX14" fmla="*/ 381989 w 568404"/>
                  <a:gd name="connsiteY14" fmla="*/ 1612479 h 2882622"/>
                  <a:gd name="connsiteX15" fmla="*/ 392149 w 568404"/>
                  <a:gd name="connsiteY15" fmla="*/ 1373719 h 2882622"/>
                  <a:gd name="connsiteX16" fmla="*/ 214349 w 568404"/>
                  <a:gd name="connsiteY16" fmla="*/ 738719 h 2882622"/>
                  <a:gd name="connsiteX17" fmla="*/ 153389 w 568404"/>
                  <a:gd name="connsiteY17" fmla="*/ 555839 h 2882622"/>
                  <a:gd name="connsiteX18" fmla="*/ 549629 w 568404"/>
                  <a:gd name="connsiteY18" fmla="*/ 37679 h 288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8404" h="2882622">
                    <a:moveTo>
                      <a:pt x="549629" y="37679"/>
                    </a:moveTo>
                    <a:cubicBezTo>
                      <a:pt x="601276" y="-37674"/>
                      <a:pt x="537776" y="8046"/>
                      <a:pt x="463269" y="103719"/>
                    </a:cubicBezTo>
                    <a:cubicBezTo>
                      <a:pt x="388762" y="199392"/>
                      <a:pt x="111056" y="590552"/>
                      <a:pt x="102589" y="611719"/>
                    </a:cubicBezTo>
                    <a:cubicBezTo>
                      <a:pt x="94122" y="632886"/>
                      <a:pt x="405696" y="241726"/>
                      <a:pt x="412469" y="230719"/>
                    </a:cubicBezTo>
                    <a:cubicBezTo>
                      <a:pt x="419242" y="219712"/>
                      <a:pt x="148309" y="378039"/>
                      <a:pt x="143229" y="545679"/>
                    </a:cubicBezTo>
                    <a:cubicBezTo>
                      <a:pt x="138149" y="713319"/>
                      <a:pt x="359976" y="1174752"/>
                      <a:pt x="381989" y="1236559"/>
                    </a:cubicBezTo>
                    <a:cubicBezTo>
                      <a:pt x="404002" y="1298366"/>
                      <a:pt x="260916" y="869106"/>
                      <a:pt x="275309" y="916519"/>
                    </a:cubicBezTo>
                    <a:cubicBezTo>
                      <a:pt x="289702" y="963932"/>
                      <a:pt x="462422" y="1399119"/>
                      <a:pt x="468349" y="1521039"/>
                    </a:cubicBezTo>
                    <a:cubicBezTo>
                      <a:pt x="474276" y="1642959"/>
                      <a:pt x="374369" y="1531199"/>
                      <a:pt x="310869" y="1648039"/>
                    </a:cubicBezTo>
                    <a:cubicBezTo>
                      <a:pt x="247369" y="1764879"/>
                      <a:pt x="94969" y="2220386"/>
                      <a:pt x="87349" y="2222079"/>
                    </a:cubicBezTo>
                    <a:cubicBezTo>
                      <a:pt x="79729" y="2223772"/>
                      <a:pt x="270229" y="1654812"/>
                      <a:pt x="265149" y="1658199"/>
                    </a:cubicBezTo>
                    <a:cubicBezTo>
                      <a:pt x="260069" y="1661586"/>
                      <a:pt x="56869" y="2038352"/>
                      <a:pt x="56869" y="2242399"/>
                    </a:cubicBezTo>
                    <a:cubicBezTo>
                      <a:pt x="56869" y="2446446"/>
                      <a:pt x="274462" y="2891792"/>
                      <a:pt x="265149" y="2882479"/>
                    </a:cubicBezTo>
                    <a:cubicBezTo>
                      <a:pt x="255836" y="2873166"/>
                      <a:pt x="-18484" y="2398186"/>
                      <a:pt x="989" y="2186519"/>
                    </a:cubicBezTo>
                    <a:cubicBezTo>
                      <a:pt x="20462" y="1974852"/>
                      <a:pt x="316796" y="1747945"/>
                      <a:pt x="381989" y="1612479"/>
                    </a:cubicBezTo>
                    <a:cubicBezTo>
                      <a:pt x="447182" y="1477013"/>
                      <a:pt x="420089" y="1519346"/>
                      <a:pt x="392149" y="1373719"/>
                    </a:cubicBezTo>
                    <a:cubicBezTo>
                      <a:pt x="364209" y="1228092"/>
                      <a:pt x="254142" y="875032"/>
                      <a:pt x="214349" y="738719"/>
                    </a:cubicBezTo>
                    <a:cubicBezTo>
                      <a:pt x="174556" y="602406"/>
                      <a:pt x="101742" y="676066"/>
                      <a:pt x="153389" y="555839"/>
                    </a:cubicBezTo>
                    <a:cubicBezTo>
                      <a:pt x="205036" y="435612"/>
                      <a:pt x="497982" y="113032"/>
                      <a:pt x="549629" y="376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8" name="フリーフォーム: 図形 527">
                <a:extLst>
                  <a:ext uri="{FF2B5EF4-FFF2-40B4-BE49-F238E27FC236}">
                    <a16:creationId xmlns:a16="http://schemas.microsoft.com/office/drawing/2014/main" id="{F32CA76E-50F8-4220-B767-9E04593F920F}"/>
                  </a:ext>
                </a:extLst>
              </p:cNvPr>
              <p:cNvSpPr/>
              <p:nvPr/>
            </p:nvSpPr>
            <p:spPr>
              <a:xfrm>
                <a:off x="2326352" y="5872595"/>
                <a:ext cx="764810" cy="2460118"/>
              </a:xfrm>
              <a:custGeom>
                <a:avLst/>
                <a:gdLst>
                  <a:gd name="connsiteX0" fmla="*/ 366048 w 764810"/>
                  <a:gd name="connsiteY0" fmla="*/ 4965 h 2460118"/>
                  <a:gd name="connsiteX1" fmla="*/ 5368 w 764810"/>
                  <a:gd name="connsiteY1" fmla="*/ 1437525 h 2460118"/>
                  <a:gd name="connsiteX2" fmla="*/ 147608 w 764810"/>
                  <a:gd name="connsiteY2" fmla="*/ 975245 h 2460118"/>
                  <a:gd name="connsiteX3" fmla="*/ 117128 w 764810"/>
                  <a:gd name="connsiteY3" fmla="*/ 1056525 h 2460118"/>
                  <a:gd name="connsiteX4" fmla="*/ 117128 w 764810"/>
                  <a:gd name="connsiteY4" fmla="*/ 1188605 h 2460118"/>
                  <a:gd name="connsiteX5" fmla="*/ 167928 w 764810"/>
                  <a:gd name="connsiteY5" fmla="*/ 1457845 h 2460118"/>
                  <a:gd name="connsiteX6" fmla="*/ 741968 w 764810"/>
                  <a:gd name="connsiteY6" fmla="*/ 1874405 h 2460118"/>
                  <a:gd name="connsiteX7" fmla="*/ 650528 w 764810"/>
                  <a:gd name="connsiteY7" fmla="*/ 1935365 h 2460118"/>
                  <a:gd name="connsiteX8" fmla="*/ 650528 w 764810"/>
                  <a:gd name="connsiteY8" fmla="*/ 2458605 h 2460118"/>
                  <a:gd name="connsiteX9" fmla="*/ 696248 w 764810"/>
                  <a:gd name="connsiteY9" fmla="*/ 2087765 h 2460118"/>
                  <a:gd name="connsiteX10" fmla="*/ 589568 w 764810"/>
                  <a:gd name="connsiteY10" fmla="*/ 1889645 h 2460118"/>
                  <a:gd name="connsiteX11" fmla="*/ 239048 w 764810"/>
                  <a:gd name="connsiteY11" fmla="*/ 1457845 h 2460118"/>
                  <a:gd name="connsiteX12" fmla="*/ 106968 w 764810"/>
                  <a:gd name="connsiteY12" fmla="*/ 1259725 h 2460118"/>
                  <a:gd name="connsiteX13" fmla="*/ 122208 w 764810"/>
                  <a:gd name="connsiteY13" fmla="*/ 1066685 h 2460118"/>
                  <a:gd name="connsiteX14" fmla="*/ 355888 w 764810"/>
                  <a:gd name="connsiteY14" fmla="*/ 518045 h 2460118"/>
                  <a:gd name="connsiteX15" fmla="*/ 213648 w 764810"/>
                  <a:gd name="connsiteY15" fmla="*/ 523125 h 2460118"/>
                  <a:gd name="connsiteX16" fmla="*/ 223808 w 764810"/>
                  <a:gd name="connsiteY16" fmla="*/ 741565 h 2460118"/>
                  <a:gd name="connsiteX17" fmla="*/ 279688 w 764810"/>
                  <a:gd name="connsiteY17" fmla="*/ 594245 h 2460118"/>
                  <a:gd name="connsiteX18" fmla="*/ 183168 w 764810"/>
                  <a:gd name="connsiteY18" fmla="*/ 954925 h 2460118"/>
                  <a:gd name="connsiteX19" fmla="*/ 132368 w 764810"/>
                  <a:gd name="connsiteY19" fmla="*/ 965085 h 2460118"/>
                  <a:gd name="connsiteX20" fmla="*/ 366048 w 764810"/>
                  <a:gd name="connsiteY20" fmla="*/ 4965 h 246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4810" h="2460118">
                    <a:moveTo>
                      <a:pt x="366048" y="4965"/>
                    </a:moveTo>
                    <a:cubicBezTo>
                      <a:pt x="344881" y="83705"/>
                      <a:pt x="41775" y="1275812"/>
                      <a:pt x="5368" y="1437525"/>
                    </a:cubicBezTo>
                    <a:cubicBezTo>
                      <a:pt x="-31039" y="1599238"/>
                      <a:pt x="128981" y="1038745"/>
                      <a:pt x="147608" y="975245"/>
                    </a:cubicBezTo>
                    <a:cubicBezTo>
                      <a:pt x="166235" y="911745"/>
                      <a:pt x="122208" y="1020965"/>
                      <a:pt x="117128" y="1056525"/>
                    </a:cubicBezTo>
                    <a:cubicBezTo>
                      <a:pt x="112048" y="1092085"/>
                      <a:pt x="108661" y="1121718"/>
                      <a:pt x="117128" y="1188605"/>
                    </a:cubicBezTo>
                    <a:cubicBezTo>
                      <a:pt x="125595" y="1255492"/>
                      <a:pt x="63788" y="1343545"/>
                      <a:pt x="167928" y="1457845"/>
                    </a:cubicBezTo>
                    <a:cubicBezTo>
                      <a:pt x="272068" y="1572145"/>
                      <a:pt x="661535" y="1794818"/>
                      <a:pt x="741968" y="1874405"/>
                    </a:cubicBezTo>
                    <a:cubicBezTo>
                      <a:pt x="822401" y="1953992"/>
                      <a:pt x="665768" y="1837998"/>
                      <a:pt x="650528" y="1935365"/>
                    </a:cubicBezTo>
                    <a:cubicBezTo>
                      <a:pt x="635288" y="2032732"/>
                      <a:pt x="642908" y="2433205"/>
                      <a:pt x="650528" y="2458605"/>
                    </a:cubicBezTo>
                    <a:cubicBezTo>
                      <a:pt x="658148" y="2484005"/>
                      <a:pt x="706408" y="2182592"/>
                      <a:pt x="696248" y="2087765"/>
                    </a:cubicBezTo>
                    <a:cubicBezTo>
                      <a:pt x="686088" y="1992938"/>
                      <a:pt x="665768" y="1994632"/>
                      <a:pt x="589568" y="1889645"/>
                    </a:cubicBezTo>
                    <a:cubicBezTo>
                      <a:pt x="513368" y="1784658"/>
                      <a:pt x="319481" y="1562831"/>
                      <a:pt x="239048" y="1457845"/>
                    </a:cubicBezTo>
                    <a:cubicBezTo>
                      <a:pt x="158615" y="1352859"/>
                      <a:pt x="126441" y="1324918"/>
                      <a:pt x="106968" y="1259725"/>
                    </a:cubicBezTo>
                    <a:cubicBezTo>
                      <a:pt x="87495" y="1194532"/>
                      <a:pt x="80721" y="1190298"/>
                      <a:pt x="122208" y="1066685"/>
                    </a:cubicBezTo>
                    <a:cubicBezTo>
                      <a:pt x="163695" y="943072"/>
                      <a:pt x="340648" y="608638"/>
                      <a:pt x="355888" y="518045"/>
                    </a:cubicBezTo>
                    <a:cubicBezTo>
                      <a:pt x="371128" y="427452"/>
                      <a:pt x="235661" y="485872"/>
                      <a:pt x="213648" y="523125"/>
                    </a:cubicBezTo>
                    <a:cubicBezTo>
                      <a:pt x="191635" y="560378"/>
                      <a:pt x="212801" y="729712"/>
                      <a:pt x="223808" y="741565"/>
                    </a:cubicBezTo>
                    <a:cubicBezTo>
                      <a:pt x="234815" y="753418"/>
                      <a:pt x="286461" y="558685"/>
                      <a:pt x="279688" y="594245"/>
                    </a:cubicBezTo>
                    <a:cubicBezTo>
                      <a:pt x="272915" y="629805"/>
                      <a:pt x="207721" y="893118"/>
                      <a:pt x="183168" y="954925"/>
                    </a:cubicBezTo>
                    <a:cubicBezTo>
                      <a:pt x="158615" y="1016732"/>
                      <a:pt x="100195" y="1122565"/>
                      <a:pt x="132368" y="965085"/>
                    </a:cubicBezTo>
                    <a:cubicBezTo>
                      <a:pt x="164541" y="807605"/>
                      <a:pt x="387215" y="-73775"/>
                      <a:pt x="366048" y="49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9" name="フリーフォーム: 図形 528">
                <a:extLst>
                  <a:ext uri="{FF2B5EF4-FFF2-40B4-BE49-F238E27FC236}">
                    <a16:creationId xmlns:a16="http://schemas.microsoft.com/office/drawing/2014/main" id="{F960AB82-D5AD-405F-966B-AA0B8DF10739}"/>
                  </a:ext>
                </a:extLst>
              </p:cNvPr>
              <p:cNvSpPr/>
              <p:nvPr/>
            </p:nvSpPr>
            <p:spPr>
              <a:xfrm>
                <a:off x="3980062" y="5625082"/>
                <a:ext cx="556565" cy="2648333"/>
              </a:xfrm>
              <a:custGeom>
                <a:avLst/>
                <a:gdLst>
                  <a:gd name="connsiteX0" fmla="*/ 470018 w 556565"/>
                  <a:gd name="connsiteY0" fmla="*/ 23878 h 2648333"/>
                  <a:gd name="connsiteX1" fmla="*/ 28058 w 556565"/>
                  <a:gd name="connsiteY1" fmla="*/ 1151638 h 2648333"/>
                  <a:gd name="connsiteX2" fmla="*/ 327778 w 556565"/>
                  <a:gd name="connsiteY2" fmla="*/ 282958 h 2648333"/>
                  <a:gd name="connsiteX3" fmla="*/ 251578 w 556565"/>
                  <a:gd name="connsiteY3" fmla="*/ 465838 h 2648333"/>
                  <a:gd name="connsiteX4" fmla="*/ 17898 w 556565"/>
                  <a:gd name="connsiteY4" fmla="*/ 1217678 h 2648333"/>
                  <a:gd name="connsiteX5" fmla="*/ 22978 w 556565"/>
                  <a:gd name="connsiteY5" fmla="*/ 1131318 h 2648333"/>
                  <a:gd name="connsiteX6" fmla="*/ 78858 w 556565"/>
                  <a:gd name="connsiteY6" fmla="*/ 1380238 h 2648333"/>
                  <a:gd name="connsiteX7" fmla="*/ 475098 w 556565"/>
                  <a:gd name="connsiteY7" fmla="*/ 2137158 h 2648333"/>
                  <a:gd name="connsiteX8" fmla="*/ 226178 w 556565"/>
                  <a:gd name="connsiteY8" fmla="*/ 1552958 h 2648333"/>
                  <a:gd name="connsiteX9" fmla="*/ 541138 w 556565"/>
                  <a:gd name="connsiteY9" fmla="*/ 2452118 h 2648333"/>
                  <a:gd name="connsiteX10" fmla="*/ 505578 w 556565"/>
                  <a:gd name="connsiteY10" fmla="*/ 2640078 h 2648333"/>
                  <a:gd name="connsiteX11" fmla="*/ 485258 w 556565"/>
                  <a:gd name="connsiteY11" fmla="*/ 2289558 h 2648333"/>
                  <a:gd name="connsiteX12" fmla="*/ 282058 w 556565"/>
                  <a:gd name="connsiteY12" fmla="*/ 1700278 h 2648333"/>
                  <a:gd name="connsiteX13" fmla="*/ 43298 w 556565"/>
                  <a:gd name="connsiteY13" fmla="*/ 1090678 h 2648333"/>
                  <a:gd name="connsiteX14" fmla="*/ 129658 w 556565"/>
                  <a:gd name="connsiteY14" fmla="*/ 699518 h 2648333"/>
                  <a:gd name="connsiteX15" fmla="*/ 160138 w 556565"/>
                  <a:gd name="connsiteY15" fmla="*/ 892558 h 2648333"/>
                  <a:gd name="connsiteX16" fmla="*/ 348098 w 556565"/>
                  <a:gd name="connsiteY16" fmla="*/ 420118 h 2648333"/>
                  <a:gd name="connsiteX17" fmla="*/ 470018 w 556565"/>
                  <a:gd name="connsiteY17" fmla="*/ 23878 h 2648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6565" h="2648333">
                    <a:moveTo>
                      <a:pt x="470018" y="23878"/>
                    </a:moveTo>
                    <a:cubicBezTo>
                      <a:pt x="416678" y="145798"/>
                      <a:pt x="51765" y="1108458"/>
                      <a:pt x="28058" y="1151638"/>
                    </a:cubicBezTo>
                    <a:cubicBezTo>
                      <a:pt x="4351" y="1194818"/>
                      <a:pt x="290525" y="397258"/>
                      <a:pt x="327778" y="282958"/>
                    </a:cubicBezTo>
                    <a:cubicBezTo>
                      <a:pt x="365031" y="168658"/>
                      <a:pt x="303225" y="310051"/>
                      <a:pt x="251578" y="465838"/>
                    </a:cubicBezTo>
                    <a:cubicBezTo>
                      <a:pt x="199931" y="621625"/>
                      <a:pt x="55998" y="1106765"/>
                      <a:pt x="17898" y="1217678"/>
                    </a:cubicBezTo>
                    <a:cubicBezTo>
                      <a:pt x="-20202" y="1328591"/>
                      <a:pt x="12818" y="1104225"/>
                      <a:pt x="22978" y="1131318"/>
                    </a:cubicBezTo>
                    <a:cubicBezTo>
                      <a:pt x="33138" y="1158411"/>
                      <a:pt x="3505" y="1212598"/>
                      <a:pt x="78858" y="1380238"/>
                    </a:cubicBezTo>
                    <a:cubicBezTo>
                      <a:pt x="154211" y="1547878"/>
                      <a:pt x="450545" y="2108371"/>
                      <a:pt x="475098" y="2137158"/>
                    </a:cubicBezTo>
                    <a:cubicBezTo>
                      <a:pt x="499651" y="2165945"/>
                      <a:pt x="215171" y="1500465"/>
                      <a:pt x="226178" y="1552958"/>
                    </a:cubicBezTo>
                    <a:cubicBezTo>
                      <a:pt x="237185" y="1605451"/>
                      <a:pt x="494571" y="2270931"/>
                      <a:pt x="541138" y="2452118"/>
                    </a:cubicBezTo>
                    <a:cubicBezTo>
                      <a:pt x="587705" y="2633305"/>
                      <a:pt x="514891" y="2667171"/>
                      <a:pt x="505578" y="2640078"/>
                    </a:cubicBezTo>
                    <a:cubicBezTo>
                      <a:pt x="496265" y="2612985"/>
                      <a:pt x="522511" y="2446191"/>
                      <a:pt x="485258" y="2289558"/>
                    </a:cubicBezTo>
                    <a:cubicBezTo>
                      <a:pt x="448005" y="2132925"/>
                      <a:pt x="355718" y="1900091"/>
                      <a:pt x="282058" y="1700278"/>
                    </a:cubicBezTo>
                    <a:cubicBezTo>
                      <a:pt x="208398" y="1500465"/>
                      <a:pt x="68698" y="1257471"/>
                      <a:pt x="43298" y="1090678"/>
                    </a:cubicBezTo>
                    <a:cubicBezTo>
                      <a:pt x="17898" y="923885"/>
                      <a:pt x="110185" y="732538"/>
                      <a:pt x="129658" y="699518"/>
                    </a:cubicBezTo>
                    <a:cubicBezTo>
                      <a:pt x="149131" y="666498"/>
                      <a:pt x="123731" y="939125"/>
                      <a:pt x="160138" y="892558"/>
                    </a:cubicBezTo>
                    <a:cubicBezTo>
                      <a:pt x="196545" y="845991"/>
                      <a:pt x="294758" y="560665"/>
                      <a:pt x="348098" y="420118"/>
                    </a:cubicBezTo>
                    <a:cubicBezTo>
                      <a:pt x="401438" y="279571"/>
                      <a:pt x="523358" y="-98042"/>
                      <a:pt x="470018" y="238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フリーフォーム: 図形 529">
                <a:extLst>
                  <a:ext uri="{FF2B5EF4-FFF2-40B4-BE49-F238E27FC236}">
                    <a16:creationId xmlns:a16="http://schemas.microsoft.com/office/drawing/2014/main" id="{64A3CBFA-7035-45E5-9C4E-64015CB9BFDC}"/>
                  </a:ext>
                </a:extLst>
              </p:cNvPr>
              <p:cNvSpPr/>
              <p:nvPr/>
            </p:nvSpPr>
            <p:spPr>
              <a:xfrm>
                <a:off x="3513652" y="7188383"/>
                <a:ext cx="388542" cy="1088551"/>
              </a:xfrm>
              <a:custGeom>
                <a:avLst/>
                <a:gdLst>
                  <a:gd name="connsiteX0" fmla="*/ 377628 w 388542"/>
                  <a:gd name="connsiteY0" fmla="*/ 40457 h 1088551"/>
                  <a:gd name="connsiteX1" fmla="*/ 331908 w 388542"/>
                  <a:gd name="connsiteY1" fmla="*/ 96337 h 1088551"/>
                  <a:gd name="connsiteX2" fmla="*/ 6788 w 388542"/>
                  <a:gd name="connsiteY2" fmla="*/ 873577 h 1088551"/>
                  <a:gd name="connsiteX3" fmla="*/ 184588 w 388542"/>
                  <a:gd name="connsiteY3" fmla="*/ 411297 h 1088551"/>
                  <a:gd name="connsiteX4" fmla="*/ 52508 w 388542"/>
                  <a:gd name="connsiteY4" fmla="*/ 929457 h 1088551"/>
                  <a:gd name="connsiteX5" fmla="*/ 57588 w 388542"/>
                  <a:gd name="connsiteY5" fmla="*/ 1066617 h 1088551"/>
                  <a:gd name="connsiteX6" fmla="*/ 108388 w 388542"/>
                  <a:gd name="connsiteY6" fmla="*/ 533217 h 1088551"/>
                  <a:gd name="connsiteX7" fmla="*/ 1708 w 388542"/>
                  <a:gd name="connsiteY7" fmla="*/ 853257 h 1088551"/>
                  <a:gd name="connsiteX8" fmla="*/ 209988 w 388542"/>
                  <a:gd name="connsiteY8" fmla="*/ 355417 h 1088551"/>
                  <a:gd name="connsiteX9" fmla="*/ 377628 w 388542"/>
                  <a:gd name="connsiteY9" fmla="*/ 40457 h 108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542" h="1088551">
                    <a:moveTo>
                      <a:pt x="377628" y="40457"/>
                    </a:moveTo>
                    <a:cubicBezTo>
                      <a:pt x="397948" y="-2723"/>
                      <a:pt x="393715" y="-42516"/>
                      <a:pt x="331908" y="96337"/>
                    </a:cubicBezTo>
                    <a:cubicBezTo>
                      <a:pt x="270101" y="235190"/>
                      <a:pt x="31341" y="821084"/>
                      <a:pt x="6788" y="873577"/>
                    </a:cubicBezTo>
                    <a:cubicBezTo>
                      <a:pt x="-17765" y="926070"/>
                      <a:pt x="176968" y="401984"/>
                      <a:pt x="184588" y="411297"/>
                    </a:cubicBezTo>
                    <a:cubicBezTo>
                      <a:pt x="192208" y="420610"/>
                      <a:pt x="73675" y="820237"/>
                      <a:pt x="52508" y="929457"/>
                    </a:cubicBezTo>
                    <a:cubicBezTo>
                      <a:pt x="31341" y="1038677"/>
                      <a:pt x="48275" y="1132657"/>
                      <a:pt x="57588" y="1066617"/>
                    </a:cubicBezTo>
                    <a:cubicBezTo>
                      <a:pt x="66901" y="1000577"/>
                      <a:pt x="117701" y="568777"/>
                      <a:pt x="108388" y="533217"/>
                    </a:cubicBezTo>
                    <a:cubicBezTo>
                      <a:pt x="99075" y="497657"/>
                      <a:pt x="-15225" y="882890"/>
                      <a:pt x="1708" y="853257"/>
                    </a:cubicBezTo>
                    <a:cubicBezTo>
                      <a:pt x="18641" y="823624"/>
                      <a:pt x="149028" y="490037"/>
                      <a:pt x="209988" y="355417"/>
                    </a:cubicBezTo>
                    <a:cubicBezTo>
                      <a:pt x="270948" y="220797"/>
                      <a:pt x="357308" y="83637"/>
                      <a:pt x="377628" y="404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フリーフォーム: 図形 530">
                <a:extLst>
                  <a:ext uri="{FF2B5EF4-FFF2-40B4-BE49-F238E27FC236}">
                    <a16:creationId xmlns:a16="http://schemas.microsoft.com/office/drawing/2014/main" id="{1B22AE48-752B-447F-A7E0-6FCE748663DE}"/>
                  </a:ext>
                </a:extLst>
              </p:cNvPr>
              <p:cNvSpPr/>
              <p:nvPr/>
            </p:nvSpPr>
            <p:spPr>
              <a:xfrm>
                <a:off x="3092907" y="7833358"/>
                <a:ext cx="343222" cy="1125167"/>
              </a:xfrm>
              <a:custGeom>
                <a:avLst/>
                <a:gdLst>
                  <a:gd name="connsiteX0" fmla="*/ 143053 w 343222"/>
                  <a:gd name="connsiteY0" fmla="*/ 2 h 1125167"/>
                  <a:gd name="connsiteX1" fmla="*/ 46533 w 343222"/>
                  <a:gd name="connsiteY1" fmla="*/ 335282 h 1125167"/>
                  <a:gd name="connsiteX2" fmla="*/ 214173 w 343222"/>
                  <a:gd name="connsiteY2" fmla="*/ 899162 h 1125167"/>
                  <a:gd name="connsiteX3" fmla="*/ 31293 w 343222"/>
                  <a:gd name="connsiteY3" fmla="*/ 193042 h 1125167"/>
                  <a:gd name="connsiteX4" fmla="*/ 31293 w 343222"/>
                  <a:gd name="connsiteY4" fmla="*/ 391162 h 1125167"/>
                  <a:gd name="connsiteX5" fmla="*/ 341173 w 343222"/>
                  <a:gd name="connsiteY5" fmla="*/ 1122682 h 1125167"/>
                  <a:gd name="connsiteX6" fmla="*/ 163373 w 343222"/>
                  <a:gd name="connsiteY6" fmla="*/ 619762 h 1125167"/>
                  <a:gd name="connsiteX7" fmla="*/ 112573 w 343222"/>
                  <a:gd name="connsiteY7" fmla="*/ 340362 h 1125167"/>
                  <a:gd name="connsiteX8" fmla="*/ 143053 w 343222"/>
                  <a:gd name="connsiteY8" fmla="*/ 2 h 112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3222" h="1125167">
                    <a:moveTo>
                      <a:pt x="143053" y="2"/>
                    </a:moveTo>
                    <a:cubicBezTo>
                      <a:pt x="132046" y="-845"/>
                      <a:pt x="34680" y="185422"/>
                      <a:pt x="46533" y="335282"/>
                    </a:cubicBezTo>
                    <a:cubicBezTo>
                      <a:pt x="58386" y="485142"/>
                      <a:pt x="216713" y="922869"/>
                      <a:pt x="214173" y="899162"/>
                    </a:cubicBezTo>
                    <a:cubicBezTo>
                      <a:pt x="211633" y="875455"/>
                      <a:pt x="61773" y="277709"/>
                      <a:pt x="31293" y="193042"/>
                    </a:cubicBezTo>
                    <a:cubicBezTo>
                      <a:pt x="813" y="108375"/>
                      <a:pt x="-20354" y="236222"/>
                      <a:pt x="31293" y="391162"/>
                    </a:cubicBezTo>
                    <a:cubicBezTo>
                      <a:pt x="82940" y="546102"/>
                      <a:pt x="319160" y="1084582"/>
                      <a:pt x="341173" y="1122682"/>
                    </a:cubicBezTo>
                    <a:cubicBezTo>
                      <a:pt x="363186" y="1160782"/>
                      <a:pt x="201473" y="750149"/>
                      <a:pt x="163373" y="619762"/>
                    </a:cubicBezTo>
                    <a:cubicBezTo>
                      <a:pt x="125273" y="489375"/>
                      <a:pt x="120193" y="437729"/>
                      <a:pt x="112573" y="340362"/>
                    </a:cubicBezTo>
                    <a:cubicBezTo>
                      <a:pt x="104953" y="242995"/>
                      <a:pt x="154060" y="849"/>
                      <a:pt x="143053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フリーフォーム: 図形 531">
                <a:extLst>
                  <a:ext uri="{FF2B5EF4-FFF2-40B4-BE49-F238E27FC236}">
                    <a16:creationId xmlns:a16="http://schemas.microsoft.com/office/drawing/2014/main" id="{5384143C-4CD9-4E5D-8769-F53F30EE5B1C}"/>
                  </a:ext>
                </a:extLst>
              </p:cNvPr>
              <p:cNvSpPr/>
              <p:nvPr/>
            </p:nvSpPr>
            <p:spPr>
              <a:xfrm>
                <a:off x="2759817" y="7430417"/>
                <a:ext cx="542948" cy="2364180"/>
              </a:xfrm>
              <a:custGeom>
                <a:avLst/>
                <a:gdLst>
                  <a:gd name="connsiteX0" fmla="*/ 420263 w 542948"/>
                  <a:gd name="connsiteY0" fmla="*/ 6703 h 2364180"/>
                  <a:gd name="connsiteX1" fmla="*/ 537103 w 542948"/>
                  <a:gd name="connsiteY1" fmla="*/ 794103 h 2364180"/>
                  <a:gd name="connsiteX2" fmla="*/ 257703 w 542948"/>
                  <a:gd name="connsiteY2" fmla="*/ 1342743 h 2364180"/>
                  <a:gd name="connsiteX3" fmla="*/ 74823 w 542948"/>
                  <a:gd name="connsiteY3" fmla="*/ 1667863 h 2364180"/>
                  <a:gd name="connsiteX4" fmla="*/ 54503 w 542948"/>
                  <a:gd name="connsiteY4" fmla="*/ 1611983 h 2364180"/>
                  <a:gd name="connsiteX5" fmla="*/ 450743 w 542948"/>
                  <a:gd name="connsiteY5" fmla="*/ 966823 h 2364180"/>
                  <a:gd name="connsiteX6" fmla="*/ 100223 w 542948"/>
                  <a:gd name="connsiteY6" fmla="*/ 1510383 h 2364180"/>
                  <a:gd name="connsiteX7" fmla="*/ 13863 w 542948"/>
                  <a:gd name="connsiteY7" fmla="*/ 1728823 h 2364180"/>
                  <a:gd name="connsiteX8" fmla="*/ 181503 w 542948"/>
                  <a:gd name="connsiteY8" fmla="*/ 2059023 h 2364180"/>
                  <a:gd name="connsiteX9" fmla="*/ 501543 w 542948"/>
                  <a:gd name="connsiteY9" fmla="*/ 2363823 h 2364180"/>
                  <a:gd name="connsiteX10" fmla="*/ 59583 w 542948"/>
                  <a:gd name="connsiteY10" fmla="*/ 1998063 h 2364180"/>
                  <a:gd name="connsiteX11" fmla="*/ 18943 w 542948"/>
                  <a:gd name="connsiteY11" fmla="*/ 1662783 h 2364180"/>
                  <a:gd name="connsiteX12" fmla="*/ 196743 w 542948"/>
                  <a:gd name="connsiteY12" fmla="*/ 1601823 h 2364180"/>
                  <a:gd name="connsiteX13" fmla="*/ 328823 w 542948"/>
                  <a:gd name="connsiteY13" fmla="*/ 1307183 h 2364180"/>
                  <a:gd name="connsiteX14" fmla="*/ 532023 w 542948"/>
                  <a:gd name="connsiteY14" fmla="*/ 717903 h 2364180"/>
                  <a:gd name="connsiteX15" fmla="*/ 471063 w 542948"/>
                  <a:gd name="connsiteY15" fmla="*/ 1159863 h 2364180"/>
                  <a:gd name="connsiteX16" fmla="*/ 542183 w 542948"/>
                  <a:gd name="connsiteY16" fmla="*/ 453743 h 2364180"/>
                  <a:gd name="connsiteX17" fmla="*/ 420263 w 542948"/>
                  <a:gd name="connsiteY17" fmla="*/ 6703 h 236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2948" h="2364180">
                    <a:moveTo>
                      <a:pt x="420263" y="6703"/>
                    </a:moveTo>
                    <a:cubicBezTo>
                      <a:pt x="419416" y="63430"/>
                      <a:pt x="564196" y="571430"/>
                      <a:pt x="537103" y="794103"/>
                    </a:cubicBezTo>
                    <a:cubicBezTo>
                      <a:pt x="510010" y="1016776"/>
                      <a:pt x="334750" y="1197116"/>
                      <a:pt x="257703" y="1342743"/>
                    </a:cubicBezTo>
                    <a:cubicBezTo>
                      <a:pt x="180656" y="1488370"/>
                      <a:pt x="108690" y="1622990"/>
                      <a:pt x="74823" y="1667863"/>
                    </a:cubicBezTo>
                    <a:cubicBezTo>
                      <a:pt x="40956" y="1712736"/>
                      <a:pt x="-8150" y="1728823"/>
                      <a:pt x="54503" y="1611983"/>
                    </a:cubicBezTo>
                    <a:cubicBezTo>
                      <a:pt x="117156" y="1495143"/>
                      <a:pt x="443123" y="983756"/>
                      <a:pt x="450743" y="966823"/>
                    </a:cubicBezTo>
                    <a:cubicBezTo>
                      <a:pt x="458363" y="949890"/>
                      <a:pt x="173036" y="1383383"/>
                      <a:pt x="100223" y="1510383"/>
                    </a:cubicBezTo>
                    <a:cubicBezTo>
                      <a:pt x="27410" y="1637383"/>
                      <a:pt x="316" y="1637383"/>
                      <a:pt x="13863" y="1728823"/>
                    </a:cubicBezTo>
                    <a:cubicBezTo>
                      <a:pt x="27410" y="1820263"/>
                      <a:pt x="100223" y="1953190"/>
                      <a:pt x="181503" y="2059023"/>
                    </a:cubicBezTo>
                    <a:cubicBezTo>
                      <a:pt x="262783" y="2164856"/>
                      <a:pt x="521863" y="2373983"/>
                      <a:pt x="501543" y="2363823"/>
                    </a:cubicBezTo>
                    <a:cubicBezTo>
                      <a:pt x="481223" y="2353663"/>
                      <a:pt x="140016" y="2114903"/>
                      <a:pt x="59583" y="1998063"/>
                    </a:cubicBezTo>
                    <a:cubicBezTo>
                      <a:pt x="-20850" y="1881223"/>
                      <a:pt x="-3917" y="1728823"/>
                      <a:pt x="18943" y="1662783"/>
                    </a:cubicBezTo>
                    <a:cubicBezTo>
                      <a:pt x="41803" y="1596743"/>
                      <a:pt x="145096" y="1661090"/>
                      <a:pt x="196743" y="1601823"/>
                    </a:cubicBezTo>
                    <a:cubicBezTo>
                      <a:pt x="248390" y="1542556"/>
                      <a:pt x="272943" y="1454503"/>
                      <a:pt x="328823" y="1307183"/>
                    </a:cubicBezTo>
                    <a:cubicBezTo>
                      <a:pt x="384703" y="1159863"/>
                      <a:pt x="508316" y="742456"/>
                      <a:pt x="532023" y="717903"/>
                    </a:cubicBezTo>
                    <a:cubicBezTo>
                      <a:pt x="555730" y="693350"/>
                      <a:pt x="469370" y="1203890"/>
                      <a:pt x="471063" y="1159863"/>
                    </a:cubicBezTo>
                    <a:cubicBezTo>
                      <a:pt x="472756" y="1115836"/>
                      <a:pt x="551496" y="640856"/>
                      <a:pt x="542183" y="453743"/>
                    </a:cubicBezTo>
                    <a:cubicBezTo>
                      <a:pt x="532870" y="266630"/>
                      <a:pt x="421110" y="-50024"/>
                      <a:pt x="420263" y="67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3" name="フリーフォーム: 図形 532">
                <a:extLst>
                  <a:ext uri="{FF2B5EF4-FFF2-40B4-BE49-F238E27FC236}">
                    <a16:creationId xmlns:a16="http://schemas.microsoft.com/office/drawing/2014/main" id="{35140977-D0FA-4704-BDAC-FD201166FAC4}"/>
                  </a:ext>
                </a:extLst>
              </p:cNvPr>
              <p:cNvSpPr/>
              <p:nvPr/>
            </p:nvSpPr>
            <p:spPr>
              <a:xfrm>
                <a:off x="3367047" y="5094819"/>
                <a:ext cx="448269" cy="1990985"/>
              </a:xfrm>
              <a:custGeom>
                <a:avLst/>
                <a:gdLst>
                  <a:gd name="connsiteX0" fmla="*/ 993 w 448269"/>
                  <a:gd name="connsiteY0" fmla="*/ 10581 h 1990985"/>
                  <a:gd name="connsiteX1" fmla="*/ 46713 w 448269"/>
                  <a:gd name="connsiteY1" fmla="*/ 1062141 h 1990985"/>
                  <a:gd name="connsiteX2" fmla="*/ 36553 w 448269"/>
                  <a:gd name="connsiteY2" fmla="*/ 559221 h 1990985"/>
                  <a:gd name="connsiteX3" fmla="*/ 36553 w 448269"/>
                  <a:gd name="connsiteY3" fmla="*/ 274741 h 1990985"/>
                  <a:gd name="connsiteX4" fmla="*/ 61953 w 448269"/>
                  <a:gd name="connsiteY4" fmla="*/ 442381 h 1990985"/>
                  <a:gd name="connsiteX5" fmla="*/ 82273 w 448269"/>
                  <a:gd name="connsiteY5" fmla="*/ 1712381 h 1990985"/>
                  <a:gd name="connsiteX6" fmla="*/ 61953 w 448269"/>
                  <a:gd name="connsiteY6" fmla="*/ 1366941 h 1990985"/>
                  <a:gd name="connsiteX7" fmla="*/ 67033 w 448269"/>
                  <a:gd name="connsiteY7" fmla="*/ 533821 h 1990985"/>
                  <a:gd name="connsiteX8" fmla="*/ 72113 w 448269"/>
                  <a:gd name="connsiteY8" fmla="*/ 1046901 h 1990985"/>
                  <a:gd name="connsiteX9" fmla="*/ 77193 w 448269"/>
                  <a:gd name="connsiteY9" fmla="*/ 1986701 h 1990985"/>
                  <a:gd name="connsiteX10" fmla="*/ 92433 w 448269"/>
                  <a:gd name="connsiteY10" fmla="*/ 1372021 h 1990985"/>
                  <a:gd name="connsiteX11" fmla="*/ 199113 w 448269"/>
                  <a:gd name="connsiteY11" fmla="*/ 818301 h 1990985"/>
                  <a:gd name="connsiteX12" fmla="*/ 97513 w 448269"/>
                  <a:gd name="connsiteY12" fmla="*/ 1046901 h 1990985"/>
                  <a:gd name="connsiteX13" fmla="*/ 234673 w 448269"/>
                  <a:gd name="connsiteY13" fmla="*/ 838621 h 1990985"/>
                  <a:gd name="connsiteX14" fmla="*/ 448033 w 448269"/>
                  <a:gd name="connsiteY14" fmla="*/ 706541 h 1990985"/>
                  <a:gd name="connsiteX15" fmla="*/ 275313 w 448269"/>
                  <a:gd name="connsiteY15" fmla="*/ 858941 h 1990985"/>
                  <a:gd name="connsiteX16" fmla="*/ 214353 w 448269"/>
                  <a:gd name="connsiteY16" fmla="*/ 1067221 h 1990985"/>
                  <a:gd name="connsiteX17" fmla="*/ 371833 w 448269"/>
                  <a:gd name="connsiteY17" fmla="*/ 701461 h 1990985"/>
                  <a:gd name="connsiteX18" fmla="*/ 270233 w 448269"/>
                  <a:gd name="connsiteY18" fmla="*/ 792901 h 1990985"/>
                  <a:gd name="connsiteX19" fmla="*/ 158473 w 448269"/>
                  <a:gd name="connsiteY19" fmla="*/ 681141 h 1990985"/>
                  <a:gd name="connsiteX20" fmla="*/ 148313 w 448269"/>
                  <a:gd name="connsiteY20" fmla="*/ 828461 h 1990985"/>
                  <a:gd name="connsiteX21" fmla="*/ 138153 w 448269"/>
                  <a:gd name="connsiteY21" fmla="*/ 787821 h 1990985"/>
                  <a:gd name="connsiteX22" fmla="*/ 97513 w 448269"/>
                  <a:gd name="connsiteY22" fmla="*/ 533821 h 1990985"/>
                  <a:gd name="connsiteX23" fmla="*/ 993 w 448269"/>
                  <a:gd name="connsiteY23" fmla="*/ 10581 h 199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269" h="1990985">
                    <a:moveTo>
                      <a:pt x="993" y="10581"/>
                    </a:moveTo>
                    <a:cubicBezTo>
                      <a:pt x="-7474" y="98634"/>
                      <a:pt x="40786" y="970701"/>
                      <a:pt x="46713" y="1062141"/>
                    </a:cubicBezTo>
                    <a:cubicBezTo>
                      <a:pt x="52640" y="1153581"/>
                      <a:pt x="38246" y="690454"/>
                      <a:pt x="36553" y="559221"/>
                    </a:cubicBezTo>
                    <a:cubicBezTo>
                      <a:pt x="34860" y="427988"/>
                      <a:pt x="32320" y="294214"/>
                      <a:pt x="36553" y="274741"/>
                    </a:cubicBezTo>
                    <a:cubicBezTo>
                      <a:pt x="40786" y="255268"/>
                      <a:pt x="54333" y="202775"/>
                      <a:pt x="61953" y="442381"/>
                    </a:cubicBezTo>
                    <a:cubicBezTo>
                      <a:pt x="69573" y="681987"/>
                      <a:pt x="82273" y="1558288"/>
                      <a:pt x="82273" y="1712381"/>
                    </a:cubicBezTo>
                    <a:cubicBezTo>
                      <a:pt x="82273" y="1866474"/>
                      <a:pt x="64493" y="1563368"/>
                      <a:pt x="61953" y="1366941"/>
                    </a:cubicBezTo>
                    <a:cubicBezTo>
                      <a:pt x="59413" y="1170514"/>
                      <a:pt x="65340" y="587161"/>
                      <a:pt x="67033" y="533821"/>
                    </a:cubicBezTo>
                    <a:cubicBezTo>
                      <a:pt x="68726" y="480481"/>
                      <a:pt x="70420" y="804754"/>
                      <a:pt x="72113" y="1046901"/>
                    </a:cubicBezTo>
                    <a:cubicBezTo>
                      <a:pt x="73806" y="1289048"/>
                      <a:pt x="73806" y="1932514"/>
                      <a:pt x="77193" y="1986701"/>
                    </a:cubicBezTo>
                    <a:cubicBezTo>
                      <a:pt x="80580" y="2040888"/>
                      <a:pt x="72113" y="1566754"/>
                      <a:pt x="92433" y="1372021"/>
                    </a:cubicBezTo>
                    <a:cubicBezTo>
                      <a:pt x="112753" y="1177288"/>
                      <a:pt x="198266" y="872488"/>
                      <a:pt x="199113" y="818301"/>
                    </a:cubicBezTo>
                    <a:cubicBezTo>
                      <a:pt x="199960" y="764114"/>
                      <a:pt x="91586" y="1043514"/>
                      <a:pt x="97513" y="1046901"/>
                    </a:cubicBezTo>
                    <a:cubicBezTo>
                      <a:pt x="103440" y="1050288"/>
                      <a:pt x="176253" y="895348"/>
                      <a:pt x="234673" y="838621"/>
                    </a:cubicBezTo>
                    <a:cubicBezTo>
                      <a:pt x="293093" y="781894"/>
                      <a:pt x="441260" y="703154"/>
                      <a:pt x="448033" y="706541"/>
                    </a:cubicBezTo>
                    <a:cubicBezTo>
                      <a:pt x="454806" y="709928"/>
                      <a:pt x="314260" y="798828"/>
                      <a:pt x="275313" y="858941"/>
                    </a:cubicBezTo>
                    <a:cubicBezTo>
                      <a:pt x="236366" y="919054"/>
                      <a:pt x="198266" y="1093468"/>
                      <a:pt x="214353" y="1067221"/>
                    </a:cubicBezTo>
                    <a:cubicBezTo>
                      <a:pt x="230440" y="1040974"/>
                      <a:pt x="362520" y="747181"/>
                      <a:pt x="371833" y="701461"/>
                    </a:cubicBezTo>
                    <a:cubicBezTo>
                      <a:pt x="381146" y="655741"/>
                      <a:pt x="305793" y="796288"/>
                      <a:pt x="270233" y="792901"/>
                    </a:cubicBezTo>
                    <a:cubicBezTo>
                      <a:pt x="234673" y="789514"/>
                      <a:pt x="178793" y="675214"/>
                      <a:pt x="158473" y="681141"/>
                    </a:cubicBezTo>
                    <a:cubicBezTo>
                      <a:pt x="138153" y="687068"/>
                      <a:pt x="151700" y="810681"/>
                      <a:pt x="148313" y="828461"/>
                    </a:cubicBezTo>
                    <a:cubicBezTo>
                      <a:pt x="144926" y="846241"/>
                      <a:pt x="146620" y="836928"/>
                      <a:pt x="138153" y="787821"/>
                    </a:cubicBezTo>
                    <a:cubicBezTo>
                      <a:pt x="129686" y="738714"/>
                      <a:pt x="116986" y="658281"/>
                      <a:pt x="97513" y="533821"/>
                    </a:cubicBezTo>
                    <a:cubicBezTo>
                      <a:pt x="78040" y="409361"/>
                      <a:pt x="9460" y="-77472"/>
                      <a:pt x="993" y="105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4" name="フリーフォーム: 図形 533">
                <a:extLst>
                  <a:ext uri="{FF2B5EF4-FFF2-40B4-BE49-F238E27FC236}">
                    <a16:creationId xmlns:a16="http://schemas.microsoft.com/office/drawing/2014/main" id="{CA1D3C6B-6675-477A-B728-65F5CF710C29}"/>
                  </a:ext>
                </a:extLst>
              </p:cNvPr>
              <p:cNvSpPr/>
              <p:nvPr/>
            </p:nvSpPr>
            <p:spPr>
              <a:xfrm>
                <a:off x="3787029" y="5727843"/>
                <a:ext cx="538553" cy="1458364"/>
              </a:xfrm>
              <a:custGeom>
                <a:avLst/>
                <a:gdLst>
                  <a:gd name="connsiteX0" fmla="*/ 536051 w 538553"/>
                  <a:gd name="connsiteY0" fmla="*/ 22717 h 1458364"/>
                  <a:gd name="connsiteX1" fmla="*/ 221091 w 538553"/>
                  <a:gd name="connsiteY1" fmla="*/ 683117 h 1458364"/>
                  <a:gd name="connsiteX2" fmla="*/ 78851 w 538553"/>
                  <a:gd name="connsiteY2" fmla="*/ 1150477 h 1458364"/>
                  <a:gd name="connsiteX3" fmla="*/ 363331 w 538553"/>
                  <a:gd name="connsiteY3" fmla="*/ 297037 h 1458364"/>
                  <a:gd name="connsiteX4" fmla="*/ 83931 w 538553"/>
                  <a:gd name="connsiteY4" fmla="*/ 1018397 h 1458364"/>
                  <a:gd name="connsiteX5" fmla="*/ 2651 w 538553"/>
                  <a:gd name="connsiteY5" fmla="*/ 1455277 h 1458364"/>
                  <a:gd name="connsiteX6" fmla="*/ 160131 w 538553"/>
                  <a:gd name="connsiteY6" fmla="*/ 805037 h 1458364"/>
                  <a:gd name="connsiteX7" fmla="*/ 358251 w 538553"/>
                  <a:gd name="connsiteY7" fmla="*/ 210677 h 1458364"/>
                  <a:gd name="connsiteX8" fmla="*/ 536051 w 538553"/>
                  <a:gd name="connsiteY8" fmla="*/ 22717 h 145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553" h="1458364">
                    <a:moveTo>
                      <a:pt x="536051" y="22717"/>
                    </a:moveTo>
                    <a:cubicBezTo>
                      <a:pt x="513191" y="101457"/>
                      <a:pt x="297291" y="495157"/>
                      <a:pt x="221091" y="683117"/>
                    </a:cubicBezTo>
                    <a:cubicBezTo>
                      <a:pt x="144891" y="871077"/>
                      <a:pt x="55144" y="1214824"/>
                      <a:pt x="78851" y="1150477"/>
                    </a:cubicBezTo>
                    <a:cubicBezTo>
                      <a:pt x="102558" y="1086130"/>
                      <a:pt x="362484" y="319050"/>
                      <a:pt x="363331" y="297037"/>
                    </a:cubicBezTo>
                    <a:cubicBezTo>
                      <a:pt x="364178" y="275024"/>
                      <a:pt x="144044" y="825357"/>
                      <a:pt x="83931" y="1018397"/>
                    </a:cubicBezTo>
                    <a:cubicBezTo>
                      <a:pt x="23818" y="1211437"/>
                      <a:pt x="-10049" y="1490837"/>
                      <a:pt x="2651" y="1455277"/>
                    </a:cubicBezTo>
                    <a:cubicBezTo>
                      <a:pt x="15351" y="1419717"/>
                      <a:pt x="100864" y="1012470"/>
                      <a:pt x="160131" y="805037"/>
                    </a:cubicBezTo>
                    <a:cubicBezTo>
                      <a:pt x="219398" y="597604"/>
                      <a:pt x="297291" y="335984"/>
                      <a:pt x="358251" y="210677"/>
                    </a:cubicBezTo>
                    <a:cubicBezTo>
                      <a:pt x="419211" y="85370"/>
                      <a:pt x="558911" y="-56023"/>
                      <a:pt x="536051" y="227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5" name="フリーフォーム: 図形 534">
                <a:extLst>
                  <a:ext uri="{FF2B5EF4-FFF2-40B4-BE49-F238E27FC236}">
                    <a16:creationId xmlns:a16="http://schemas.microsoft.com/office/drawing/2014/main" id="{7E3A1476-593A-4D5B-AF41-826F56DC4F5A}"/>
                  </a:ext>
                </a:extLst>
              </p:cNvPr>
              <p:cNvSpPr/>
              <p:nvPr/>
            </p:nvSpPr>
            <p:spPr>
              <a:xfrm>
                <a:off x="3023912" y="4996249"/>
                <a:ext cx="300391" cy="2399153"/>
              </a:xfrm>
              <a:custGeom>
                <a:avLst/>
                <a:gdLst>
                  <a:gd name="connsiteX0" fmla="*/ 54568 w 300391"/>
                  <a:gd name="connsiteY0" fmla="*/ 27871 h 2399153"/>
                  <a:gd name="connsiteX1" fmla="*/ 49488 w 300391"/>
                  <a:gd name="connsiteY1" fmla="*/ 165031 h 2399153"/>
                  <a:gd name="connsiteX2" fmla="*/ 69808 w 300391"/>
                  <a:gd name="connsiteY2" fmla="*/ 1216591 h 2399153"/>
                  <a:gd name="connsiteX3" fmla="*/ 100288 w 300391"/>
                  <a:gd name="connsiteY3" fmla="*/ 556191 h 2399153"/>
                  <a:gd name="connsiteX4" fmla="*/ 3768 w 300391"/>
                  <a:gd name="connsiteY4" fmla="*/ 1109911 h 2399153"/>
                  <a:gd name="connsiteX5" fmla="*/ 252688 w 300391"/>
                  <a:gd name="connsiteY5" fmla="*/ 1628071 h 2399153"/>
                  <a:gd name="connsiteX6" fmla="*/ 293328 w 300391"/>
                  <a:gd name="connsiteY6" fmla="*/ 1683951 h 2399153"/>
                  <a:gd name="connsiteX7" fmla="*/ 161248 w 300391"/>
                  <a:gd name="connsiteY7" fmla="*/ 1363911 h 2399153"/>
                  <a:gd name="connsiteX8" fmla="*/ 227288 w 300391"/>
                  <a:gd name="connsiteY8" fmla="*/ 1795711 h 2399153"/>
                  <a:gd name="connsiteX9" fmla="*/ 247608 w 300391"/>
                  <a:gd name="connsiteY9" fmla="*/ 2044631 h 2399153"/>
                  <a:gd name="connsiteX10" fmla="*/ 115528 w 300391"/>
                  <a:gd name="connsiteY10" fmla="*/ 2390071 h 2399153"/>
                  <a:gd name="connsiteX11" fmla="*/ 222208 w 300391"/>
                  <a:gd name="connsiteY11" fmla="*/ 1648391 h 2399153"/>
                  <a:gd name="connsiteX12" fmla="*/ 161248 w 300391"/>
                  <a:gd name="connsiteY12" fmla="*/ 1241991 h 2399153"/>
                  <a:gd name="connsiteX13" fmla="*/ 74888 w 300391"/>
                  <a:gd name="connsiteY13" fmla="*/ 1064191 h 2399153"/>
                  <a:gd name="connsiteX14" fmla="*/ 105368 w 300391"/>
                  <a:gd name="connsiteY14" fmla="*/ 1140391 h 2399153"/>
                  <a:gd name="connsiteX15" fmla="*/ 39328 w 300391"/>
                  <a:gd name="connsiteY15" fmla="*/ 703511 h 2399153"/>
                  <a:gd name="connsiteX16" fmla="*/ 13928 w 300391"/>
                  <a:gd name="connsiteY16" fmla="*/ 424111 h 2399153"/>
                  <a:gd name="connsiteX17" fmla="*/ 54568 w 300391"/>
                  <a:gd name="connsiteY17" fmla="*/ 27871 h 239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0391" h="2399153">
                    <a:moveTo>
                      <a:pt x="54568" y="27871"/>
                    </a:moveTo>
                    <a:cubicBezTo>
                      <a:pt x="60495" y="-15309"/>
                      <a:pt x="46948" y="-33089"/>
                      <a:pt x="49488" y="165031"/>
                    </a:cubicBezTo>
                    <a:cubicBezTo>
                      <a:pt x="52028" y="363151"/>
                      <a:pt x="61341" y="1151398"/>
                      <a:pt x="69808" y="1216591"/>
                    </a:cubicBezTo>
                    <a:cubicBezTo>
                      <a:pt x="78275" y="1281784"/>
                      <a:pt x="111295" y="573971"/>
                      <a:pt x="100288" y="556191"/>
                    </a:cubicBezTo>
                    <a:cubicBezTo>
                      <a:pt x="89281" y="538411"/>
                      <a:pt x="-21632" y="931264"/>
                      <a:pt x="3768" y="1109911"/>
                    </a:cubicBezTo>
                    <a:cubicBezTo>
                      <a:pt x="29168" y="1288558"/>
                      <a:pt x="204428" y="1532398"/>
                      <a:pt x="252688" y="1628071"/>
                    </a:cubicBezTo>
                    <a:cubicBezTo>
                      <a:pt x="300948" y="1723744"/>
                      <a:pt x="308568" y="1727978"/>
                      <a:pt x="293328" y="1683951"/>
                    </a:cubicBezTo>
                    <a:cubicBezTo>
                      <a:pt x="278088" y="1639924"/>
                      <a:pt x="172255" y="1345284"/>
                      <a:pt x="161248" y="1363911"/>
                    </a:cubicBezTo>
                    <a:cubicBezTo>
                      <a:pt x="150241" y="1382538"/>
                      <a:pt x="212895" y="1682258"/>
                      <a:pt x="227288" y="1795711"/>
                    </a:cubicBezTo>
                    <a:cubicBezTo>
                      <a:pt x="241681" y="1909164"/>
                      <a:pt x="266235" y="1945571"/>
                      <a:pt x="247608" y="2044631"/>
                    </a:cubicBezTo>
                    <a:cubicBezTo>
                      <a:pt x="228981" y="2143691"/>
                      <a:pt x="119761" y="2456111"/>
                      <a:pt x="115528" y="2390071"/>
                    </a:cubicBezTo>
                    <a:cubicBezTo>
                      <a:pt x="111295" y="2324031"/>
                      <a:pt x="214588" y="1839738"/>
                      <a:pt x="222208" y="1648391"/>
                    </a:cubicBezTo>
                    <a:cubicBezTo>
                      <a:pt x="229828" y="1457044"/>
                      <a:pt x="185801" y="1339357"/>
                      <a:pt x="161248" y="1241991"/>
                    </a:cubicBezTo>
                    <a:cubicBezTo>
                      <a:pt x="136695" y="1144625"/>
                      <a:pt x="84201" y="1081124"/>
                      <a:pt x="74888" y="1064191"/>
                    </a:cubicBezTo>
                    <a:cubicBezTo>
                      <a:pt x="65575" y="1047258"/>
                      <a:pt x="111295" y="1200504"/>
                      <a:pt x="105368" y="1140391"/>
                    </a:cubicBezTo>
                    <a:cubicBezTo>
                      <a:pt x="99441" y="1080278"/>
                      <a:pt x="54568" y="822891"/>
                      <a:pt x="39328" y="703511"/>
                    </a:cubicBezTo>
                    <a:cubicBezTo>
                      <a:pt x="24088" y="584131"/>
                      <a:pt x="13081" y="537564"/>
                      <a:pt x="13928" y="424111"/>
                    </a:cubicBezTo>
                    <a:cubicBezTo>
                      <a:pt x="14775" y="310658"/>
                      <a:pt x="48641" y="71051"/>
                      <a:pt x="54568" y="278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フリーフォーム: 図形 535">
                <a:extLst>
                  <a:ext uri="{FF2B5EF4-FFF2-40B4-BE49-F238E27FC236}">
                    <a16:creationId xmlns:a16="http://schemas.microsoft.com/office/drawing/2014/main" id="{2B9CD696-A1E9-47EF-8685-A27BAC70BF81}"/>
                  </a:ext>
                </a:extLst>
              </p:cNvPr>
              <p:cNvSpPr/>
              <p:nvPr/>
            </p:nvSpPr>
            <p:spPr>
              <a:xfrm>
                <a:off x="2804151" y="5230455"/>
                <a:ext cx="239947" cy="2187497"/>
              </a:xfrm>
              <a:custGeom>
                <a:avLst/>
                <a:gdLst>
                  <a:gd name="connsiteX0" fmla="*/ 71129 w 239947"/>
                  <a:gd name="connsiteY0" fmla="*/ 12105 h 2187497"/>
                  <a:gd name="connsiteX1" fmla="*/ 66049 w 239947"/>
                  <a:gd name="connsiteY1" fmla="*/ 281345 h 2187497"/>
                  <a:gd name="connsiteX2" fmla="*/ 9 w 239947"/>
                  <a:gd name="connsiteY2" fmla="*/ 967145 h 2187497"/>
                  <a:gd name="connsiteX3" fmla="*/ 71129 w 239947"/>
                  <a:gd name="connsiteY3" fmla="*/ 489625 h 2187497"/>
                  <a:gd name="connsiteX4" fmla="*/ 60969 w 239947"/>
                  <a:gd name="connsiteY4" fmla="*/ 829985 h 2187497"/>
                  <a:gd name="connsiteX5" fmla="*/ 203209 w 239947"/>
                  <a:gd name="connsiteY5" fmla="*/ 1439585 h 2187497"/>
                  <a:gd name="connsiteX6" fmla="*/ 152409 w 239947"/>
                  <a:gd name="connsiteY6" fmla="*/ 1256705 h 2187497"/>
                  <a:gd name="connsiteX7" fmla="*/ 238769 w 239947"/>
                  <a:gd name="connsiteY7" fmla="*/ 1754545 h 2187497"/>
                  <a:gd name="connsiteX8" fmla="*/ 203209 w 239947"/>
                  <a:gd name="connsiteY8" fmla="*/ 2186345 h 2187497"/>
                  <a:gd name="connsiteX9" fmla="*/ 213369 w 239947"/>
                  <a:gd name="connsiteY9" fmla="*/ 1622465 h 2187497"/>
                  <a:gd name="connsiteX10" fmla="*/ 172729 w 239947"/>
                  <a:gd name="connsiteY10" fmla="*/ 1185585 h 2187497"/>
                  <a:gd name="connsiteX11" fmla="*/ 172729 w 239947"/>
                  <a:gd name="connsiteY11" fmla="*/ 1221145 h 2187497"/>
                  <a:gd name="connsiteX12" fmla="*/ 66049 w 239947"/>
                  <a:gd name="connsiteY12" fmla="*/ 636945 h 2187497"/>
                  <a:gd name="connsiteX13" fmla="*/ 71129 w 239947"/>
                  <a:gd name="connsiteY13" fmla="*/ 12105 h 2187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947" h="2187497">
                    <a:moveTo>
                      <a:pt x="71129" y="12105"/>
                    </a:moveTo>
                    <a:cubicBezTo>
                      <a:pt x="71129" y="-47162"/>
                      <a:pt x="77902" y="122172"/>
                      <a:pt x="66049" y="281345"/>
                    </a:cubicBezTo>
                    <a:cubicBezTo>
                      <a:pt x="54196" y="440518"/>
                      <a:pt x="-838" y="932432"/>
                      <a:pt x="9" y="967145"/>
                    </a:cubicBezTo>
                    <a:cubicBezTo>
                      <a:pt x="856" y="1001858"/>
                      <a:pt x="60969" y="512485"/>
                      <a:pt x="71129" y="489625"/>
                    </a:cubicBezTo>
                    <a:cubicBezTo>
                      <a:pt x="81289" y="466765"/>
                      <a:pt x="38956" y="671658"/>
                      <a:pt x="60969" y="829985"/>
                    </a:cubicBezTo>
                    <a:cubicBezTo>
                      <a:pt x="82982" y="988312"/>
                      <a:pt x="187969" y="1368465"/>
                      <a:pt x="203209" y="1439585"/>
                    </a:cubicBezTo>
                    <a:cubicBezTo>
                      <a:pt x="218449" y="1510705"/>
                      <a:pt x="146482" y="1204212"/>
                      <a:pt x="152409" y="1256705"/>
                    </a:cubicBezTo>
                    <a:cubicBezTo>
                      <a:pt x="158336" y="1309198"/>
                      <a:pt x="230302" y="1599605"/>
                      <a:pt x="238769" y="1754545"/>
                    </a:cubicBezTo>
                    <a:cubicBezTo>
                      <a:pt x="247236" y="1909485"/>
                      <a:pt x="207442" y="2208358"/>
                      <a:pt x="203209" y="2186345"/>
                    </a:cubicBezTo>
                    <a:cubicBezTo>
                      <a:pt x="198976" y="2164332"/>
                      <a:pt x="218449" y="1789258"/>
                      <a:pt x="213369" y="1622465"/>
                    </a:cubicBezTo>
                    <a:cubicBezTo>
                      <a:pt x="208289" y="1455672"/>
                      <a:pt x="179502" y="1252472"/>
                      <a:pt x="172729" y="1185585"/>
                    </a:cubicBezTo>
                    <a:cubicBezTo>
                      <a:pt x="165956" y="1118698"/>
                      <a:pt x="190509" y="1312585"/>
                      <a:pt x="172729" y="1221145"/>
                    </a:cubicBezTo>
                    <a:cubicBezTo>
                      <a:pt x="154949" y="1129705"/>
                      <a:pt x="82982" y="834218"/>
                      <a:pt x="66049" y="636945"/>
                    </a:cubicBezTo>
                    <a:cubicBezTo>
                      <a:pt x="49116" y="439672"/>
                      <a:pt x="71129" y="71372"/>
                      <a:pt x="71129" y="121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7" name="フリーフォーム: 図形 536">
                <a:extLst>
                  <a:ext uri="{FF2B5EF4-FFF2-40B4-BE49-F238E27FC236}">
                    <a16:creationId xmlns:a16="http://schemas.microsoft.com/office/drawing/2014/main" id="{0B040C3D-5B79-496B-ADFC-818355AC584A}"/>
                  </a:ext>
                </a:extLst>
              </p:cNvPr>
              <p:cNvSpPr/>
              <p:nvPr/>
            </p:nvSpPr>
            <p:spPr>
              <a:xfrm>
                <a:off x="2675495" y="6041962"/>
                <a:ext cx="337426" cy="1773462"/>
              </a:xfrm>
              <a:custGeom>
                <a:avLst/>
                <a:gdLst>
                  <a:gd name="connsiteX0" fmla="*/ 326785 w 337426"/>
                  <a:gd name="connsiteY0" fmla="*/ 23558 h 1773462"/>
                  <a:gd name="connsiteX1" fmla="*/ 1665 w 337426"/>
                  <a:gd name="connsiteY1" fmla="*/ 1075118 h 1773462"/>
                  <a:gd name="connsiteX2" fmla="*/ 194705 w 337426"/>
                  <a:gd name="connsiteY2" fmla="*/ 394398 h 1773462"/>
                  <a:gd name="connsiteX3" fmla="*/ 72785 w 337426"/>
                  <a:gd name="connsiteY3" fmla="*/ 790638 h 1773462"/>
                  <a:gd name="connsiteX4" fmla="*/ 103265 w 337426"/>
                  <a:gd name="connsiteY4" fmla="*/ 1552638 h 1773462"/>
                  <a:gd name="connsiteX5" fmla="*/ 57545 w 337426"/>
                  <a:gd name="connsiteY5" fmla="*/ 775398 h 1773462"/>
                  <a:gd name="connsiteX6" fmla="*/ 118505 w 337426"/>
                  <a:gd name="connsiteY6" fmla="*/ 1435798 h 1773462"/>
                  <a:gd name="connsiteX7" fmla="*/ 245505 w 337426"/>
                  <a:gd name="connsiteY7" fmla="*/ 1771078 h 1773462"/>
                  <a:gd name="connsiteX8" fmla="*/ 174385 w 337426"/>
                  <a:gd name="connsiteY8" fmla="*/ 1278318 h 1773462"/>
                  <a:gd name="connsiteX9" fmla="*/ 118505 w 337426"/>
                  <a:gd name="connsiteY9" fmla="*/ 739838 h 1773462"/>
                  <a:gd name="connsiteX10" fmla="*/ 245505 w 337426"/>
                  <a:gd name="connsiteY10" fmla="*/ 374078 h 1773462"/>
                  <a:gd name="connsiteX11" fmla="*/ 326785 w 337426"/>
                  <a:gd name="connsiteY11" fmla="*/ 23558 h 177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7426" h="1773462">
                    <a:moveTo>
                      <a:pt x="326785" y="23558"/>
                    </a:moveTo>
                    <a:cubicBezTo>
                      <a:pt x="286145" y="140398"/>
                      <a:pt x="23678" y="1013311"/>
                      <a:pt x="1665" y="1075118"/>
                    </a:cubicBezTo>
                    <a:cubicBezTo>
                      <a:pt x="-20348" y="1136925"/>
                      <a:pt x="182852" y="441811"/>
                      <a:pt x="194705" y="394398"/>
                    </a:cubicBezTo>
                    <a:cubicBezTo>
                      <a:pt x="206558" y="346985"/>
                      <a:pt x="88025" y="597598"/>
                      <a:pt x="72785" y="790638"/>
                    </a:cubicBezTo>
                    <a:cubicBezTo>
                      <a:pt x="57545" y="983678"/>
                      <a:pt x="105805" y="1555178"/>
                      <a:pt x="103265" y="1552638"/>
                    </a:cubicBezTo>
                    <a:cubicBezTo>
                      <a:pt x="100725" y="1550098"/>
                      <a:pt x="55005" y="794871"/>
                      <a:pt x="57545" y="775398"/>
                    </a:cubicBezTo>
                    <a:cubicBezTo>
                      <a:pt x="60085" y="755925"/>
                      <a:pt x="87178" y="1269851"/>
                      <a:pt x="118505" y="1435798"/>
                    </a:cubicBezTo>
                    <a:cubicBezTo>
                      <a:pt x="149832" y="1601745"/>
                      <a:pt x="236192" y="1797325"/>
                      <a:pt x="245505" y="1771078"/>
                    </a:cubicBezTo>
                    <a:cubicBezTo>
                      <a:pt x="254818" y="1744831"/>
                      <a:pt x="195552" y="1450191"/>
                      <a:pt x="174385" y="1278318"/>
                    </a:cubicBezTo>
                    <a:cubicBezTo>
                      <a:pt x="153218" y="1106445"/>
                      <a:pt x="106652" y="890545"/>
                      <a:pt x="118505" y="739838"/>
                    </a:cubicBezTo>
                    <a:cubicBezTo>
                      <a:pt x="130358" y="589131"/>
                      <a:pt x="209945" y="491765"/>
                      <a:pt x="245505" y="374078"/>
                    </a:cubicBezTo>
                    <a:cubicBezTo>
                      <a:pt x="281065" y="256391"/>
                      <a:pt x="367425" y="-93282"/>
                      <a:pt x="326785" y="235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8" name="フリーフォーム: 図形 537">
                <a:extLst>
                  <a:ext uri="{FF2B5EF4-FFF2-40B4-BE49-F238E27FC236}">
                    <a16:creationId xmlns:a16="http://schemas.microsoft.com/office/drawing/2014/main" id="{3739555A-4305-48AE-89A1-B0C82296D688}"/>
                  </a:ext>
                </a:extLst>
              </p:cNvPr>
              <p:cNvSpPr/>
              <p:nvPr/>
            </p:nvSpPr>
            <p:spPr>
              <a:xfrm>
                <a:off x="3997939" y="6908745"/>
                <a:ext cx="489369" cy="1937244"/>
              </a:xfrm>
              <a:custGeom>
                <a:avLst/>
                <a:gdLst>
                  <a:gd name="connsiteX0" fmla="*/ 21 w 489369"/>
                  <a:gd name="connsiteY0" fmla="*/ 55 h 1937244"/>
                  <a:gd name="connsiteX1" fmla="*/ 66061 w 489369"/>
                  <a:gd name="connsiteY1" fmla="*/ 477575 h 1937244"/>
                  <a:gd name="connsiteX2" fmla="*/ 259101 w 489369"/>
                  <a:gd name="connsiteY2" fmla="*/ 782375 h 1937244"/>
                  <a:gd name="connsiteX3" fmla="*/ 76221 w 489369"/>
                  <a:gd name="connsiteY3" fmla="*/ 533455 h 1937244"/>
                  <a:gd name="connsiteX4" fmla="*/ 457221 w 489369"/>
                  <a:gd name="connsiteY4" fmla="*/ 1351335 h 1937244"/>
                  <a:gd name="connsiteX5" fmla="*/ 457221 w 489369"/>
                  <a:gd name="connsiteY5" fmla="*/ 1331015 h 1937244"/>
                  <a:gd name="connsiteX6" fmla="*/ 360701 w 489369"/>
                  <a:gd name="connsiteY6" fmla="*/ 1295455 h 1937244"/>
                  <a:gd name="connsiteX7" fmla="*/ 274341 w 489369"/>
                  <a:gd name="connsiteY7" fmla="*/ 1671375 h 1937244"/>
                  <a:gd name="connsiteX8" fmla="*/ 172741 w 489369"/>
                  <a:gd name="connsiteY8" fmla="*/ 1925375 h 1937244"/>
                  <a:gd name="connsiteX9" fmla="*/ 360701 w 489369"/>
                  <a:gd name="connsiteY9" fmla="*/ 1285295 h 1937244"/>
                  <a:gd name="connsiteX10" fmla="*/ 350541 w 489369"/>
                  <a:gd name="connsiteY10" fmla="*/ 1132895 h 1937244"/>
                  <a:gd name="connsiteX11" fmla="*/ 91461 w 489369"/>
                  <a:gd name="connsiteY11" fmla="*/ 645215 h 1937244"/>
                  <a:gd name="connsiteX12" fmla="*/ 167661 w 489369"/>
                  <a:gd name="connsiteY12" fmla="*/ 624895 h 1937244"/>
                  <a:gd name="connsiteX13" fmla="*/ 71141 w 489369"/>
                  <a:gd name="connsiteY13" fmla="*/ 447095 h 1937244"/>
                  <a:gd name="connsiteX14" fmla="*/ 21 w 489369"/>
                  <a:gd name="connsiteY14" fmla="*/ 55 h 193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9369" h="1937244">
                    <a:moveTo>
                      <a:pt x="21" y="55"/>
                    </a:moveTo>
                    <a:cubicBezTo>
                      <a:pt x="-826" y="5135"/>
                      <a:pt x="22881" y="347188"/>
                      <a:pt x="66061" y="477575"/>
                    </a:cubicBezTo>
                    <a:cubicBezTo>
                      <a:pt x="109241" y="607962"/>
                      <a:pt x="257408" y="773062"/>
                      <a:pt x="259101" y="782375"/>
                    </a:cubicBezTo>
                    <a:cubicBezTo>
                      <a:pt x="260794" y="791688"/>
                      <a:pt x="43201" y="438628"/>
                      <a:pt x="76221" y="533455"/>
                    </a:cubicBezTo>
                    <a:cubicBezTo>
                      <a:pt x="109241" y="628282"/>
                      <a:pt x="393721" y="1218408"/>
                      <a:pt x="457221" y="1351335"/>
                    </a:cubicBezTo>
                    <a:cubicBezTo>
                      <a:pt x="520721" y="1484262"/>
                      <a:pt x="473308" y="1340328"/>
                      <a:pt x="457221" y="1331015"/>
                    </a:cubicBezTo>
                    <a:cubicBezTo>
                      <a:pt x="441134" y="1321702"/>
                      <a:pt x="391181" y="1238728"/>
                      <a:pt x="360701" y="1295455"/>
                    </a:cubicBezTo>
                    <a:cubicBezTo>
                      <a:pt x="330221" y="1352182"/>
                      <a:pt x="305668" y="1566388"/>
                      <a:pt x="274341" y="1671375"/>
                    </a:cubicBezTo>
                    <a:cubicBezTo>
                      <a:pt x="243014" y="1776362"/>
                      <a:pt x="158348" y="1989722"/>
                      <a:pt x="172741" y="1925375"/>
                    </a:cubicBezTo>
                    <a:cubicBezTo>
                      <a:pt x="187134" y="1861028"/>
                      <a:pt x="331068" y="1417375"/>
                      <a:pt x="360701" y="1285295"/>
                    </a:cubicBezTo>
                    <a:cubicBezTo>
                      <a:pt x="390334" y="1153215"/>
                      <a:pt x="395414" y="1239575"/>
                      <a:pt x="350541" y="1132895"/>
                    </a:cubicBezTo>
                    <a:cubicBezTo>
                      <a:pt x="305668" y="1026215"/>
                      <a:pt x="121941" y="729882"/>
                      <a:pt x="91461" y="645215"/>
                    </a:cubicBezTo>
                    <a:cubicBezTo>
                      <a:pt x="60981" y="560548"/>
                      <a:pt x="171048" y="657915"/>
                      <a:pt x="167661" y="624895"/>
                    </a:cubicBezTo>
                    <a:cubicBezTo>
                      <a:pt x="164274" y="591875"/>
                      <a:pt x="96541" y="553775"/>
                      <a:pt x="71141" y="447095"/>
                    </a:cubicBezTo>
                    <a:cubicBezTo>
                      <a:pt x="45741" y="340415"/>
                      <a:pt x="868" y="-5025"/>
                      <a:pt x="21" y="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9" name="フリーフォーム: 図形 538">
                <a:extLst>
                  <a:ext uri="{FF2B5EF4-FFF2-40B4-BE49-F238E27FC236}">
                    <a16:creationId xmlns:a16="http://schemas.microsoft.com/office/drawing/2014/main" id="{6A8A8340-388C-4325-B551-B55F35685DC6}"/>
                  </a:ext>
                </a:extLst>
              </p:cNvPr>
              <p:cNvSpPr/>
              <p:nvPr/>
            </p:nvSpPr>
            <p:spPr>
              <a:xfrm>
                <a:off x="2977064" y="3415832"/>
                <a:ext cx="618173" cy="412792"/>
              </a:xfrm>
              <a:custGeom>
                <a:avLst/>
                <a:gdLst>
                  <a:gd name="connsiteX0" fmla="*/ 109036 w 618173"/>
                  <a:gd name="connsiteY0" fmla="*/ 468 h 412792"/>
                  <a:gd name="connsiteX1" fmla="*/ 375736 w 618173"/>
                  <a:gd name="connsiteY1" fmla="*/ 76668 h 412792"/>
                  <a:gd name="connsiteX2" fmla="*/ 340811 w 618173"/>
                  <a:gd name="connsiteY2" fmla="*/ 73493 h 412792"/>
                  <a:gd name="connsiteX3" fmla="*/ 505911 w 618173"/>
                  <a:gd name="connsiteY3" fmla="*/ 238593 h 412792"/>
                  <a:gd name="connsiteX4" fmla="*/ 439236 w 618173"/>
                  <a:gd name="connsiteY4" fmla="*/ 162393 h 412792"/>
                  <a:gd name="connsiteX5" fmla="*/ 617036 w 618173"/>
                  <a:gd name="connsiteY5" fmla="*/ 410043 h 412792"/>
                  <a:gd name="connsiteX6" fmla="*/ 512261 w 618173"/>
                  <a:gd name="connsiteY6" fmla="*/ 289393 h 412792"/>
                  <a:gd name="connsiteX7" fmla="*/ 448761 w 618173"/>
                  <a:gd name="connsiteY7" fmla="*/ 200493 h 412792"/>
                  <a:gd name="connsiteX8" fmla="*/ 375736 w 618173"/>
                  <a:gd name="connsiteY8" fmla="*/ 165568 h 412792"/>
                  <a:gd name="connsiteX9" fmla="*/ 1086 w 618173"/>
                  <a:gd name="connsiteY9" fmla="*/ 168743 h 412792"/>
                  <a:gd name="connsiteX10" fmla="*/ 255086 w 618173"/>
                  <a:gd name="connsiteY10" fmla="*/ 114768 h 412792"/>
                  <a:gd name="connsiteX11" fmla="*/ 51886 w 618173"/>
                  <a:gd name="connsiteY11" fmla="*/ 114768 h 412792"/>
                  <a:gd name="connsiteX12" fmla="*/ 337636 w 618173"/>
                  <a:gd name="connsiteY12" fmla="*/ 117943 h 412792"/>
                  <a:gd name="connsiteX13" fmla="*/ 109036 w 618173"/>
                  <a:gd name="connsiteY13" fmla="*/ 468 h 41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173" h="412792">
                    <a:moveTo>
                      <a:pt x="109036" y="468"/>
                    </a:moveTo>
                    <a:cubicBezTo>
                      <a:pt x="115386" y="-6411"/>
                      <a:pt x="337107" y="64497"/>
                      <a:pt x="375736" y="76668"/>
                    </a:cubicBezTo>
                    <a:cubicBezTo>
                      <a:pt x="414365" y="88839"/>
                      <a:pt x="319115" y="46506"/>
                      <a:pt x="340811" y="73493"/>
                    </a:cubicBezTo>
                    <a:cubicBezTo>
                      <a:pt x="362507" y="100480"/>
                      <a:pt x="489507" y="223776"/>
                      <a:pt x="505911" y="238593"/>
                    </a:cubicBezTo>
                    <a:cubicBezTo>
                      <a:pt x="522315" y="253410"/>
                      <a:pt x="420715" y="133818"/>
                      <a:pt x="439236" y="162393"/>
                    </a:cubicBezTo>
                    <a:cubicBezTo>
                      <a:pt x="457757" y="190968"/>
                      <a:pt x="604865" y="388876"/>
                      <a:pt x="617036" y="410043"/>
                    </a:cubicBezTo>
                    <a:cubicBezTo>
                      <a:pt x="629207" y="431210"/>
                      <a:pt x="540307" y="324318"/>
                      <a:pt x="512261" y="289393"/>
                    </a:cubicBezTo>
                    <a:cubicBezTo>
                      <a:pt x="484215" y="254468"/>
                      <a:pt x="471515" y="221130"/>
                      <a:pt x="448761" y="200493"/>
                    </a:cubicBezTo>
                    <a:cubicBezTo>
                      <a:pt x="426007" y="179856"/>
                      <a:pt x="450348" y="170860"/>
                      <a:pt x="375736" y="165568"/>
                    </a:cubicBezTo>
                    <a:cubicBezTo>
                      <a:pt x="301124" y="160276"/>
                      <a:pt x="21194" y="177210"/>
                      <a:pt x="1086" y="168743"/>
                    </a:cubicBezTo>
                    <a:cubicBezTo>
                      <a:pt x="-19022" y="160276"/>
                      <a:pt x="246619" y="123764"/>
                      <a:pt x="255086" y="114768"/>
                    </a:cubicBezTo>
                    <a:cubicBezTo>
                      <a:pt x="263553" y="105772"/>
                      <a:pt x="38128" y="114239"/>
                      <a:pt x="51886" y="114768"/>
                    </a:cubicBezTo>
                    <a:cubicBezTo>
                      <a:pt x="65644" y="115297"/>
                      <a:pt x="325465" y="133289"/>
                      <a:pt x="337636" y="117943"/>
                    </a:cubicBezTo>
                    <a:cubicBezTo>
                      <a:pt x="349807" y="102597"/>
                      <a:pt x="102686" y="7347"/>
                      <a:pt x="109036" y="46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フリーフォーム: 図形 539">
                <a:extLst>
                  <a:ext uri="{FF2B5EF4-FFF2-40B4-BE49-F238E27FC236}">
                    <a16:creationId xmlns:a16="http://schemas.microsoft.com/office/drawing/2014/main" id="{5F447B54-808E-42D2-B470-DF6F9DA97C82}"/>
                  </a:ext>
                </a:extLst>
              </p:cNvPr>
              <p:cNvSpPr/>
              <p:nvPr/>
            </p:nvSpPr>
            <p:spPr>
              <a:xfrm>
                <a:off x="3010008" y="3615202"/>
                <a:ext cx="520593" cy="385478"/>
              </a:xfrm>
              <a:custGeom>
                <a:avLst/>
                <a:gdLst>
                  <a:gd name="connsiteX0" fmla="*/ 3067 w 520593"/>
                  <a:gd name="connsiteY0" fmla="*/ 1123 h 385478"/>
                  <a:gd name="connsiteX1" fmla="*/ 98317 w 520593"/>
                  <a:gd name="connsiteY1" fmla="*/ 172573 h 385478"/>
                  <a:gd name="connsiteX2" fmla="*/ 76092 w 520593"/>
                  <a:gd name="connsiteY2" fmla="*/ 118598 h 385478"/>
                  <a:gd name="connsiteX3" fmla="*/ 215792 w 520593"/>
                  <a:gd name="connsiteY3" fmla="*/ 232898 h 385478"/>
                  <a:gd name="connsiteX4" fmla="*/ 415817 w 520593"/>
                  <a:gd name="connsiteY4" fmla="*/ 232898 h 385478"/>
                  <a:gd name="connsiteX5" fmla="*/ 365017 w 520593"/>
                  <a:gd name="connsiteY5" fmla="*/ 245598 h 385478"/>
                  <a:gd name="connsiteX6" fmla="*/ 520592 w 520593"/>
                  <a:gd name="connsiteY6" fmla="*/ 223373 h 385478"/>
                  <a:gd name="connsiteX7" fmla="*/ 368192 w 520593"/>
                  <a:gd name="connsiteY7" fmla="*/ 248773 h 385478"/>
                  <a:gd name="connsiteX8" fmla="*/ 244367 w 520593"/>
                  <a:gd name="connsiteY8" fmla="*/ 309098 h 385478"/>
                  <a:gd name="connsiteX9" fmla="*/ 380892 w 520593"/>
                  <a:gd name="connsiteY9" fmla="*/ 267823 h 385478"/>
                  <a:gd name="connsiteX10" fmla="*/ 190392 w 520593"/>
                  <a:gd name="connsiteY10" fmla="*/ 296398 h 385478"/>
                  <a:gd name="connsiteX11" fmla="*/ 88792 w 520593"/>
                  <a:gd name="connsiteY11" fmla="*/ 239248 h 385478"/>
                  <a:gd name="connsiteX12" fmla="*/ 126892 w 520593"/>
                  <a:gd name="connsiteY12" fmla="*/ 385298 h 385478"/>
                  <a:gd name="connsiteX13" fmla="*/ 69742 w 520593"/>
                  <a:gd name="connsiteY13" fmla="*/ 204323 h 385478"/>
                  <a:gd name="connsiteX14" fmla="*/ 22117 w 520593"/>
                  <a:gd name="connsiteY14" fmla="*/ 153523 h 385478"/>
                  <a:gd name="connsiteX15" fmla="*/ 25292 w 520593"/>
                  <a:gd name="connsiteY15" fmla="*/ 270998 h 385478"/>
                  <a:gd name="connsiteX16" fmla="*/ 3067 w 520593"/>
                  <a:gd name="connsiteY16" fmla="*/ 1123 h 38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0593" h="385478">
                    <a:moveTo>
                      <a:pt x="3067" y="1123"/>
                    </a:moveTo>
                    <a:cubicBezTo>
                      <a:pt x="15238" y="-15281"/>
                      <a:pt x="86146" y="152994"/>
                      <a:pt x="98317" y="172573"/>
                    </a:cubicBezTo>
                    <a:cubicBezTo>
                      <a:pt x="110488" y="192152"/>
                      <a:pt x="56513" y="108544"/>
                      <a:pt x="76092" y="118598"/>
                    </a:cubicBezTo>
                    <a:cubicBezTo>
                      <a:pt x="95671" y="128652"/>
                      <a:pt x="159171" y="213848"/>
                      <a:pt x="215792" y="232898"/>
                    </a:cubicBezTo>
                    <a:cubicBezTo>
                      <a:pt x="272413" y="251948"/>
                      <a:pt x="390946" y="230781"/>
                      <a:pt x="415817" y="232898"/>
                    </a:cubicBezTo>
                    <a:cubicBezTo>
                      <a:pt x="440688" y="235015"/>
                      <a:pt x="347555" y="247185"/>
                      <a:pt x="365017" y="245598"/>
                    </a:cubicBezTo>
                    <a:cubicBezTo>
                      <a:pt x="382479" y="244011"/>
                      <a:pt x="520592" y="223373"/>
                      <a:pt x="520592" y="223373"/>
                    </a:cubicBezTo>
                    <a:cubicBezTo>
                      <a:pt x="521121" y="223902"/>
                      <a:pt x="414229" y="234486"/>
                      <a:pt x="368192" y="248773"/>
                    </a:cubicBezTo>
                    <a:cubicBezTo>
                      <a:pt x="322155" y="263060"/>
                      <a:pt x="242250" y="305923"/>
                      <a:pt x="244367" y="309098"/>
                    </a:cubicBezTo>
                    <a:cubicBezTo>
                      <a:pt x="246484" y="312273"/>
                      <a:pt x="389888" y="269940"/>
                      <a:pt x="380892" y="267823"/>
                    </a:cubicBezTo>
                    <a:cubicBezTo>
                      <a:pt x="371896" y="265706"/>
                      <a:pt x="239075" y="301161"/>
                      <a:pt x="190392" y="296398"/>
                    </a:cubicBezTo>
                    <a:cubicBezTo>
                      <a:pt x="141709" y="291636"/>
                      <a:pt x="99375" y="224431"/>
                      <a:pt x="88792" y="239248"/>
                    </a:cubicBezTo>
                    <a:cubicBezTo>
                      <a:pt x="78209" y="254065"/>
                      <a:pt x="130067" y="391119"/>
                      <a:pt x="126892" y="385298"/>
                    </a:cubicBezTo>
                    <a:cubicBezTo>
                      <a:pt x="123717" y="379477"/>
                      <a:pt x="87204" y="242952"/>
                      <a:pt x="69742" y="204323"/>
                    </a:cubicBezTo>
                    <a:cubicBezTo>
                      <a:pt x="52280" y="165694"/>
                      <a:pt x="29525" y="142411"/>
                      <a:pt x="22117" y="153523"/>
                    </a:cubicBezTo>
                    <a:cubicBezTo>
                      <a:pt x="14709" y="164636"/>
                      <a:pt x="32171" y="300631"/>
                      <a:pt x="25292" y="270998"/>
                    </a:cubicBezTo>
                    <a:cubicBezTo>
                      <a:pt x="18413" y="241365"/>
                      <a:pt x="-9104" y="17527"/>
                      <a:pt x="3067" y="112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フリーフォーム: 図形 540">
                <a:extLst>
                  <a:ext uri="{FF2B5EF4-FFF2-40B4-BE49-F238E27FC236}">
                    <a16:creationId xmlns:a16="http://schemas.microsoft.com/office/drawing/2014/main" id="{B3A4D268-58BC-44FB-9CC7-7854922E7CAB}"/>
                  </a:ext>
                </a:extLst>
              </p:cNvPr>
              <p:cNvSpPr/>
              <p:nvPr/>
            </p:nvSpPr>
            <p:spPr>
              <a:xfrm>
                <a:off x="4033688" y="3622119"/>
                <a:ext cx="841218" cy="290178"/>
              </a:xfrm>
              <a:custGeom>
                <a:avLst/>
                <a:gdLst>
                  <a:gd name="connsiteX0" fmla="*/ 1737 w 841218"/>
                  <a:gd name="connsiteY0" fmla="*/ 289481 h 290178"/>
                  <a:gd name="connsiteX1" fmla="*/ 116037 w 841218"/>
                  <a:gd name="connsiteY1" fmla="*/ 13256 h 290178"/>
                  <a:gd name="connsiteX2" fmla="*/ 30312 w 841218"/>
                  <a:gd name="connsiteY2" fmla="*/ 159306 h 290178"/>
                  <a:gd name="connsiteX3" fmla="*/ 268437 w 841218"/>
                  <a:gd name="connsiteY3" fmla="*/ 3731 h 290178"/>
                  <a:gd name="connsiteX4" fmla="*/ 220812 w 841218"/>
                  <a:gd name="connsiteY4" fmla="*/ 48181 h 290178"/>
                  <a:gd name="connsiteX5" fmla="*/ 487512 w 841218"/>
                  <a:gd name="connsiteY5" fmla="*/ 45006 h 290178"/>
                  <a:gd name="connsiteX6" fmla="*/ 624037 w 841218"/>
                  <a:gd name="connsiteY6" fmla="*/ 73581 h 290178"/>
                  <a:gd name="connsiteX7" fmla="*/ 427187 w 841218"/>
                  <a:gd name="connsiteY7" fmla="*/ 6906 h 290178"/>
                  <a:gd name="connsiteX8" fmla="*/ 782787 w 841218"/>
                  <a:gd name="connsiteY8" fmla="*/ 222806 h 290178"/>
                  <a:gd name="connsiteX9" fmla="*/ 805012 w 841218"/>
                  <a:gd name="connsiteY9" fmla="*/ 222806 h 290178"/>
                  <a:gd name="connsiteX10" fmla="*/ 424012 w 841218"/>
                  <a:gd name="connsiteY10" fmla="*/ 10081 h 290178"/>
                  <a:gd name="connsiteX11" fmla="*/ 519262 w 841218"/>
                  <a:gd name="connsiteY11" fmla="*/ 76756 h 290178"/>
                  <a:gd name="connsiteX12" fmla="*/ 223987 w 841218"/>
                  <a:gd name="connsiteY12" fmla="*/ 92631 h 290178"/>
                  <a:gd name="connsiteX13" fmla="*/ 1737 w 841218"/>
                  <a:gd name="connsiteY13" fmla="*/ 289481 h 29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1218" h="290178">
                    <a:moveTo>
                      <a:pt x="1737" y="289481"/>
                    </a:moveTo>
                    <a:cubicBezTo>
                      <a:pt x="-16255" y="276252"/>
                      <a:pt x="111275" y="34952"/>
                      <a:pt x="116037" y="13256"/>
                    </a:cubicBezTo>
                    <a:cubicBezTo>
                      <a:pt x="120799" y="-8440"/>
                      <a:pt x="4912" y="160893"/>
                      <a:pt x="30312" y="159306"/>
                    </a:cubicBezTo>
                    <a:cubicBezTo>
                      <a:pt x="55712" y="157718"/>
                      <a:pt x="236687" y="22252"/>
                      <a:pt x="268437" y="3731"/>
                    </a:cubicBezTo>
                    <a:cubicBezTo>
                      <a:pt x="300187" y="-14790"/>
                      <a:pt x="184300" y="41302"/>
                      <a:pt x="220812" y="48181"/>
                    </a:cubicBezTo>
                    <a:cubicBezTo>
                      <a:pt x="257324" y="55060"/>
                      <a:pt x="420308" y="40773"/>
                      <a:pt x="487512" y="45006"/>
                    </a:cubicBezTo>
                    <a:cubicBezTo>
                      <a:pt x="554716" y="49239"/>
                      <a:pt x="634091" y="79931"/>
                      <a:pt x="624037" y="73581"/>
                    </a:cubicBezTo>
                    <a:cubicBezTo>
                      <a:pt x="613983" y="67231"/>
                      <a:pt x="400729" y="-17965"/>
                      <a:pt x="427187" y="6906"/>
                    </a:cubicBezTo>
                    <a:cubicBezTo>
                      <a:pt x="453645" y="31777"/>
                      <a:pt x="719816" y="186823"/>
                      <a:pt x="782787" y="222806"/>
                    </a:cubicBezTo>
                    <a:cubicBezTo>
                      <a:pt x="845758" y="258789"/>
                      <a:pt x="864808" y="258260"/>
                      <a:pt x="805012" y="222806"/>
                    </a:cubicBezTo>
                    <a:cubicBezTo>
                      <a:pt x="745216" y="187352"/>
                      <a:pt x="471637" y="34423"/>
                      <a:pt x="424012" y="10081"/>
                    </a:cubicBezTo>
                    <a:cubicBezTo>
                      <a:pt x="376387" y="-14261"/>
                      <a:pt x="552599" y="62998"/>
                      <a:pt x="519262" y="76756"/>
                    </a:cubicBezTo>
                    <a:cubicBezTo>
                      <a:pt x="485925" y="90514"/>
                      <a:pt x="312358" y="61410"/>
                      <a:pt x="223987" y="92631"/>
                    </a:cubicBezTo>
                    <a:cubicBezTo>
                      <a:pt x="135616" y="123852"/>
                      <a:pt x="19729" y="302710"/>
                      <a:pt x="1737" y="28948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フリーフォーム: 図形 541">
                <a:extLst>
                  <a:ext uri="{FF2B5EF4-FFF2-40B4-BE49-F238E27FC236}">
                    <a16:creationId xmlns:a16="http://schemas.microsoft.com/office/drawing/2014/main" id="{3AA90793-30FA-43E8-9D1F-DDD9073A9FB4}"/>
                  </a:ext>
                </a:extLst>
              </p:cNvPr>
              <p:cNvSpPr/>
              <p:nvPr/>
            </p:nvSpPr>
            <p:spPr>
              <a:xfrm>
                <a:off x="4073520" y="3749483"/>
                <a:ext cx="820492" cy="265785"/>
              </a:xfrm>
              <a:custGeom>
                <a:avLst/>
                <a:gdLst>
                  <a:gd name="connsiteX0" fmla="*/ 5 w 820492"/>
                  <a:gd name="connsiteY0" fmla="*/ 76392 h 265785"/>
                  <a:gd name="connsiteX1" fmla="*/ 174630 w 820492"/>
                  <a:gd name="connsiteY1" fmla="*/ 146242 h 265785"/>
                  <a:gd name="connsiteX2" fmla="*/ 158755 w 820492"/>
                  <a:gd name="connsiteY2" fmla="*/ 152592 h 265785"/>
                  <a:gd name="connsiteX3" fmla="*/ 441330 w 820492"/>
                  <a:gd name="connsiteY3" fmla="*/ 155767 h 265785"/>
                  <a:gd name="connsiteX4" fmla="*/ 695330 w 820492"/>
                  <a:gd name="connsiteY4" fmla="*/ 66867 h 265785"/>
                  <a:gd name="connsiteX5" fmla="*/ 358780 w 820492"/>
                  <a:gd name="connsiteY5" fmla="*/ 190692 h 265785"/>
                  <a:gd name="connsiteX6" fmla="*/ 803280 w 820492"/>
                  <a:gd name="connsiteY6" fmla="*/ 3367 h 265785"/>
                  <a:gd name="connsiteX7" fmla="*/ 711205 w 820492"/>
                  <a:gd name="connsiteY7" fmla="*/ 79567 h 265785"/>
                  <a:gd name="connsiteX8" fmla="*/ 539755 w 820492"/>
                  <a:gd name="connsiteY8" fmla="*/ 197042 h 265785"/>
                  <a:gd name="connsiteX9" fmla="*/ 511180 w 820492"/>
                  <a:gd name="connsiteY9" fmla="*/ 206567 h 265785"/>
                  <a:gd name="connsiteX10" fmla="*/ 384180 w 820492"/>
                  <a:gd name="connsiteY10" fmla="*/ 263717 h 265785"/>
                  <a:gd name="connsiteX11" fmla="*/ 111130 w 820492"/>
                  <a:gd name="connsiteY11" fmla="*/ 254192 h 265785"/>
                  <a:gd name="connsiteX12" fmla="*/ 542930 w 820492"/>
                  <a:gd name="connsiteY12" fmla="*/ 251017 h 265785"/>
                  <a:gd name="connsiteX13" fmla="*/ 180980 w 820492"/>
                  <a:gd name="connsiteY13" fmla="*/ 216092 h 265785"/>
                  <a:gd name="connsiteX14" fmla="*/ 5 w 820492"/>
                  <a:gd name="connsiteY14" fmla="*/ 76392 h 265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0492" h="265785">
                    <a:moveTo>
                      <a:pt x="5" y="76392"/>
                    </a:moveTo>
                    <a:cubicBezTo>
                      <a:pt x="-1053" y="64750"/>
                      <a:pt x="148172" y="133542"/>
                      <a:pt x="174630" y="146242"/>
                    </a:cubicBezTo>
                    <a:cubicBezTo>
                      <a:pt x="201088" y="158942"/>
                      <a:pt x="114305" y="151005"/>
                      <a:pt x="158755" y="152592"/>
                    </a:cubicBezTo>
                    <a:cubicBezTo>
                      <a:pt x="203205" y="154180"/>
                      <a:pt x="351901" y="170054"/>
                      <a:pt x="441330" y="155767"/>
                    </a:cubicBezTo>
                    <a:cubicBezTo>
                      <a:pt x="530759" y="141480"/>
                      <a:pt x="709088" y="61046"/>
                      <a:pt x="695330" y="66867"/>
                    </a:cubicBezTo>
                    <a:cubicBezTo>
                      <a:pt x="681572" y="72688"/>
                      <a:pt x="340788" y="201275"/>
                      <a:pt x="358780" y="190692"/>
                    </a:cubicBezTo>
                    <a:cubicBezTo>
                      <a:pt x="376772" y="180109"/>
                      <a:pt x="744543" y="21888"/>
                      <a:pt x="803280" y="3367"/>
                    </a:cubicBezTo>
                    <a:cubicBezTo>
                      <a:pt x="862017" y="-15154"/>
                      <a:pt x="755126" y="47288"/>
                      <a:pt x="711205" y="79567"/>
                    </a:cubicBezTo>
                    <a:cubicBezTo>
                      <a:pt x="667284" y="111846"/>
                      <a:pt x="573092" y="175875"/>
                      <a:pt x="539755" y="197042"/>
                    </a:cubicBezTo>
                    <a:cubicBezTo>
                      <a:pt x="506418" y="218209"/>
                      <a:pt x="537109" y="195455"/>
                      <a:pt x="511180" y="206567"/>
                    </a:cubicBezTo>
                    <a:cubicBezTo>
                      <a:pt x="485251" y="217680"/>
                      <a:pt x="450855" y="255780"/>
                      <a:pt x="384180" y="263717"/>
                    </a:cubicBezTo>
                    <a:cubicBezTo>
                      <a:pt x="317505" y="271654"/>
                      <a:pt x="111130" y="254192"/>
                      <a:pt x="111130" y="254192"/>
                    </a:cubicBezTo>
                    <a:cubicBezTo>
                      <a:pt x="137588" y="252075"/>
                      <a:pt x="531288" y="257367"/>
                      <a:pt x="542930" y="251017"/>
                    </a:cubicBezTo>
                    <a:cubicBezTo>
                      <a:pt x="554572" y="244667"/>
                      <a:pt x="275701" y="244667"/>
                      <a:pt x="180980" y="216092"/>
                    </a:cubicBezTo>
                    <a:cubicBezTo>
                      <a:pt x="86259" y="187517"/>
                      <a:pt x="1063" y="88034"/>
                      <a:pt x="5" y="7639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3" name="フリーフォーム: 図形 542">
                <a:extLst>
                  <a:ext uri="{FF2B5EF4-FFF2-40B4-BE49-F238E27FC236}">
                    <a16:creationId xmlns:a16="http://schemas.microsoft.com/office/drawing/2014/main" id="{6644AF38-D2FB-4A26-A922-6AEF3A29C9DA}"/>
                  </a:ext>
                </a:extLst>
              </p:cNvPr>
              <p:cNvSpPr/>
              <p:nvPr/>
            </p:nvSpPr>
            <p:spPr>
              <a:xfrm>
                <a:off x="3928785" y="3495659"/>
                <a:ext cx="184924" cy="588868"/>
              </a:xfrm>
              <a:custGeom>
                <a:avLst/>
                <a:gdLst>
                  <a:gd name="connsiteX0" fmla="*/ 132040 w 184924"/>
                  <a:gd name="connsiteY0" fmla="*/ 16 h 588868"/>
                  <a:gd name="connsiteX1" fmla="*/ 1865 w 184924"/>
                  <a:gd name="connsiteY1" fmla="*/ 269891 h 588868"/>
                  <a:gd name="connsiteX2" fmla="*/ 52665 w 184924"/>
                  <a:gd name="connsiteY2" fmla="*/ 396891 h 588868"/>
                  <a:gd name="connsiteX3" fmla="*/ 17740 w 184924"/>
                  <a:gd name="connsiteY3" fmla="*/ 250841 h 588868"/>
                  <a:gd name="connsiteX4" fmla="*/ 109815 w 184924"/>
                  <a:gd name="connsiteY4" fmla="*/ 587391 h 588868"/>
                  <a:gd name="connsiteX5" fmla="*/ 90765 w 184924"/>
                  <a:gd name="connsiteY5" fmla="*/ 371491 h 588868"/>
                  <a:gd name="connsiteX6" fmla="*/ 135215 w 184924"/>
                  <a:gd name="connsiteY6" fmla="*/ 317516 h 588868"/>
                  <a:gd name="connsiteX7" fmla="*/ 182840 w 184924"/>
                  <a:gd name="connsiteY7" fmla="*/ 73041 h 588868"/>
                  <a:gd name="connsiteX8" fmla="*/ 62190 w 184924"/>
                  <a:gd name="connsiteY8" fmla="*/ 393716 h 588868"/>
                  <a:gd name="connsiteX9" fmla="*/ 84415 w 184924"/>
                  <a:gd name="connsiteY9" fmla="*/ 257191 h 588868"/>
                  <a:gd name="connsiteX10" fmla="*/ 132040 w 184924"/>
                  <a:gd name="connsiteY10" fmla="*/ 16 h 58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924" h="588868">
                    <a:moveTo>
                      <a:pt x="132040" y="16"/>
                    </a:moveTo>
                    <a:cubicBezTo>
                      <a:pt x="118282" y="2133"/>
                      <a:pt x="15094" y="203745"/>
                      <a:pt x="1865" y="269891"/>
                    </a:cubicBezTo>
                    <a:cubicBezTo>
                      <a:pt x="-11364" y="336037"/>
                      <a:pt x="50019" y="400066"/>
                      <a:pt x="52665" y="396891"/>
                    </a:cubicBezTo>
                    <a:cubicBezTo>
                      <a:pt x="55311" y="393716"/>
                      <a:pt x="8215" y="219091"/>
                      <a:pt x="17740" y="250841"/>
                    </a:cubicBezTo>
                    <a:cubicBezTo>
                      <a:pt x="27265" y="282591"/>
                      <a:pt x="97644" y="567283"/>
                      <a:pt x="109815" y="587391"/>
                    </a:cubicBezTo>
                    <a:cubicBezTo>
                      <a:pt x="121986" y="607499"/>
                      <a:pt x="86532" y="416470"/>
                      <a:pt x="90765" y="371491"/>
                    </a:cubicBezTo>
                    <a:cubicBezTo>
                      <a:pt x="94998" y="326512"/>
                      <a:pt x="119869" y="367258"/>
                      <a:pt x="135215" y="317516"/>
                    </a:cubicBezTo>
                    <a:cubicBezTo>
                      <a:pt x="150561" y="267774"/>
                      <a:pt x="195011" y="60341"/>
                      <a:pt x="182840" y="73041"/>
                    </a:cubicBezTo>
                    <a:cubicBezTo>
                      <a:pt x="170669" y="85741"/>
                      <a:pt x="78594" y="363024"/>
                      <a:pt x="62190" y="393716"/>
                    </a:cubicBezTo>
                    <a:cubicBezTo>
                      <a:pt x="45786" y="424408"/>
                      <a:pt x="70657" y="320162"/>
                      <a:pt x="84415" y="257191"/>
                    </a:cubicBezTo>
                    <a:cubicBezTo>
                      <a:pt x="98173" y="194220"/>
                      <a:pt x="145798" y="-2101"/>
                      <a:pt x="132040" y="1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4" name="フリーフォーム: 図形 543">
                <a:extLst>
                  <a:ext uri="{FF2B5EF4-FFF2-40B4-BE49-F238E27FC236}">
                    <a16:creationId xmlns:a16="http://schemas.microsoft.com/office/drawing/2014/main" id="{7D4931AF-2C44-4E6B-91C0-102471A74930}"/>
                  </a:ext>
                </a:extLst>
              </p:cNvPr>
              <p:cNvSpPr/>
              <p:nvPr/>
            </p:nvSpPr>
            <p:spPr>
              <a:xfrm>
                <a:off x="3957836" y="3449262"/>
                <a:ext cx="216722" cy="619041"/>
              </a:xfrm>
              <a:custGeom>
                <a:avLst/>
                <a:gdLst>
                  <a:gd name="connsiteX0" fmla="*/ 216231 w 216722"/>
                  <a:gd name="connsiteY0" fmla="*/ 9371 h 619041"/>
                  <a:gd name="connsiteX1" fmla="*/ 25731 w 216722"/>
                  <a:gd name="connsiteY1" fmla="*/ 508905 h 619041"/>
                  <a:gd name="connsiteX2" fmla="*/ 89231 w 216722"/>
                  <a:gd name="connsiteY2" fmla="*/ 348038 h 619041"/>
                  <a:gd name="connsiteX3" fmla="*/ 97697 w 216722"/>
                  <a:gd name="connsiteY3" fmla="*/ 618971 h 619041"/>
                  <a:gd name="connsiteX4" fmla="*/ 38431 w 216722"/>
                  <a:gd name="connsiteY4" fmla="*/ 318405 h 619041"/>
                  <a:gd name="connsiteX5" fmla="*/ 331 w 216722"/>
                  <a:gd name="connsiteY5" fmla="*/ 208338 h 619041"/>
                  <a:gd name="connsiteX6" fmla="*/ 59597 w 216722"/>
                  <a:gd name="connsiteY6" fmla="*/ 335338 h 619041"/>
                  <a:gd name="connsiteX7" fmla="*/ 80764 w 216722"/>
                  <a:gd name="connsiteY7" fmla="*/ 191405 h 619041"/>
                  <a:gd name="connsiteX8" fmla="*/ 216231 w 216722"/>
                  <a:gd name="connsiteY8" fmla="*/ 9371 h 61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722" h="619041">
                    <a:moveTo>
                      <a:pt x="216231" y="9371"/>
                    </a:moveTo>
                    <a:cubicBezTo>
                      <a:pt x="207059" y="62288"/>
                      <a:pt x="46898" y="452461"/>
                      <a:pt x="25731" y="508905"/>
                    </a:cubicBezTo>
                    <a:cubicBezTo>
                      <a:pt x="4564" y="565350"/>
                      <a:pt x="77237" y="329694"/>
                      <a:pt x="89231" y="348038"/>
                    </a:cubicBezTo>
                    <a:cubicBezTo>
                      <a:pt x="101225" y="366382"/>
                      <a:pt x="106164" y="623910"/>
                      <a:pt x="97697" y="618971"/>
                    </a:cubicBezTo>
                    <a:cubicBezTo>
                      <a:pt x="89230" y="614032"/>
                      <a:pt x="54659" y="386844"/>
                      <a:pt x="38431" y="318405"/>
                    </a:cubicBezTo>
                    <a:cubicBezTo>
                      <a:pt x="22203" y="249966"/>
                      <a:pt x="-3197" y="205516"/>
                      <a:pt x="331" y="208338"/>
                    </a:cubicBezTo>
                    <a:cubicBezTo>
                      <a:pt x="3859" y="211160"/>
                      <a:pt x="46191" y="338160"/>
                      <a:pt x="59597" y="335338"/>
                    </a:cubicBezTo>
                    <a:cubicBezTo>
                      <a:pt x="73003" y="332516"/>
                      <a:pt x="58186" y="240088"/>
                      <a:pt x="80764" y="191405"/>
                    </a:cubicBezTo>
                    <a:cubicBezTo>
                      <a:pt x="103342" y="142722"/>
                      <a:pt x="225403" y="-43546"/>
                      <a:pt x="216231" y="937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5" name="フリーフォーム: 図形 544">
                <a:extLst>
                  <a:ext uri="{FF2B5EF4-FFF2-40B4-BE49-F238E27FC236}">
                    <a16:creationId xmlns:a16="http://schemas.microsoft.com/office/drawing/2014/main" id="{8D9C8AEE-1ACB-4BFB-8083-5A4B376C0114}"/>
                  </a:ext>
                </a:extLst>
              </p:cNvPr>
              <p:cNvSpPr/>
              <p:nvPr/>
            </p:nvSpPr>
            <p:spPr>
              <a:xfrm>
                <a:off x="2958284" y="3450269"/>
                <a:ext cx="426623" cy="181408"/>
              </a:xfrm>
              <a:custGeom>
                <a:avLst/>
                <a:gdLst>
                  <a:gd name="connsiteX0" fmla="*/ 45266 w 426623"/>
                  <a:gd name="connsiteY0" fmla="*/ 147006 h 181408"/>
                  <a:gd name="connsiteX1" fmla="*/ 302441 w 426623"/>
                  <a:gd name="connsiteY1" fmla="*/ 96206 h 181408"/>
                  <a:gd name="connsiteX2" fmla="*/ 426266 w 426623"/>
                  <a:gd name="connsiteY2" fmla="*/ 147006 h 181408"/>
                  <a:gd name="connsiteX3" fmla="*/ 334191 w 426623"/>
                  <a:gd name="connsiteY3" fmla="*/ 45406 h 181408"/>
                  <a:gd name="connsiteX4" fmla="*/ 169091 w 426623"/>
                  <a:gd name="connsiteY4" fmla="*/ 956 h 181408"/>
                  <a:gd name="connsiteX5" fmla="*/ 277041 w 426623"/>
                  <a:gd name="connsiteY5" fmla="*/ 83506 h 181408"/>
                  <a:gd name="connsiteX6" fmla="*/ 86541 w 426623"/>
                  <a:gd name="connsiteY6" fmla="*/ 102556 h 181408"/>
                  <a:gd name="connsiteX7" fmla="*/ 3991 w 426623"/>
                  <a:gd name="connsiteY7" fmla="*/ 178756 h 181408"/>
                  <a:gd name="connsiteX8" fmla="*/ 45266 w 426623"/>
                  <a:gd name="connsiteY8" fmla="*/ 147006 h 18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623" h="181408">
                    <a:moveTo>
                      <a:pt x="45266" y="147006"/>
                    </a:moveTo>
                    <a:cubicBezTo>
                      <a:pt x="95008" y="133248"/>
                      <a:pt x="238941" y="96206"/>
                      <a:pt x="302441" y="96206"/>
                    </a:cubicBezTo>
                    <a:cubicBezTo>
                      <a:pt x="365941" y="96206"/>
                      <a:pt x="420974" y="155473"/>
                      <a:pt x="426266" y="147006"/>
                    </a:cubicBezTo>
                    <a:cubicBezTo>
                      <a:pt x="431558" y="138539"/>
                      <a:pt x="377053" y="69748"/>
                      <a:pt x="334191" y="45406"/>
                    </a:cubicBezTo>
                    <a:cubicBezTo>
                      <a:pt x="291329" y="21064"/>
                      <a:pt x="178616" y="-5394"/>
                      <a:pt x="169091" y="956"/>
                    </a:cubicBezTo>
                    <a:cubicBezTo>
                      <a:pt x="159566" y="7306"/>
                      <a:pt x="290799" y="66573"/>
                      <a:pt x="277041" y="83506"/>
                    </a:cubicBezTo>
                    <a:cubicBezTo>
                      <a:pt x="263283" y="100439"/>
                      <a:pt x="132049" y="86681"/>
                      <a:pt x="86541" y="102556"/>
                    </a:cubicBezTo>
                    <a:cubicBezTo>
                      <a:pt x="41033" y="118431"/>
                      <a:pt x="11928" y="167114"/>
                      <a:pt x="3991" y="178756"/>
                    </a:cubicBezTo>
                    <a:cubicBezTo>
                      <a:pt x="-3947" y="190398"/>
                      <a:pt x="-4476" y="160764"/>
                      <a:pt x="45266" y="14700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5ED5CEFA-7938-4112-ADBC-D3BF32AEDD96}"/>
                  </a:ext>
                </a:extLst>
              </p:cNvPr>
              <p:cNvSpPr/>
              <p:nvPr/>
            </p:nvSpPr>
            <p:spPr>
              <a:xfrm>
                <a:off x="4060030" y="3565053"/>
                <a:ext cx="875857" cy="210573"/>
              </a:xfrm>
              <a:custGeom>
                <a:avLst/>
                <a:gdLst>
                  <a:gd name="connsiteX0" fmla="*/ 3970 w 875857"/>
                  <a:gd name="connsiteY0" fmla="*/ 170864 h 210573"/>
                  <a:gd name="connsiteX1" fmla="*/ 412487 w 875857"/>
                  <a:gd name="connsiteY1" fmla="*/ 12114 h 210573"/>
                  <a:gd name="connsiteX2" fmla="*/ 194470 w 875857"/>
                  <a:gd name="connsiteY2" fmla="*/ 65030 h 210573"/>
                  <a:gd name="connsiteX3" fmla="*/ 380737 w 875857"/>
                  <a:gd name="connsiteY3" fmla="*/ 29047 h 210573"/>
                  <a:gd name="connsiteX4" fmla="*/ 488687 w 875857"/>
                  <a:gd name="connsiteY4" fmla="*/ 88314 h 210573"/>
                  <a:gd name="connsiteX5" fmla="*/ 746920 w 875857"/>
                  <a:gd name="connsiteY5" fmla="*/ 208964 h 210573"/>
                  <a:gd name="connsiteX6" fmla="*/ 550070 w 875857"/>
                  <a:gd name="connsiteY6" fmla="*/ 160280 h 210573"/>
                  <a:gd name="connsiteX7" fmla="*/ 780787 w 875857"/>
                  <a:gd name="connsiteY7" fmla="*/ 198380 h 210573"/>
                  <a:gd name="connsiteX8" fmla="*/ 873920 w 875857"/>
                  <a:gd name="connsiteY8" fmla="*/ 170864 h 210573"/>
                  <a:gd name="connsiteX9" fmla="*/ 704587 w 875857"/>
                  <a:gd name="connsiteY9" fmla="*/ 196264 h 210573"/>
                  <a:gd name="connsiteX10" fmla="*/ 291837 w 875857"/>
                  <a:gd name="connsiteY10" fmla="*/ 3647 h 210573"/>
                  <a:gd name="connsiteX11" fmla="*/ 209287 w 875857"/>
                  <a:gd name="connsiteY11" fmla="*/ 77730 h 210573"/>
                  <a:gd name="connsiteX12" fmla="*/ 3970 w 875857"/>
                  <a:gd name="connsiteY12" fmla="*/ 170864 h 210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5857" h="210573">
                    <a:moveTo>
                      <a:pt x="3970" y="170864"/>
                    </a:moveTo>
                    <a:cubicBezTo>
                      <a:pt x="37837" y="159928"/>
                      <a:pt x="380737" y="29753"/>
                      <a:pt x="412487" y="12114"/>
                    </a:cubicBezTo>
                    <a:cubicBezTo>
                      <a:pt x="444237" y="-5525"/>
                      <a:pt x="199762" y="62208"/>
                      <a:pt x="194470" y="65030"/>
                    </a:cubicBezTo>
                    <a:cubicBezTo>
                      <a:pt x="189178" y="67852"/>
                      <a:pt x="331701" y="25166"/>
                      <a:pt x="380737" y="29047"/>
                    </a:cubicBezTo>
                    <a:cubicBezTo>
                      <a:pt x="429773" y="32928"/>
                      <a:pt x="427657" y="58328"/>
                      <a:pt x="488687" y="88314"/>
                    </a:cubicBezTo>
                    <a:cubicBezTo>
                      <a:pt x="549717" y="118300"/>
                      <a:pt x="736690" y="196970"/>
                      <a:pt x="746920" y="208964"/>
                    </a:cubicBezTo>
                    <a:cubicBezTo>
                      <a:pt x="757150" y="220958"/>
                      <a:pt x="544425" y="162044"/>
                      <a:pt x="550070" y="160280"/>
                    </a:cubicBezTo>
                    <a:cubicBezTo>
                      <a:pt x="555715" y="158516"/>
                      <a:pt x="726812" y="196616"/>
                      <a:pt x="780787" y="198380"/>
                    </a:cubicBezTo>
                    <a:cubicBezTo>
                      <a:pt x="834762" y="200144"/>
                      <a:pt x="886620" y="171217"/>
                      <a:pt x="873920" y="170864"/>
                    </a:cubicBezTo>
                    <a:cubicBezTo>
                      <a:pt x="861220" y="170511"/>
                      <a:pt x="801601" y="224134"/>
                      <a:pt x="704587" y="196264"/>
                    </a:cubicBezTo>
                    <a:cubicBezTo>
                      <a:pt x="607573" y="168394"/>
                      <a:pt x="374387" y="23403"/>
                      <a:pt x="291837" y="3647"/>
                    </a:cubicBezTo>
                    <a:cubicBezTo>
                      <a:pt x="209287" y="-16109"/>
                      <a:pt x="255854" y="49508"/>
                      <a:pt x="209287" y="77730"/>
                    </a:cubicBezTo>
                    <a:cubicBezTo>
                      <a:pt x="162720" y="105952"/>
                      <a:pt x="-29897" y="181800"/>
                      <a:pt x="3970" y="17086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89DDC1B9-FECE-4EEB-912B-867ED504A872}"/>
                  </a:ext>
                </a:extLst>
              </p:cNvPr>
              <p:cNvSpPr/>
              <p:nvPr/>
            </p:nvSpPr>
            <p:spPr>
              <a:xfrm>
                <a:off x="3046325" y="3690492"/>
                <a:ext cx="467623" cy="319607"/>
              </a:xfrm>
              <a:custGeom>
                <a:avLst/>
                <a:gdLst>
                  <a:gd name="connsiteX0" fmla="*/ 27075 w 467623"/>
                  <a:gd name="connsiteY0" fmla="*/ 85641 h 319607"/>
                  <a:gd name="connsiteX1" fmla="*/ 298008 w 467623"/>
                  <a:gd name="connsiteY1" fmla="*/ 161841 h 319607"/>
                  <a:gd name="connsiteX2" fmla="*/ 467342 w 467623"/>
                  <a:gd name="connsiteY2" fmla="*/ 144908 h 319607"/>
                  <a:gd name="connsiteX3" fmla="*/ 259908 w 467623"/>
                  <a:gd name="connsiteY3" fmla="*/ 233808 h 319607"/>
                  <a:gd name="connsiteX4" fmla="*/ 56708 w 467623"/>
                  <a:gd name="connsiteY4" fmla="*/ 318475 h 319607"/>
                  <a:gd name="connsiteX5" fmla="*/ 365742 w 467623"/>
                  <a:gd name="connsiteY5" fmla="*/ 170308 h 319607"/>
                  <a:gd name="connsiteX6" fmla="*/ 158308 w 467623"/>
                  <a:gd name="connsiteY6" fmla="*/ 170308 h 319607"/>
                  <a:gd name="connsiteX7" fmla="*/ 56708 w 467623"/>
                  <a:gd name="connsiteY7" fmla="*/ 136441 h 319607"/>
                  <a:gd name="connsiteX8" fmla="*/ 14375 w 467623"/>
                  <a:gd name="connsiteY8" fmla="*/ 975 h 319607"/>
                  <a:gd name="connsiteX9" fmla="*/ 27075 w 467623"/>
                  <a:gd name="connsiteY9" fmla="*/ 85641 h 31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7623" h="319607">
                    <a:moveTo>
                      <a:pt x="27075" y="85641"/>
                    </a:moveTo>
                    <a:cubicBezTo>
                      <a:pt x="74347" y="112452"/>
                      <a:pt x="224630" y="151963"/>
                      <a:pt x="298008" y="161841"/>
                    </a:cubicBezTo>
                    <a:cubicBezTo>
                      <a:pt x="371386" y="171719"/>
                      <a:pt x="473692" y="132914"/>
                      <a:pt x="467342" y="144908"/>
                    </a:cubicBezTo>
                    <a:cubicBezTo>
                      <a:pt x="460992" y="156903"/>
                      <a:pt x="328347" y="204880"/>
                      <a:pt x="259908" y="233808"/>
                    </a:cubicBezTo>
                    <a:cubicBezTo>
                      <a:pt x="191469" y="262736"/>
                      <a:pt x="39069" y="329058"/>
                      <a:pt x="56708" y="318475"/>
                    </a:cubicBezTo>
                    <a:cubicBezTo>
                      <a:pt x="74347" y="307892"/>
                      <a:pt x="348809" y="195002"/>
                      <a:pt x="365742" y="170308"/>
                    </a:cubicBezTo>
                    <a:cubicBezTo>
                      <a:pt x="382675" y="145614"/>
                      <a:pt x="209814" y="175952"/>
                      <a:pt x="158308" y="170308"/>
                    </a:cubicBezTo>
                    <a:cubicBezTo>
                      <a:pt x="106802" y="164664"/>
                      <a:pt x="80697" y="164663"/>
                      <a:pt x="56708" y="136441"/>
                    </a:cubicBezTo>
                    <a:cubicBezTo>
                      <a:pt x="32719" y="108219"/>
                      <a:pt x="21430" y="10853"/>
                      <a:pt x="14375" y="975"/>
                    </a:cubicBezTo>
                    <a:cubicBezTo>
                      <a:pt x="7320" y="-8903"/>
                      <a:pt x="-20197" y="58830"/>
                      <a:pt x="27075" y="8564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F4FBA7D4-2E61-4D8F-BD16-7D5B0A32F66E}"/>
                  </a:ext>
                </a:extLst>
              </p:cNvPr>
              <p:cNvSpPr/>
              <p:nvPr/>
            </p:nvSpPr>
            <p:spPr>
              <a:xfrm>
                <a:off x="3949234" y="3822144"/>
                <a:ext cx="923087" cy="179620"/>
              </a:xfrm>
              <a:custGeom>
                <a:avLst/>
                <a:gdLst>
                  <a:gd name="connsiteX0" fmla="*/ 110533 w 923087"/>
                  <a:gd name="connsiteY0" fmla="*/ 114856 h 179620"/>
                  <a:gd name="connsiteX1" fmla="*/ 529633 w 923087"/>
                  <a:gd name="connsiteY1" fmla="*/ 178356 h 179620"/>
                  <a:gd name="connsiteX2" fmla="*/ 436499 w 923087"/>
                  <a:gd name="connsiteY2" fmla="*/ 144489 h 179620"/>
                  <a:gd name="connsiteX3" fmla="*/ 919099 w 923087"/>
                  <a:gd name="connsiteY3" fmla="*/ 556 h 179620"/>
                  <a:gd name="connsiteX4" fmla="*/ 660866 w 923087"/>
                  <a:gd name="connsiteY4" fmla="*/ 97923 h 179620"/>
                  <a:gd name="connsiteX5" fmla="*/ 563499 w 923087"/>
                  <a:gd name="connsiteY5" fmla="*/ 178356 h 179620"/>
                  <a:gd name="connsiteX6" fmla="*/ 411099 w 923087"/>
                  <a:gd name="connsiteY6" fmla="*/ 114856 h 179620"/>
                  <a:gd name="connsiteX7" fmla="*/ 17399 w 923087"/>
                  <a:gd name="connsiteY7" fmla="*/ 21723 h 179620"/>
                  <a:gd name="connsiteX8" fmla="*/ 110533 w 923087"/>
                  <a:gd name="connsiteY8" fmla="*/ 114856 h 17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087" h="179620">
                    <a:moveTo>
                      <a:pt x="110533" y="114856"/>
                    </a:moveTo>
                    <a:cubicBezTo>
                      <a:pt x="195905" y="140962"/>
                      <a:pt x="475305" y="173417"/>
                      <a:pt x="529633" y="178356"/>
                    </a:cubicBezTo>
                    <a:cubicBezTo>
                      <a:pt x="583961" y="183295"/>
                      <a:pt x="371588" y="174122"/>
                      <a:pt x="436499" y="144489"/>
                    </a:cubicBezTo>
                    <a:cubicBezTo>
                      <a:pt x="501410" y="114856"/>
                      <a:pt x="881705" y="8317"/>
                      <a:pt x="919099" y="556"/>
                    </a:cubicBezTo>
                    <a:cubicBezTo>
                      <a:pt x="956494" y="-7205"/>
                      <a:pt x="720133" y="68290"/>
                      <a:pt x="660866" y="97923"/>
                    </a:cubicBezTo>
                    <a:cubicBezTo>
                      <a:pt x="601599" y="127556"/>
                      <a:pt x="605127" y="175534"/>
                      <a:pt x="563499" y="178356"/>
                    </a:cubicBezTo>
                    <a:cubicBezTo>
                      <a:pt x="521871" y="181178"/>
                      <a:pt x="502116" y="140961"/>
                      <a:pt x="411099" y="114856"/>
                    </a:cubicBezTo>
                    <a:cubicBezTo>
                      <a:pt x="320082" y="88751"/>
                      <a:pt x="64671" y="21723"/>
                      <a:pt x="17399" y="21723"/>
                    </a:cubicBezTo>
                    <a:cubicBezTo>
                      <a:pt x="-29873" y="21723"/>
                      <a:pt x="25161" y="88750"/>
                      <a:pt x="110533" y="11485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3D240E0A-C6BF-454B-ADC9-A02C2885C9C5}"/>
                  </a:ext>
                </a:extLst>
              </p:cNvPr>
              <p:cNvSpPr/>
              <p:nvPr/>
            </p:nvSpPr>
            <p:spPr>
              <a:xfrm>
                <a:off x="3227970" y="3400824"/>
                <a:ext cx="354065" cy="483634"/>
              </a:xfrm>
              <a:custGeom>
                <a:avLst/>
                <a:gdLst>
                  <a:gd name="connsiteX0" fmla="*/ 123243 w 354065"/>
                  <a:gd name="connsiteY0" fmla="*/ 48814 h 483634"/>
                  <a:gd name="connsiteX1" fmla="*/ 334380 w 354065"/>
                  <a:gd name="connsiteY1" fmla="*/ 321864 h 483634"/>
                  <a:gd name="connsiteX2" fmla="*/ 293105 w 354065"/>
                  <a:gd name="connsiteY2" fmla="*/ 232964 h 483634"/>
                  <a:gd name="connsiteX3" fmla="*/ 345493 w 354065"/>
                  <a:gd name="connsiteY3" fmla="*/ 363139 h 483634"/>
                  <a:gd name="connsiteX4" fmla="*/ 347080 w 354065"/>
                  <a:gd name="connsiteY4" fmla="*/ 412351 h 483634"/>
                  <a:gd name="connsiteX5" fmla="*/ 277230 w 354065"/>
                  <a:gd name="connsiteY5" fmla="*/ 458389 h 483634"/>
                  <a:gd name="connsiteX6" fmla="*/ 337555 w 354065"/>
                  <a:gd name="connsiteY6" fmla="*/ 458389 h 483634"/>
                  <a:gd name="connsiteX7" fmla="*/ 343905 w 354065"/>
                  <a:gd name="connsiteY7" fmla="*/ 480614 h 483634"/>
                  <a:gd name="connsiteX8" fmla="*/ 318505 w 354065"/>
                  <a:gd name="connsiteY8" fmla="*/ 382189 h 483634"/>
                  <a:gd name="connsiteX9" fmla="*/ 232780 w 354065"/>
                  <a:gd name="connsiteY9" fmla="*/ 277414 h 483634"/>
                  <a:gd name="connsiteX10" fmla="*/ 283580 w 354065"/>
                  <a:gd name="connsiteY10" fmla="*/ 347264 h 483634"/>
                  <a:gd name="connsiteX11" fmla="*/ 180393 w 354065"/>
                  <a:gd name="connsiteY11" fmla="*/ 198039 h 483634"/>
                  <a:gd name="connsiteX12" fmla="*/ 34343 w 354065"/>
                  <a:gd name="connsiteY12" fmla="*/ 26589 h 483634"/>
                  <a:gd name="connsiteX13" fmla="*/ 12118 w 354065"/>
                  <a:gd name="connsiteY13" fmla="*/ 13889 h 483634"/>
                  <a:gd name="connsiteX14" fmla="*/ 191505 w 354065"/>
                  <a:gd name="connsiteY14" fmla="*/ 158351 h 483634"/>
                  <a:gd name="connsiteX15" fmla="*/ 123243 w 354065"/>
                  <a:gd name="connsiteY15" fmla="*/ 48814 h 48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4065" h="483634">
                    <a:moveTo>
                      <a:pt x="123243" y="48814"/>
                    </a:moveTo>
                    <a:cubicBezTo>
                      <a:pt x="147055" y="76066"/>
                      <a:pt x="306070" y="291172"/>
                      <a:pt x="334380" y="321864"/>
                    </a:cubicBezTo>
                    <a:cubicBezTo>
                      <a:pt x="362690" y="352556"/>
                      <a:pt x="291253" y="226085"/>
                      <a:pt x="293105" y="232964"/>
                    </a:cubicBezTo>
                    <a:cubicBezTo>
                      <a:pt x="294957" y="239843"/>
                      <a:pt x="336497" y="333241"/>
                      <a:pt x="345493" y="363139"/>
                    </a:cubicBezTo>
                    <a:cubicBezTo>
                      <a:pt x="354489" y="393037"/>
                      <a:pt x="358457" y="396476"/>
                      <a:pt x="347080" y="412351"/>
                    </a:cubicBezTo>
                    <a:cubicBezTo>
                      <a:pt x="335703" y="428226"/>
                      <a:pt x="278817" y="450716"/>
                      <a:pt x="277230" y="458389"/>
                    </a:cubicBezTo>
                    <a:cubicBezTo>
                      <a:pt x="275643" y="466062"/>
                      <a:pt x="326443" y="454685"/>
                      <a:pt x="337555" y="458389"/>
                    </a:cubicBezTo>
                    <a:cubicBezTo>
                      <a:pt x="348667" y="462093"/>
                      <a:pt x="347080" y="493314"/>
                      <a:pt x="343905" y="480614"/>
                    </a:cubicBezTo>
                    <a:cubicBezTo>
                      <a:pt x="340730" y="467914"/>
                      <a:pt x="337026" y="416056"/>
                      <a:pt x="318505" y="382189"/>
                    </a:cubicBezTo>
                    <a:cubicBezTo>
                      <a:pt x="299984" y="348322"/>
                      <a:pt x="238601" y="283235"/>
                      <a:pt x="232780" y="277414"/>
                    </a:cubicBezTo>
                    <a:cubicBezTo>
                      <a:pt x="226959" y="271593"/>
                      <a:pt x="292311" y="360493"/>
                      <a:pt x="283580" y="347264"/>
                    </a:cubicBezTo>
                    <a:cubicBezTo>
                      <a:pt x="274849" y="334035"/>
                      <a:pt x="221932" y="251485"/>
                      <a:pt x="180393" y="198039"/>
                    </a:cubicBezTo>
                    <a:cubicBezTo>
                      <a:pt x="138854" y="144593"/>
                      <a:pt x="62389" y="57281"/>
                      <a:pt x="34343" y="26589"/>
                    </a:cubicBezTo>
                    <a:cubicBezTo>
                      <a:pt x="6297" y="-4103"/>
                      <a:pt x="-14076" y="-8071"/>
                      <a:pt x="12118" y="13889"/>
                    </a:cubicBezTo>
                    <a:cubicBezTo>
                      <a:pt x="38312" y="35849"/>
                      <a:pt x="173249" y="149620"/>
                      <a:pt x="191505" y="158351"/>
                    </a:cubicBezTo>
                    <a:cubicBezTo>
                      <a:pt x="209761" y="167082"/>
                      <a:pt x="99431" y="21562"/>
                      <a:pt x="123243" y="4881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0" name="フリーフォーム: 図形 549">
                <a:extLst>
                  <a:ext uri="{FF2B5EF4-FFF2-40B4-BE49-F238E27FC236}">
                    <a16:creationId xmlns:a16="http://schemas.microsoft.com/office/drawing/2014/main" id="{FC87DDC0-3119-473C-A1A5-C74782C5C6A8}"/>
                  </a:ext>
                </a:extLst>
              </p:cNvPr>
              <p:cNvSpPr/>
              <p:nvPr/>
            </p:nvSpPr>
            <p:spPr>
              <a:xfrm>
                <a:off x="3207801" y="3389036"/>
                <a:ext cx="350632" cy="428255"/>
              </a:xfrm>
              <a:custGeom>
                <a:avLst/>
                <a:gdLst>
                  <a:gd name="connsiteX0" fmla="*/ 127537 w 350632"/>
                  <a:gd name="connsiteY0" fmla="*/ 39964 h 428255"/>
                  <a:gd name="connsiteX1" fmla="*/ 289462 w 350632"/>
                  <a:gd name="connsiteY1" fmla="*/ 252689 h 428255"/>
                  <a:gd name="connsiteX2" fmla="*/ 300574 w 350632"/>
                  <a:gd name="connsiteY2" fmla="*/ 327302 h 428255"/>
                  <a:gd name="connsiteX3" fmla="*/ 349787 w 350632"/>
                  <a:gd name="connsiteY3" fmla="*/ 427314 h 428255"/>
                  <a:gd name="connsiteX4" fmla="*/ 254537 w 350632"/>
                  <a:gd name="connsiteY4" fmla="*/ 263802 h 428255"/>
                  <a:gd name="connsiteX5" fmla="*/ 140237 w 350632"/>
                  <a:gd name="connsiteY5" fmla="*/ 117752 h 428255"/>
                  <a:gd name="connsiteX6" fmla="*/ 537 w 350632"/>
                  <a:gd name="connsiteY6" fmla="*/ 277 h 428255"/>
                  <a:gd name="connsiteX7" fmla="*/ 194212 w 350632"/>
                  <a:gd name="connsiteY7" fmla="*/ 151089 h 428255"/>
                  <a:gd name="connsiteX8" fmla="*/ 127537 w 350632"/>
                  <a:gd name="connsiteY8" fmla="*/ 39964 h 4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632" h="428255">
                    <a:moveTo>
                      <a:pt x="127537" y="39964"/>
                    </a:moveTo>
                    <a:cubicBezTo>
                      <a:pt x="143412" y="56897"/>
                      <a:pt x="260623" y="204799"/>
                      <a:pt x="289462" y="252689"/>
                    </a:cubicBezTo>
                    <a:cubicBezTo>
                      <a:pt x="318301" y="300579"/>
                      <a:pt x="290520" y="298198"/>
                      <a:pt x="300574" y="327302"/>
                    </a:cubicBezTo>
                    <a:cubicBezTo>
                      <a:pt x="310628" y="356406"/>
                      <a:pt x="357460" y="437897"/>
                      <a:pt x="349787" y="427314"/>
                    </a:cubicBezTo>
                    <a:cubicBezTo>
                      <a:pt x="342114" y="416731"/>
                      <a:pt x="289462" y="315396"/>
                      <a:pt x="254537" y="263802"/>
                    </a:cubicBezTo>
                    <a:cubicBezTo>
                      <a:pt x="219612" y="212208"/>
                      <a:pt x="182570" y="161673"/>
                      <a:pt x="140237" y="117752"/>
                    </a:cubicBezTo>
                    <a:cubicBezTo>
                      <a:pt x="97904" y="73831"/>
                      <a:pt x="-8459" y="-5279"/>
                      <a:pt x="537" y="277"/>
                    </a:cubicBezTo>
                    <a:cubicBezTo>
                      <a:pt x="9533" y="5833"/>
                      <a:pt x="170135" y="140770"/>
                      <a:pt x="194212" y="151089"/>
                    </a:cubicBezTo>
                    <a:cubicBezTo>
                      <a:pt x="218289" y="161408"/>
                      <a:pt x="111662" y="23031"/>
                      <a:pt x="127537" y="3996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フリーフォーム: 図形 550">
                <a:extLst>
                  <a:ext uri="{FF2B5EF4-FFF2-40B4-BE49-F238E27FC236}">
                    <a16:creationId xmlns:a16="http://schemas.microsoft.com/office/drawing/2014/main" id="{AAE28CBA-C2EE-48C3-85F0-A9EDE90D3AFB}"/>
                  </a:ext>
                </a:extLst>
              </p:cNvPr>
              <p:cNvSpPr/>
              <p:nvPr/>
            </p:nvSpPr>
            <p:spPr>
              <a:xfrm>
                <a:off x="3213100" y="3333568"/>
                <a:ext cx="409728" cy="279699"/>
              </a:xfrm>
              <a:custGeom>
                <a:avLst/>
                <a:gdLst>
                  <a:gd name="connsiteX0" fmla="*/ 279400 w 409728"/>
                  <a:gd name="connsiteY0" fmla="*/ 35107 h 279699"/>
                  <a:gd name="connsiteX1" fmla="*/ 396875 w 409728"/>
                  <a:gd name="connsiteY1" fmla="*/ 235132 h 279699"/>
                  <a:gd name="connsiteX2" fmla="*/ 304800 w 409728"/>
                  <a:gd name="connsiteY2" fmla="*/ 133532 h 279699"/>
                  <a:gd name="connsiteX3" fmla="*/ 409575 w 409728"/>
                  <a:gd name="connsiteY3" fmla="*/ 279582 h 279699"/>
                  <a:gd name="connsiteX4" fmla="*/ 276225 w 409728"/>
                  <a:gd name="connsiteY4" fmla="*/ 155757 h 279699"/>
                  <a:gd name="connsiteX5" fmla="*/ 50800 w 409728"/>
                  <a:gd name="connsiteY5" fmla="*/ 22407 h 279699"/>
                  <a:gd name="connsiteX6" fmla="*/ 0 w 409728"/>
                  <a:gd name="connsiteY6" fmla="*/ 182 h 279699"/>
                  <a:gd name="connsiteX7" fmla="*/ 269875 w 409728"/>
                  <a:gd name="connsiteY7" fmla="*/ 114482 h 279699"/>
                  <a:gd name="connsiteX8" fmla="*/ 279400 w 409728"/>
                  <a:gd name="connsiteY8" fmla="*/ 35107 h 27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728" h="279699">
                    <a:moveTo>
                      <a:pt x="279400" y="35107"/>
                    </a:moveTo>
                    <a:cubicBezTo>
                      <a:pt x="300567" y="55215"/>
                      <a:pt x="392642" y="218728"/>
                      <a:pt x="396875" y="235132"/>
                    </a:cubicBezTo>
                    <a:cubicBezTo>
                      <a:pt x="401108" y="251536"/>
                      <a:pt x="302683" y="126124"/>
                      <a:pt x="304800" y="133532"/>
                    </a:cubicBezTo>
                    <a:cubicBezTo>
                      <a:pt x="306917" y="140940"/>
                      <a:pt x="414337" y="275878"/>
                      <a:pt x="409575" y="279582"/>
                    </a:cubicBezTo>
                    <a:cubicBezTo>
                      <a:pt x="404813" y="283286"/>
                      <a:pt x="336021" y="198619"/>
                      <a:pt x="276225" y="155757"/>
                    </a:cubicBezTo>
                    <a:cubicBezTo>
                      <a:pt x="216429" y="112895"/>
                      <a:pt x="96837" y="48336"/>
                      <a:pt x="50800" y="22407"/>
                    </a:cubicBezTo>
                    <a:cubicBezTo>
                      <a:pt x="4762" y="-3522"/>
                      <a:pt x="0" y="182"/>
                      <a:pt x="0" y="182"/>
                    </a:cubicBezTo>
                    <a:cubicBezTo>
                      <a:pt x="36512" y="15528"/>
                      <a:pt x="223837" y="104428"/>
                      <a:pt x="269875" y="114482"/>
                    </a:cubicBezTo>
                    <a:cubicBezTo>
                      <a:pt x="315913" y="124536"/>
                      <a:pt x="258233" y="14999"/>
                      <a:pt x="279400" y="3510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2" name="フリーフォーム: 図形 551">
                <a:extLst>
                  <a:ext uri="{FF2B5EF4-FFF2-40B4-BE49-F238E27FC236}">
                    <a16:creationId xmlns:a16="http://schemas.microsoft.com/office/drawing/2014/main" id="{0846E824-D999-40B0-B51B-457C79AFBDF7}"/>
                  </a:ext>
                </a:extLst>
              </p:cNvPr>
              <p:cNvSpPr/>
              <p:nvPr/>
            </p:nvSpPr>
            <p:spPr>
              <a:xfrm>
                <a:off x="3455671" y="3527543"/>
                <a:ext cx="238461" cy="1113640"/>
              </a:xfrm>
              <a:custGeom>
                <a:avLst/>
                <a:gdLst>
                  <a:gd name="connsiteX0" fmla="*/ 132079 w 238461"/>
                  <a:gd name="connsiteY0" fmla="*/ 7290 h 1113640"/>
                  <a:gd name="connsiteX1" fmla="*/ 157479 w 238461"/>
                  <a:gd name="connsiteY1" fmla="*/ 53857 h 1113640"/>
                  <a:gd name="connsiteX2" fmla="*/ 229446 w 238461"/>
                  <a:gd name="connsiteY2" fmla="*/ 240124 h 1113640"/>
                  <a:gd name="connsiteX3" fmla="*/ 229446 w 238461"/>
                  <a:gd name="connsiteY3" fmla="*/ 206257 h 1113640"/>
                  <a:gd name="connsiteX4" fmla="*/ 233679 w 238461"/>
                  <a:gd name="connsiteY4" fmla="*/ 303624 h 1113640"/>
                  <a:gd name="connsiteX5" fmla="*/ 193462 w 238461"/>
                  <a:gd name="connsiteY5" fmla="*/ 502590 h 1113640"/>
                  <a:gd name="connsiteX6" fmla="*/ 233679 w 238461"/>
                  <a:gd name="connsiteY6" fmla="*/ 362890 h 1113640"/>
                  <a:gd name="connsiteX7" fmla="*/ 60112 w 238461"/>
                  <a:gd name="connsiteY7" fmla="*/ 837024 h 1113640"/>
                  <a:gd name="connsiteX8" fmla="*/ 106679 w 238461"/>
                  <a:gd name="connsiteY8" fmla="*/ 595724 h 1113640"/>
                  <a:gd name="connsiteX9" fmla="*/ 11429 w 238461"/>
                  <a:gd name="connsiteY9" fmla="*/ 1082557 h 1113640"/>
                  <a:gd name="connsiteX10" fmla="*/ 22012 w 238461"/>
                  <a:gd name="connsiteY10" fmla="*/ 987307 h 1113640"/>
                  <a:gd name="connsiteX11" fmla="*/ 193462 w 238461"/>
                  <a:gd name="connsiteY11" fmla="*/ 360774 h 1113640"/>
                  <a:gd name="connsiteX12" fmla="*/ 132079 w 238461"/>
                  <a:gd name="connsiteY12" fmla="*/ 559740 h 1113640"/>
                  <a:gd name="connsiteX13" fmla="*/ 168062 w 238461"/>
                  <a:gd name="connsiteY13" fmla="*/ 350190 h 1113640"/>
                  <a:gd name="connsiteX14" fmla="*/ 168062 w 238461"/>
                  <a:gd name="connsiteY14" fmla="*/ 257057 h 1113640"/>
                  <a:gd name="connsiteX15" fmla="*/ 157479 w 238461"/>
                  <a:gd name="connsiteY15" fmla="*/ 182974 h 1113640"/>
                  <a:gd name="connsiteX16" fmla="*/ 132079 w 238461"/>
                  <a:gd name="connsiteY16" fmla="*/ 7290 h 1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461" h="1113640">
                    <a:moveTo>
                      <a:pt x="132079" y="7290"/>
                    </a:moveTo>
                    <a:cubicBezTo>
                      <a:pt x="132079" y="-14229"/>
                      <a:pt x="141251" y="15051"/>
                      <a:pt x="157479" y="53857"/>
                    </a:cubicBezTo>
                    <a:cubicBezTo>
                      <a:pt x="173707" y="92663"/>
                      <a:pt x="217451" y="214724"/>
                      <a:pt x="229446" y="240124"/>
                    </a:cubicBezTo>
                    <a:cubicBezTo>
                      <a:pt x="241441" y="265524"/>
                      <a:pt x="228741" y="195674"/>
                      <a:pt x="229446" y="206257"/>
                    </a:cubicBezTo>
                    <a:cubicBezTo>
                      <a:pt x="230151" y="216840"/>
                      <a:pt x="239676" y="254235"/>
                      <a:pt x="233679" y="303624"/>
                    </a:cubicBezTo>
                    <a:cubicBezTo>
                      <a:pt x="227682" y="353013"/>
                      <a:pt x="193462" y="492712"/>
                      <a:pt x="193462" y="502590"/>
                    </a:cubicBezTo>
                    <a:cubicBezTo>
                      <a:pt x="193462" y="512468"/>
                      <a:pt x="255904" y="307151"/>
                      <a:pt x="233679" y="362890"/>
                    </a:cubicBezTo>
                    <a:cubicBezTo>
                      <a:pt x="211454" y="418629"/>
                      <a:pt x="81279" y="798218"/>
                      <a:pt x="60112" y="837024"/>
                    </a:cubicBezTo>
                    <a:cubicBezTo>
                      <a:pt x="38945" y="875830"/>
                      <a:pt x="114793" y="554802"/>
                      <a:pt x="106679" y="595724"/>
                    </a:cubicBezTo>
                    <a:cubicBezTo>
                      <a:pt x="98565" y="636646"/>
                      <a:pt x="25540" y="1017293"/>
                      <a:pt x="11429" y="1082557"/>
                    </a:cubicBezTo>
                    <a:cubicBezTo>
                      <a:pt x="-2682" y="1147821"/>
                      <a:pt x="-8327" y="1107604"/>
                      <a:pt x="22012" y="987307"/>
                    </a:cubicBezTo>
                    <a:cubicBezTo>
                      <a:pt x="52351" y="867010"/>
                      <a:pt x="175118" y="432035"/>
                      <a:pt x="193462" y="360774"/>
                    </a:cubicBezTo>
                    <a:cubicBezTo>
                      <a:pt x="211806" y="289513"/>
                      <a:pt x="136312" y="561504"/>
                      <a:pt x="132079" y="559740"/>
                    </a:cubicBezTo>
                    <a:cubicBezTo>
                      <a:pt x="127846" y="557976"/>
                      <a:pt x="162065" y="400637"/>
                      <a:pt x="168062" y="350190"/>
                    </a:cubicBezTo>
                    <a:cubicBezTo>
                      <a:pt x="174059" y="299743"/>
                      <a:pt x="169826" y="284926"/>
                      <a:pt x="168062" y="257057"/>
                    </a:cubicBezTo>
                    <a:cubicBezTo>
                      <a:pt x="166298" y="229188"/>
                      <a:pt x="164182" y="223543"/>
                      <a:pt x="157479" y="182974"/>
                    </a:cubicBezTo>
                    <a:cubicBezTo>
                      <a:pt x="150776" y="142405"/>
                      <a:pt x="132079" y="28809"/>
                      <a:pt x="132079" y="729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3" name="フリーフォーム: 図形 552">
                <a:extLst>
                  <a:ext uri="{FF2B5EF4-FFF2-40B4-BE49-F238E27FC236}">
                    <a16:creationId xmlns:a16="http://schemas.microsoft.com/office/drawing/2014/main" id="{1C29A56E-4FD9-452E-A188-529EAB873DFC}"/>
                  </a:ext>
                </a:extLst>
              </p:cNvPr>
              <p:cNvSpPr/>
              <p:nvPr/>
            </p:nvSpPr>
            <p:spPr>
              <a:xfrm>
                <a:off x="3433985" y="3572454"/>
                <a:ext cx="255374" cy="1199609"/>
              </a:xfrm>
              <a:custGeom>
                <a:avLst/>
                <a:gdLst>
                  <a:gd name="connsiteX0" fmla="*/ 253248 w 255374"/>
                  <a:gd name="connsiteY0" fmla="*/ 239663 h 1199609"/>
                  <a:gd name="connsiteX1" fmla="*/ 109315 w 255374"/>
                  <a:gd name="connsiteY1" fmla="*/ 881013 h 1199609"/>
                  <a:gd name="connsiteX2" fmla="*/ 132598 w 255374"/>
                  <a:gd name="connsiteY2" fmla="*/ 756129 h 1199609"/>
                  <a:gd name="connsiteX3" fmla="*/ 58515 w 255374"/>
                  <a:gd name="connsiteY3" fmla="*/ 1037646 h 1199609"/>
                  <a:gd name="connsiteX4" fmla="*/ 115665 w 255374"/>
                  <a:gd name="connsiteY4" fmla="*/ 1115963 h 1199609"/>
                  <a:gd name="connsiteX5" fmla="*/ 227848 w 255374"/>
                  <a:gd name="connsiteY5" fmla="*/ 1198513 h 1199609"/>
                  <a:gd name="connsiteX6" fmla="*/ 119898 w 255374"/>
                  <a:gd name="connsiteY6" fmla="*/ 1158296 h 1199609"/>
                  <a:gd name="connsiteX7" fmla="*/ 3482 w 255374"/>
                  <a:gd name="connsiteY7" fmla="*/ 1086329 h 1199609"/>
                  <a:gd name="connsiteX8" fmla="*/ 69098 w 255374"/>
                  <a:gd name="connsiteY8" fmla="*/ 1075746 h 1199609"/>
                  <a:gd name="connsiteX9" fmla="*/ 1365 w 255374"/>
                  <a:gd name="connsiteY9" fmla="*/ 984729 h 1199609"/>
                  <a:gd name="connsiteX10" fmla="*/ 145298 w 255374"/>
                  <a:gd name="connsiteY10" fmla="*/ 546579 h 1199609"/>
                  <a:gd name="connsiteX11" fmla="*/ 24648 w 255374"/>
                  <a:gd name="connsiteY11" fmla="*/ 944513 h 1199609"/>
                  <a:gd name="connsiteX12" fmla="*/ 143182 w 255374"/>
                  <a:gd name="connsiteY12" fmla="*/ 510596 h 1199609"/>
                  <a:gd name="connsiteX13" fmla="*/ 223615 w 255374"/>
                  <a:gd name="connsiteY13" fmla="*/ 178279 h 1199609"/>
                  <a:gd name="connsiteX14" fmla="*/ 210915 w 255374"/>
                  <a:gd name="connsiteY14" fmla="*/ 2596 h 1199609"/>
                  <a:gd name="connsiteX15" fmla="*/ 232082 w 255374"/>
                  <a:gd name="connsiteY15" fmla="*/ 97846 h 1199609"/>
                  <a:gd name="connsiteX16" fmla="*/ 198215 w 255374"/>
                  <a:gd name="connsiteY16" fmla="*/ 417463 h 1199609"/>
                  <a:gd name="connsiteX17" fmla="*/ 253248 w 255374"/>
                  <a:gd name="connsiteY17" fmla="*/ 239663 h 1199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5374" h="1199609">
                    <a:moveTo>
                      <a:pt x="253248" y="239663"/>
                    </a:moveTo>
                    <a:cubicBezTo>
                      <a:pt x="238431" y="316921"/>
                      <a:pt x="129423" y="794935"/>
                      <a:pt x="109315" y="881013"/>
                    </a:cubicBezTo>
                    <a:cubicBezTo>
                      <a:pt x="89207" y="967091"/>
                      <a:pt x="141065" y="730023"/>
                      <a:pt x="132598" y="756129"/>
                    </a:cubicBezTo>
                    <a:cubicBezTo>
                      <a:pt x="124131" y="782235"/>
                      <a:pt x="61337" y="977674"/>
                      <a:pt x="58515" y="1037646"/>
                    </a:cubicBezTo>
                    <a:cubicBezTo>
                      <a:pt x="55693" y="1097618"/>
                      <a:pt x="87443" y="1089152"/>
                      <a:pt x="115665" y="1115963"/>
                    </a:cubicBezTo>
                    <a:cubicBezTo>
                      <a:pt x="143887" y="1142774"/>
                      <a:pt x="227143" y="1191458"/>
                      <a:pt x="227848" y="1198513"/>
                    </a:cubicBezTo>
                    <a:cubicBezTo>
                      <a:pt x="228553" y="1205568"/>
                      <a:pt x="157292" y="1176993"/>
                      <a:pt x="119898" y="1158296"/>
                    </a:cubicBezTo>
                    <a:cubicBezTo>
                      <a:pt x="82504" y="1139599"/>
                      <a:pt x="11949" y="1100087"/>
                      <a:pt x="3482" y="1086329"/>
                    </a:cubicBezTo>
                    <a:cubicBezTo>
                      <a:pt x="-4985" y="1072571"/>
                      <a:pt x="69451" y="1092679"/>
                      <a:pt x="69098" y="1075746"/>
                    </a:cubicBezTo>
                    <a:cubicBezTo>
                      <a:pt x="68745" y="1058813"/>
                      <a:pt x="-11335" y="1072924"/>
                      <a:pt x="1365" y="984729"/>
                    </a:cubicBezTo>
                    <a:cubicBezTo>
                      <a:pt x="14065" y="896535"/>
                      <a:pt x="141418" y="553282"/>
                      <a:pt x="145298" y="546579"/>
                    </a:cubicBezTo>
                    <a:cubicBezTo>
                      <a:pt x="149178" y="539876"/>
                      <a:pt x="25001" y="950510"/>
                      <a:pt x="24648" y="944513"/>
                    </a:cubicBezTo>
                    <a:cubicBezTo>
                      <a:pt x="24295" y="938516"/>
                      <a:pt x="110021" y="638302"/>
                      <a:pt x="143182" y="510596"/>
                    </a:cubicBezTo>
                    <a:cubicBezTo>
                      <a:pt x="176343" y="382890"/>
                      <a:pt x="212326" y="262946"/>
                      <a:pt x="223615" y="178279"/>
                    </a:cubicBezTo>
                    <a:cubicBezTo>
                      <a:pt x="234904" y="93612"/>
                      <a:pt x="209504" y="16001"/>
                      <a:pt x="210915" y="2596"/>
                    </a:cubicBezTo>
                    <a:cubicBezTo>
                      <a:pt x="212326" y="-10809"/>
                      <a:pt x="234199" y="28702"/>
                      <a:pt x="232082" y="97846"/>
                    </a:cubicBezTo>
                    <a:cubicBezTo>
                      <a:pt x="229965" y="166990"/>
                      <a:pt x="195746" y="393827"/>
                      <a:pt x="198215" y="417463"/>
                    </a:cubicBezTo>
                    <a:cubicBezTo>
                      <a:pt x="200684" y="441099"/>
                      <a:pt x="268065" y="162405"/>
                      <a:pt x="253248" y="23966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フリーフォーム: 図形 553">
                <a:extLst>
                  <a:ext uri="{FF2B5EF4-FFF2-40B4-BE49-F238E27FC236}">
                    <a16:creationId xmlns:a16="http://schemas.microsoft.com/office/drawing/2014/main" id="{0DC28267-A741-4BC7-AEB0-2F64843617DF}"/>
                  </a:ext>
                </a:extLst>
              </p:cNvPr>
              <p:cNvSpPr/>
              <p:nvPr/>
            </p:nvSpPr>
            <p:spPr>
              <a:xfrm>
                <a:off x="3430212" y="4141863"/>
                <a:ext cx="240981" cy="646038"/>
              </a:xfrm>
              <a:custGeom>
                <a:avLst/>
                <a:gdLst>
                  <a:gd name="connsiteX0" fmla="*/ 92451 w 240981"/>
                  <a:gd name="connsiteY0" fmla="*/ 236462 h 646038"/>
                  <a:gd name="connsiteX1" fmla="*/ 28951 w 240981"/>
                  <a:gd name="connsiteY1" fmla="*/ 461887 h 646038"/>
                  <a:gd name="connsiteX2" fmla="*/ 76576 w 240981"/>
                  <a:gd name="connsiteY2" fmla="*/ 520625 h 646038"/>
                  <a:gd name="connsiteX3" fmla="*/ 59113 w 240981"/>
                  <a:gd name="connsiteY3" fmla="*/ 514275 h 646038"/>
                  <a:gd name="connsiteX4" fmla="*/ 240088 w 240981"/>
                  <a:gd name="connsiteY4" fmla="*/ 631750 h 646038"/>
                  <a:gd name="connsiteX5" fmla="*/ 127376 w 240981"/>
                  <a:gd name="connsiteY5" fmla="*/ 587300 h 646038"/>
                  <a:gd name="connsiteX6" fmla="*/ 98801 w 240981"/>
                  <a:gd name="connsiteY6" fmla="*/ 590475 h 646038"/>
                  <a:gd name="connsiteX7" fmla="*/ 208338 w 240981"/>
                  <a:gd name="connsiteY7" fmla="*/ 646037 h 646038"/>
                  <a:gd name="connsiteX8" fmla="*/ 103563 w 240981"/>
                  <a:gd name="connsiteY8" fmla="*/ 592062 h 646038"/>
                  <a:gd name="connsiteX9" fmla="*/ 3551 w 240981"/>
                  <a:gd name="connsiteY9" fmla="*/ 511100 h 646038"/>
                  <a:gd name="connsiteX10" fmla="*/ 33713 w 240981"/>
                  <a:gd name="connsiteY10" fmla="*/ 396800 h 646038"/>
                  <a:gd name="connsiteX11" fmla="*/ 141663 w 240981"/>
                  <a:gd name="connsiteY11" fmla="*/ 22150 h 646038"/>
                  <a:gd name="connsiteX12" fmla="*/ 141663 w 240981"/>
                  <a:gd name="connsiteY12" fmla="*/ 79300 h 646038"/>
                  <a:gd name="connsiteX13" fmla="*/ 51176 w 240981"/>
                  <a:gd name="connsiteY13" fmla="*/ 376162 h 646038"/>
                  <a:gd name="connsiteX14" fmla="*/ 92451 w 240981"/>
                  <a:gd name="connsiteY14" fmla="*/ 236462 h 64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0981" h="646038">
                    <a:moveTo>
                      <a:pt x="92451" y="236462"/>
                    </a:moveTo>
                    <a:cubicBezTo>
                      <a:pt x="88747" y="250749"/>
                      <a:pt x="31597" y="414527"/>
                      <a:pt x="28951" y="461887"/>
                    </a:cubicBezTo>
                    <a:cubicBezTo>
                      <a:pt x="26305" y="509247"/>
                      <a:pt x="71549" y="511894"/>
                      <a:pt x="76576" y="520625"/>
                    </a:cubicBezTo>
                    <a:cubicBezTo>
                      <a:pt x="81603" y="529356"/>
                      <a:pt x="31861" y="495754"/>
                      <a:pt x="59113" y="514275"/>
                    </a:cubicBezTo>
                    <a:cubicBezTo>
                      <a:pt x="86365" y="532796"/>
                      <a:pt x="228711" y="619579"/>
                      <a:pt x="240088" y="631750"/>
                    </a:cubicBezTo>
                    <a:cubicBezTo>
                      <a:pt x="251465" y="643921"/>
                      <a:pt x="150924" y="594179"/>
                      <a:pt x="127376" y="587300"/>
                    </a:cubicBezTo>
                    <a:cubicBezTo>
                      <a:pt x="103828" y="580421"/>
                      <a:pt x="85307" y="580686"/>
                      <a:pt x="98801" y="590475"/>
                    </a:cubicBezTo>
                    <a:cubicBezTo>
                      <a:pt x="112295" y="600264"/>
                      <a:pt x="207544" y="645773"/>
                      <a:pt x="208338" y="646037"/>
                    </a:cubicBezTo>
                    <a:cubicBezTo>
                      <a:pt x="209132" y="646302"/>
                      <a:pt x="137694" y="614551"/>
                      <a:pt x="103563" y="592062"/>
                    </a:cubicBezTo>
                    <a:cubicBezTo>
                      <a:pt x="69432" y="569573"/>
                      <a:pt x="15193" y="543644"/>
                      <a:pt x="3551" y="511100"/>
                    </a:cubicBezTo>
                    <a:cubicBezTo>
                      <a:pt x="-8091" y="478556"/>
                      <a:pt x="10694" y="478292"/>
                      <a:pt x="33713" y="396800"/>
                    </a:cubicBezTo>
                    <a:cubicBezTo>
                      <a:pt x="56732" y="315308"/>
                      <a:pt x="123671" y="75067"/>
                      <a:pt x="141663" y="22150"/>
                    </a:cubicBezTo>
                    <a:cubicBezTo>
                      <a:pt x="159655" y="-30767"/>
                      <a:pt x="156744" y="20298"/>
                      <a:pt x="141663" y="79300"/>
                    </a:cubicBezTo>
                    <a:cubicBezTo>
                      <a:pt x="126582" y="138302"/>
                      <a:pt x="58849" y="349174"/>
                      <a:pt x="51176" y="376162"/>
                    </a:cubicBezTo>
                    <a:cubicBezTo>
                      <a:pt x="43503" y="403150"/>
                      <a:pt x="96155" y="222175"/>
                      <a:pt x="92451" y="23646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フリーフォーム: 図形 554">
                <a:extLst>
                  <a:ext uri="{FF2B5EF4-FFF2-40B4-BE49-F238E27FC236}">
                    <a16:creationId xmlns:a16="http://schemas.microsoft.com/office/drawing/2014/main" id="{0A3D3D2D-F1F5-4232-8B21-D12A2CCF8E39}"/>
                  </a:ext>
                </a:extLst>
              </p:cNvPr>
              <p:cNvSpPr/>
              <p:nvPr/>
            </p:nvSpPr>
            <p:spPr>
              <a:xfrm>
                <a:off x="3389079" y="4019972"/>
                <a:ext cx="345509" cy="763534"/>
              </a:xfrm>
              <a:custGeom>
                <a:avLst/>
                <a:gdLst>
                  <a:gd name="connsiteX0" fmla="*/ 124059 w 345509"/>
                  <a:gd name="connsiteY0" fmla="*/ 277391 h 763534"/>
                  <a:gd name="connsiteX1" fmla="*/ 49446 w 345509"/>
                  <a:gd name="connsiteY1" fmla="*/ 537741 h 763534"/>
                  <a:gd name="connsiteX2" fmla="*/ 58971 w 345509"/>
                  <a:gd name="connsiteY2" fmla="*/ 505991 h 763534"/>
                  <a:gd name="connsiteX3" fmla="*/ 36746 w 345509"/>
                  <a:gd name="connsiteY3" fmla="*/ 596478 h 763534"/>
                  <a:gd name="connsiteX4" fmla="*/ 234 w 345509"/>
                  <a:gd name="connsiteY4" fmla="*/ 559966 h 763534"/>
                  <a:gd name="connsiteX5" fmla="*/ 55796 w 345509"/>
                  <a:gd name="connsiteY5" fmla="*/ 620291 h 763534"/>
                  <a:gd name="connsiteX6" fmla="*/ 82784 w 345509"/>
                  <a:gd name="connsiteY6" fmla="*/ 666328 h 763534"/>
                  <a:gd name="connsiteX7" fmla="*/ 60559 w 345509"/>
                  <a:gd name="connsiteY7" fmla="*/ 644103 h 763534"/>
                  <a:gd name="connsiteX8" fmla="*/ 149459 w 345509"/>
                  <a:gd name="connsiteY8" fmla="*/ 721891 h 763534"/>
                  <a:gd name="connsiteX9" fmla="*/ 54209 w 345509"/>
                  <a:gd name="connsiteY9" fmla="*/ 674266 h 763534"/>
                  <a:gd name="connsiteX10" fmla="*/ 344721 w 345509"/>
                  <a:gd name="connsiteY10" fmla="*/ 763166 h 763534"/>
                  <a:gd name="connsiteX11" fmla="*/ 138346 w 345509"/>
                  <a:gd name="connsiteY11" fmla="*/ 702841 h 763534"/>
                  <a:gd name="connsiteX12" fmla="*/ 84371 w 345509"/>
                  <a:gd name="connsiteY12" fmla="*/ 628228 h 763534"/>
                  <a:gd name="connsiteX13" fmla="*/ 103421 w 345509"/>
                  <a:gd name="connsiteY13" fmla="*/ 547266 h 763534"/>
                  <a:gd name="connsiteX14" fmla="*/ 224071 w 345509"/>
                  <a:gd name="connsiteY14" fmla="*/ 1166 h 763534"/>
                  <a:gd name="connsiteX15" fmla="*/ 114534 w 345509"/>
                  <a:gd name="connsiteY15" fmla="*/ 399628 h 763534"/>
                  <a:gd name="connsiteX16" fmla="*/ 124059 w 345509"/>
                  <a:gd name="connsiteY16" fmla="*/ 277391 h 763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5509" h="763534">
                    <a:moveTo>
                      <a:pt x="124059" y="277391"/>
                    </a:moveTo>
                    <a:cubicBezTo>
                      <a:pt x="113211" y="300410"/>
                      <a:pt x="60294" y="499641"/>
                      <a:pt x="49446" y="537741"/>
                    </a:cubicBezTo>
                    <a:cubicBezTo>
                      <a:pt x="38598" y="575841"/>
                      <a:pt x="61088" y="496202"/>
                      <a:pt x="58971" y="505991"/>
                    </a:cubicBezTo>
                    <a:cubicBezTo>
                      <a:pt x="56854" y="515780"/>
                      <a:pt x="46535" y="587482"/>
                      <a:pt x="36746" y="596478"/>
                    </a:cubicBezTo>
                    <a:cubicBezTo>
                      <a:pt x="26957" y="605474"/>
                      <a:pt x="-2941" y="555997"/>
                      <a:pt x="234" y="559966"/>
                    </a:cubicBezTo>
                    <a:cubicBezTo>
                      <a:pt x="3409" y="563935"/>
                      <a:pt x="42038" y="602564"/>
                      <a:pt x="55796" y="620291"/>
                    </a:cubicBezTo>
                    <a:cubicBezTo>
                      <a:pt x="69554" y="638018"/>
                      <a:pt x="81990" y="662359"/>
                      <a:pt x="82784" y="666328"/>
                    </a:cubicBezTo>
                    <a:cubicBezTo>
                      <a:pt x="83578" y="670297"/>
                      <a:pt x="49447" y="634843"/>
                      <a:pt x="60559" y="644103"/>
                    </a:cubicBezTo>
                    <a:cubicBezTo>
                      <a:pt x="71671" y="653363"/>
                      <a:pt x="150517" y="716864"/>
                      <a:pt x="149459" y="721891"/>
                    </a:cubicBezTo>
                    <a:cubicBezTo>
                      <a:pt x="148401" y="726918"/>
                      <a:pt x="21665" y="667387"/>
                      <a:pt x="54209" y="674266"/>
                    </a:cubicBezTo>
                    <a:cubicBezTo>
                      <a:pt x="86753" y="681145"/>
                      <a:pt x="330698" y="758403"/>
                      <a:pt x="344721" y="763166"/>
                    </a:cubicBezTo>
                    <a:cubicBezTo>
                      <a:pt x="358744" y="767929"/>
                      <a:pt x="181738" y="725331"/>
                      <a:pt x="138346" y="702841"/>
                    </a:cubicBezTo>
                    <a:cubicBezTo>
                      <a:pt x="94954" y="680351"/>
                      <a:pt x="90192" y="654157"/>
                      <a:pt x="84371" y="628228"/>
                    </a:cubicBezTo>
                    <a:cubicBezTo>
                      <a:pt x="78550" y="602299"/>
                      <a:pt x="80138" y="651776"/>
                      <a:pt x="103421" y="547266"/>
                    </a:cubicBezTo>
                    <a:cubicBezTo>
                      <a:pt x="126704" y="442756"/>
                      <a:pt x="222219" y="25772"/>
                      <a:pt x="224071" y="1166"/>
                    </a:cubicBezTo>
                    <a:cubicBezTo>
                      <a:pt x="225923" y="-23440"/>
                      <a:pt x="132526" y="348828"/>
                      <a:pt x="114534" y="399628"/>
                    </a:cubicBezTo>
                    <a:cubicBezTo>
                      <a:pt x="96542" y="450428"/>
                      <a:pt x="134907" y="254372"/>
                      <a:pt x="124059" y="27739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フリーフォーム: 図形 555">
                <a:extLst>
                  <a:ext uri="{FF2B5EF4-FFF2-40B4-BE49-F238E27FC236}">
                    <a16:creationId xmlns:a16="http://schemas.microsoft.com/office/drawing/2014/main" id="{03B7E611-55C1-438B-AB1A-A2CB5A5FEFD1}"/>
                  </a:ext>
                </a:extLst>
              </p:cNvPr>
              <p:cNvSpPr/>
              <p:nvPr/>
            </p:nvSpPr>
            <p:spPr>
              <a:xfrm>
                <a:off x="3605868" y="4711667"/>
                <a:ext cx="402950" cy="55445"/>
              </a:xfrm>
              <a:custGeom>
                <a:avLst/>
                <a:gdLst>
                  <a:gd name="connsiteX0" fmla="*/ 932 w 402950"/>
                  <a:gd name="connsiteY0" fmla="*/ 54008 h 55445"/>
                  <a:gd name="connsiteX1" fmla="*/ 232707 w 402950"/>
                  <a:gd name="connsiteY1" fmla="*/ 6383 h 55445"/>
                  <a:gd name="connsiteX2" fmla="*/ 62845 w 402950"/>
                  <a:gd name="connsiteY2" fmla="*/ 27021 h 55445"/>
                  <a:gd name="connsiteX3" fmla="*/ 293032 w 402950"/>
                  <a:gd name="connsiteY3" fmla="*/ 9558 h 55445"/>
                  <a:gd name="connsiteX4" fmla="*/ 402570 w 402950"/>
                  <a:gd name="connsiteY4" fmla="*/ 1621 h 55445"/>
                  <a:gd name="connsiteX5" fmla="*/ 329545 w 402950"/>
                  <a:gd name="connsiteY5" fmla="*/ 41308 h 55445"/>
                  <a:gd name="connsiteX6" fmla="*/ 340657 w 402950"/>
                  <a:gd name="connsiteY6" fmla="*/ 39721 h 55445"/>
                  <a:gd name="connsiteX7" fmla="*/ 158095 w 402950"/>
                  <a:gd name="connsiteY7" fmla="*/ 42896 h 55445"/>
                  <a:gd name="connsiteX8" fmla="*/ 932 w 402950"/>
                  <a:gd name="connsiteY8" fmla="*/ 54008 h 5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950" h="55445">
                    <a:moveTo>
                      <a:pt x="932" y="54008"/>
                    </a:moveTo>
                    <a:cubicBezTo>
                      <a:pt x="13367" y="47922"/>
                      <a:pt x="222388" y="10881"/>
                      <a:pt x="232707" y="6383"/>
                    </a:cubicBezTo>
                    <a:cubicBezTo>
                      <a:pt x="243026" y="1885"/>
                      <a:pt x="52791" y="26492"/>
                      <a:pt x="62845" y="27021"/>
                    </a:cubicBezTo>
                    <a:cubicBezTo>
                      <a:pt x="72899" y="27550"/>
                      <a:pt x="236411" y="13791"/>
                      <a:pt x="293032" y="9558"/>
                    </a:cubicBezTo>
                    <a:cubicBezTo>
                      <a:pt x="349653" y="5325"/>
                      <a:pt x="396485" y="-3671"/>
                      <a:pt x="402570" y="1621"/>
                    </a:cubicBezTo>
                    <a:cubicBezTo>
                      <a:pt x="408655" y="6913"/>
                      <a:pt x="339864" y="34958"/>
                      <a:pt x="329545" y="41308"/>
                    </a:cubicBezTo>
                    <a:cubicBezTo>
                      <a:pt x="319226" y="47658"/>
                      <a:pt x="369232" y="39456"/>
                      <a:pt x="340657" y="39721"/>
                    </a:cubicBezTo>
                    <a:lnTo>
                      <a:pt x="158095" y="42896"/>
                    </a:lnTo>
                    <a:cubicBezTo>
                      <a:pt x="103591" y="45013"/>
                      <a:pt x="-11503" y="60094"/>
                      <a:pt x="932" y="5400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7" name="フリーフォーム: 図形 556">
                <a:extLst>
                  <a:ext uri="{FF2B5EF4-FFF2-40B4-BE49-F238E27FC236}">
                    <a16:creationId xmlns:a16="http://schemas.microsoft.com/office/drawing/2014/main" id="{1709DC68-4AEB-4D4A-A206-68DB86DA77EE}"/>
                  </a:ext>
                </a:extLst>
              </p:cNvPr>
              <p:cNvSpPr/>
              <p:nvPr/>
            </p:nvSpPr>
            <p:spPr>
              <a:xfrm>
                <a:off x="3625401" y="4688468"/>
                <a:ext cx="391467" cy="72900"/>
              </a:xfrm>
              <a:custGeom>
                <a:avLst/>
                <a:gdLst>
                  <a:gd name="connsiteX0" fmla="*/ 9974 w 391467"/>
                  <a:gd name="connsiteY0" fmla="*/ 51807 h 72900"/>
                  <a:gd name="connsiteX1" fmla="*/ 381449 w 391467"/>
                  <a:gd name="connsiteY1" fmla="*/ 1007 h 72900"/>
                  <a:gd name="connsiteX2" fmla="*/ 294137 w 391467"/>
                  <a:gd name="connsiteY2" fmla="*/ 18470 h 72900"/>
                  <a:gd name="connsiteX3" fmla="*/ 389387 w 391467"/>
                  <a:gd name="connsiteY3" fmla="*/ 24820 h 72900"/>
                  <a:gd name="connsiteX4" fmla="*/ 314774 w 391467"/>
                  <a:gd name="connsiteY4" fmla="*/ 56570 h 72900"/>
                  <a:gd name="connsiteX5" fmla="*/ 200474 w 391467"/>
                  <a:gd name="connsiteY5" fmla="*/ 72445 h 72900"/>
                  <a:gd name="connsiteX6" fmla="*/ 243337 w 391467"/>
                  <a:gd name="connsiteY6" fmla="*/ 67682 h 72900"/>
                  <a:gd name="connsiteX7" fmla="*/ 232224 w 391467"/>
                  <a:gd name="connsiteY7" fmla="*/ 58157 h 72900"/>
                  <a:gd name="connsiteX8" fmla="*/ 116337 w 391467"/>
                  <a:gd name="connsiteY8" fmla="*/ 58157 h 72900"/>
                  <a:gd name="connsiteX9" fmla="*/ 9974 w 391467"/>
                  <a:gd name="connsiteY9" fmla="*/ 51807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1467" h="72900">
                    <a:moveTo>
                      <a:pt x="9974" y="51807"/>
                    </a:moveTo>
                    <a:cubicBezTo>
                      <a:pt x="54159" y="42282"/>
                      <a:pt x="334089" y="6563"/>
                      <a:pt x="381449" y="1007"/>
                    </a:cubicBezTo>
                    <a:cubicBezTo>
                      <a:pt x="428809" y="-4549"/>
                      <a:pt x="292814" y="14501"/>
                      <a:pt x="294137" y="18470"/>
                    </a:cubicBezTo>
                    <a:cubicBezTo>
                      <a:pt x="295460" y="22439"/>
                      <a:pt x="385948" y="18470"/>
                      <a:pt x="389387" y="24820"/>
                    </a:cubicBezTo>
                    <a:cubicBezTo>
                      <a:pt x="392826" y="31170"/>
                      <a:pt x="346259" y="48633"/>
                      <a:pt x="314774" y="56570"/>
                    </a:cubicBezTo>
                    <a:cubicBezTo>
                      <a:pt x="283289" y="64507"/>
                      <a:pt x="212380" y="70593"/>
                      <a:pt x="200474" y="72445"/>
                    </a:cubicBezTo>
                    <a:cubicBezTo>
                      <a:pt x="188568" y="74297"/>
                      <a:pt x="238045" y="70063"/>
                      <a:pt x="243337" y="67682"/>
                    </a:cubicBezTo>
                    <a:cubicBezTo>
                      <a:pt x="248629" y="65301"/>
                      <a:pt x="253391" y="59744"/>
                      <a:pt x="232224" y="58157"/>
                    </a:cubicBezTo>
                    <a:cubicBezTo>
                      <a:pt x="211057" y="56570"/>
                      <a:pt x="152056" y="58686"/>
                      <a:pt x="116337" y="58157"/>
                    </a:cubicBezTo>
                    <a:cubicBezTo>
                      <a:pt x="80618" y="57628"/>
                      <a:pt x="-34211" y="61332"/>
                      <a:pt x="9974" y="5180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8" name="フリーフォーム: 図形 557">
                <a:extLst>
                  <a:ext uri="{FF2B5EF4-FFF2-40B4-BE49-F238E27FC236}">
                    <a16:creationId xmlns:a16="http://schemas.microsoft.com/office/drawing/2014/main" id="{35647BC4-6065-4538-84F9-DDE64FA23F2E}"/>
                  </a:ext>
                </a:extLst>
              </p:cNvPr>
              <p:cNvSpPr/>
              <p:nvPr/>
            </p:nvSpPr>
            <p:spPr>
              <a:xfrm>
                <a:off x="3877521" y="4304472"/>
                <a:ext cx="236602" cy="475053"/>
              </a:xfrm>
              <a:custGeom>
                <a:avLst/>
                <a:gdLst>
                  <a:gd name="connsiteX0" fmla="*/ 189654 w 236602"/>
                  <a:gd name="connsiteY0" fmla="*/ 129416 h 475053"/>
                  <a:gd name="connsiteX1" fmla="*/ 207117 w 236602"/>
                  <a:gd name="connsiteY1" fmla="*/ 283403 h 475053"/>
                  <a:gd name="connsiteX2" fmla="*/ 230929 w 236602"/>
                  <a:gd name="connsiteY2" fmla="*/ 348491 h 475053"/>
                  <a:gd name="connsiteX3" fmla="*/ 226167 w 236602"/>
                  <a:gd name="connsiteY3" fmla="*/ 362778 h 475053"/>
                  <a:gd name="connsiteX4" fmla="*/ 122979 w 236602"/>
                  <a:gd name="connsiteY4" fmla="*/ 440566 h 475053"/>
                  <a:gd name="connsiteX5" fmla="*/ 742 w 236602"/>
                  <a:gd name="connsiteY5" fmla="*/ 473903 h 475053"/>
                  <a:gd name="connsiteX6" fmla="*/ 183304 w 236602"/>
                  <a:gd name="connsiteY6" fmla="*/ 402466 h 475053"/>
                  <a:gd name="connsiteX7" fmla="*/ 188067 w 236602"/>
                  <a:gd name="connsiteY7" fmla="*/ 369128 h 475053"/>
                  <a:gd name="connsiteX8" fmla="*/ 72179 w 236602"/>
                  <a:gd name="connsiteY8" fmla="*/ 250066 h 475053"/>
                  <a:gd name="connsiteX9" fmla="*/ 30904 w 236602"/>
                  <a:gd name="connsiteY9" fmla="*/ 219903 h 475053"/>
                  <a:gd name="connsiteX10" fmla="*/ 192829 w 236602"/>
                  <a:gd name="connsiteY10" fmla="*/ 315153 h 475053"/>
                  <a:gd name="connsiteX11" fmla="*/ 167429 w 236602"/>
                  <a:gd name="connsiteY11" fmla="*/ 265941 h 475053"/>
                  <a:gd name="connsiteX12" fmla="*/ 162667 w 236602"/>
                  <a:gd name="connsiteY12" fmla="*/ 8766 h 475053"/>
                  <a:gd name="connsiteX13" fmla="*/ 162667 w 236602"/>
                  <a:gd name="connsiteY13" fmla="*/ 78616 h 475053"/>
                  <a:gd name="connsiteX14" fmla="*/ 176954 w 236602"/>
                  <a:gd name="connsiteY14" fmla="*/ 261178 h 475053"/>
                  <a:gd name="connsiteX15" fmla="*/ 189654 w 236602"/>
                  <a:gd name="connsiteY15" fmla="*/ 129416 h 47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6602" h="475053">
                    <a:moveTo>
                      <a:pt x="189654" y="129416"/>
                    </a:moveTo>
                    <a:cubicBezTo>
                      <a:pt x="194681" y="133120"/>
                      <a:pt x="200238" y="246891"/>
                      <a:pt x="207117" y="283403"/>
                    </a:cubicBezTo>
                    <a:cubicBezTo>
                      <a:pt x="213996" y="319915"/>
                      <a:pt x="227754" y="335262"/>
                      <a:pt x="230929" y="348491"/>
                    </a:cubicBezTo>
                    <a:cubicBezTo>
                      <a:pt x="234104" y="361720"/>
                      <a:pt x="244159" y="347432"/>
                      <a:pt x="226167" y="362778"/>
                    </a:cubicBezTo>
                    <a:cubicBezTo>
                      <a:pt x="208175" y="378124"/>
                      <a:pt x="160550" y="422045"/>
                      <a:pt x="122979" y="440566"/>
                    </a:cubicBezTo>
                    <a:cubicBezTo>
                      <a:pt x="85408" y="459087"/>
                      <a:pt x="-9312" y="480253"/>
                      <a:pt x="742" y="473903"/>
                    </a:cubicBezTo>
                    <a:cubicBezTo>
                      <a:pt x="10796" y="467553"/>
                      <a:pt x="152083" y="419928"/>
                      <a:pt x="183304" y="402466"/>
                    </a:cubicBezTo>
                    <a:cubicBezTo>
                      <a:pt x="214525" y="385004"/>
                      <a:pt x="206588" y="394528"/>
                      <a:pt x="188067" y="369128"/>
                    </a:cubicBezTo>
                    <a:cubicBezTo>
                      <a:pt x="169546" y="343728"/>
                      <a:pt x="98373" y="274937"/>
                      <a:pt x="72179" y="250066"/>
                    </a:cubicBezTo>
                    <a:cubicBezTo>
                      <a:pt x="45985" y="225195"/>
                      <a:pt x="10796" y="209055"/>
                      <a:pt x="30904" y="219903"/>
                    </a:cubicBezTo>
                    <a:cubicBezTo>
                      <a:pt x="51012" y="230751"/>
                      <a:pt x="170075" y="307480"/>
                      <a:pt x="192829" y="315153"/>
                    </a:cubicBezTo>
                    <a:cubicBezTo>
                      <a:pt x="215583" y="322826"/>
                      <a:pt x="172456" y="317005"/>
                      <a:pt x="167429" y="265941"/>
                    </a:cubicBezTo>
                    <a:cubicBezTo>
                      <a:pt x="162402" y="214877"/>
                      <a:pt x="163461" y="39987"/>
                      <a:pt x="162667" y="8766"/>
                    </a:cubicBezTo>
                    <a:cubicBezTo>
                      <a:pt x="161873" y="-22455"/>
                      <a:pt x="160286" y="36547"/>
                      <a:pt x="162667" y="78616"/>
                    </a:cubicBezTo>
                    <a:cubicBezTo>
                      <a:pt x="165048" y="120685"/>
                      <a:pt x="172721" y="247420"/>
                      <a:pt x="176954" y="261178"/>
                    </a:cubicBezTo>
                    <a:cubicBezTo>
                      <a:pt x="181187" y="274936"/>
                      <a:pt x="184627" y="125712"/>
                      <a:pt x="189654" y="12941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9" name="フリーフォーム: 図形 558">
                <a:extLst>
                  <a:ext uri="{FF2B5EF4-FFF2-40B4-BE49-F238E27FC236}">
                    <a16:creationId xmlns:a16="http://schemas.microsoft.com/office/drawing/2014/main" id="{76DA776C-2FB2-4FF7-9C2E-04CD4F8E1720}"/>
                  </a:ext>
                </a:extLst>
              </p:cNvPr>
              <p:cNvSpPr/>
              <p:nvPr/>
            </p:nvSpPr>
            <p:spPr>
              <a:xfrm>
                <a:off x="3861594" y="4316145"/>
                <a:ext cx="259696" cy="476712"/>
              </a:xfrm>
              <a:custGeom>
                <a:avLst/>
                <a:gdLst>
                  <a:gd name="connsiteX0" fmla="*/ 215106 w 259696"/>
                  <a:gd name="connsiteY0" fmla="*/ 268 h 476712"/>
                  <a:gd name="connsiteX1" fmla="*/ 227806 w 259696"/>
                  <a:gd name="connsiteY1" fmla="*/ 205055 h 476712"/>
                  <a:gd name="connsiteX2" fmla="*/ 259556 w 259696"/>
                  <a:gd name="connsiteY2" fmla="*/ 320943 h 476712"/>
                  <a:gd name="connsiteX3" fmla="*/ 226219 w 259696"/>
                  <a:gd name="connsiteY3" fmla="*/ 363805 h 476712"/>
                  <a:gd name="connsiteX4" fmla="*/ 27781 w 259696"/>
                  <a:gd name="connsiteY4" fmla="*/ 476518 h 476712"/>
                  <a:gd name="connsiteX5" fmla="*/ 148431 w 259696"/>
                  <a:gd name="connsiteY5" fmla="*/ 390793 h 476712"/>
                  <a:gd name="connsiteX6" fmla="*/ 794 w 259696"/>
                  <a:gd name="connsiteY6" fmla="*/ 384443 h 476712"/>
                  <a:gd name="connsiteX7" fmla="*/ 227806 w 259696"/>
                  <a:gd name="connsiteY7" fmla="*/ 344755 h 476712"/>
                  <a:gd name="connsiteX8" fmla="*/ 172244 w 259696"/>
                  <a:gd name="connsiteY8" fmla="*/ 295543 h 476712"/>
                  <a:gd name="connsiteX9" fmla="*/ 153194 w 259696"/>
                  <a:gd name="connsiteY9" fmla="*/ 224105 h 476712"/>
                  <a:gd name="connsiteX10" fmla="*/ 210344 w 259696"/>
                  <a:gd name="connsiteY10" fmla="*/ 284430 h 476712"/>
                  <a:gd name="connsiteX11" fmla="*/ 208756 w 259696"/>
                  <a:gd name="connsiteY11" fmla="*/ 201880 h 476712"/>
                  <a:gd name="connsiteX12" fmla="*/ 208756 w 259696"/>
                  <a:gd name="connsiteY12" fmla="*/ 176480 h 476712"/>
                  <a:gd name="connsiteX13" fmla="*/ 234156 w 259696"/>
                  <a:gd name="connsiteY13" fmla="*/ 251093 h 476712"/>
                  <a:gd name="connsiteX14" fmla="*/ 215106 w 259696"/>
                  <a:gd name="connsiteY14" fmla="*/ 268 h 47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9696" h="476712">
                    <a:moveTo>
                      <a:pt x="215106" y="268"/>
                    </a:moveTo>
                    <a:cubicBezTo>
                      <a:pt x="214048" y="-7405"/>
                      <a:pt x="220398" y="151609"/>
                      <a:pt x="227806" y="205055"/>
                    </a:cubicBezTo>
                    <a:cubicBezTo>
                      <a:pt x="235214" y="258501"/>
                      <a:pt x="259821" y="294485"/>
                      <a:pt x="259556" y="320943"/>
                    </a:cubicBezTo>
                    <a:cubicBezTo>
                      <a:pt x="259292" y="347401"/>
                      <a:pt x="264848" y="337876"/>
                      <a:pt x="226219" y="363805"/>
                    </a:cubicBezTo>
                    <a:cubicBezTo>
                      <a:pt x="187590" y="389734"/>
                      <a:pt x="40746" y="472020"/>
                      <a:pt x="27781" y="476518"/>
                    </a:cubicBezTo>
                    <a:cubicBezTo>
                      <a:pt x="14816" y="481016"/>
                      <a:pt x="152929" y="406139"/>
                      <a:pt x="148431" y="390793"/>
                    </a:cubicBezTo>
                    <a:cubicBezTo>
                      <a:pt x="143933" y="375447"/>
                      <a:pt x="-12435" y="392116"/>
                      <a:pt x="794" y="384443"/>
                    </a:cubicBezTo>
                    <a:cubicBezTo>
                      <a:pt x="14023" y="376770"/>
                      <a:pt x="199231" y="359572"/>
                      <a:pt x="227806" y="344755"/>
                    </a:cubicBezTo>
                    <a:cubicBezTo>
                      <a:pt x="256381" y="329938"/>
                      <a:pt x="184679" y="315651"/>
                      <a:pt x="172244" y="295543"/>
                    </a:cubicBezTo>
                    <a:cubicBezTo>
                      <a:pt x="159809" y="275435"/>
                      <a:pt x="146844" y="225957"/>
                      <a:pt x="153194" y="224105"/>
                    </a:cubicBezTo>
                    <a:cubicBezTo>
                      <a:pt x="159544" y="222253"/>
                      <a:pt x="201084" y="288134"/>
                      <a:pt x="210344" y="284430"/>
                    </a:cubicBezTo>
                    <a:cubicBezTo>
                      <a:pt x="219604" y="280726"/>
                      <a:pt x="209021" y="219872"/>
                      <a:pt x="208756" y="201880"/>
                    </a:cubicBezTo>
                    <a:cubicBezTo>
                      <a:pt x="208491" y="183888"/>
                      <a:pt x="204523" y="168278"/>
                      <a:pt x="208756" y="176480"/>
                    </a:cubicBezTo>
                    <a:cubicBezTo>
                      <a:pt x="212989" y="184682"/>
                      <a:pt x="233891" y="277816"/>
                      <a:pt x="234156" y="251093"/>
                    </a:cubicBezTo>
                    <a:cubicBezTo>
                      <a:pt x="234421" y="224370"/>
                      <a:pt x="216164" y="7941"/>
                      <a:pt x="215106" y="26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0" name="フリーフォーム: 図形 559">
                <a:extLst>
                  <a:ext uri="{FF2B5EF4-FFF2-40B4-BE49-F238E27FC236}">
                    <a16:creationId xmlns:a16="http://schemas.microsoft.com/office/drawing/2014/main" id="{E85F4DE4-7551-4B8E-90E8-7A2DBA96E452}"/>
                  </a:ext>
                </a:extLst>
              </p:cNvPr>
              <p:cNvSpPr/>
              <p:nvPr/>
            </p:nvSpPr>
            <p:spPr>
              <a:xfrm>
                <a:off x="2971718" y="3677853"/>
                <a:ext cx="618425" cy="265840"/>
              </a:xfrm>
              <a:custGeom>
                <a:avLst/>
                <a:gdLst>
                  <a:gd name="connsiteX0" fmla="*/ 74695 w 618425"/>
                  <a:gd name="connsiteY0" fmla="*/ 73410 h 265840"/>
                  <a:gd name="connsiteX1" fmla="*/ 349332 w 618425"/>
                  <a:gd name="connsiteY1" fmla="*/ 173422 h 265840"/>
                  <a:gd name="connsiteX2" fmla="*/ 223920 w 618425"/>
                  <a:gd name="connsiteY2" fmla="*/ 170247 h 265840"/>
                  <a:gd name="connsiteX3" fmla="*/ 558882 w 618425"/>
                  <a:gd name="connsiteY3" fmla="*/ 127385 h 265840"/>
                  <a:gd name="connsiteX4" fmla="*/ 435057 w 618425"/>
                  <a:gd name="connsiteY4" fmla="*/ 181360 h 265840"/>
                  <a:gd name="connsiteX5" fmla="*/ 617620 w 618425"/>
                  <a:gd name="connsiteY5" fmla="*/ 151197 h 265840"/>
                  <a:gd name="connsiteX6" fmla="*/ 347745 w 618425"/>
                  <a:gd name="connsiteY6" fmla="*/ 228985 h 265840"/>
                  <a:gd name="connsiteX7" fmla="*/ 171532 w 618425"/>
                  <a:gd name="connsiteY7" fmla="*/ 265497 h 265840"/>
                  <a:gd name="connsiteX8" fmla="*/ 336632 w 618425"/>
                  <a:gd name="connsiteY8" fmla="*/ 246447 h 265840"/>
                  <a:gd name="connsiteX9" fmla="*/ 154070 w 618425"/>
                  <a:gd name="connsiteY9" fmla="*/ 232160 h 265840"/>
                  <a:gd name="connsiteX10" fmla="*/ 82 w 618425"/>
                  <a:gd name="connsiteY10" fmla="*/ 385 h 265840"/>
                  <a:gd name="connsiteX11" fmla="*/ 131845 w 618425"/>
                  <a:gd name="connsiteY11" fmla="*/ 175010 h 265840"/>
                  <a:gd name="connsiteX12" fmla="*/ 74695 w 618425"/>
                  <a:gd name="connsiteY12" fmla="*/ 73410 h 2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8425" h="265840">
                    <a:moveTo>
                      <a:pt x="74695" y="73410"/>
                    </a:moveTo>
                    <a:cubicBezTo>
                      <a:pt x="110943" y="73145"/>
                      <a:pt x="324461" y="157283"/>
                      <a:pt x="349332" y="173422"/>
                    </a:cubicBezTo>
                    <a:cubicBezTo>
                      <a:pt x="374203" y="189561"/>
                      <a:pt x="188995" y="177920"/>
                      <a:pt x="223920" y="170247"/>
                    </a:cubicBezTo>
                    <a:cubicBezTo>
                      <a:pt x="258845" y="162574"/>
                      <a:pt x="523693" y="125533"/>
                      <a:pt x="558882" y="127385"/>
                    </a:cubicBezTo>
                    <a:cubicBezTo>
                      <a:pt x="594071" y="129237"/>
                      <a:pt x="425267" y="177391"/>
                      <a:pt x="435057" y="181360"/>
                    </a:cubicBezTo>
                    <a:cubicBezTo>
                      <a:pt x="444847" y="185329"/>
                      <a:pt x="632172" y="143259"/>
                      <a:pt x="617620" y="151197"/>
                    </a:cubicBezTo>
                    <a:cubicBezTo>
                      <a:pt x="603068" y="159135"/>
                      <a:pt x="422093" y="209935"/>
                      <a:pt x="347745" y="228985"/>
                    </a:cubicBezTo>
                    <a:cubicBezTo>
                      <a:pt x="273397" y="248035"/>
                      <a:pt x="173384" y="262587"/>
                      <a:pt x="171532" y="265497"/>
                    </a:cubicBezTo>
                    <a:cubicBezTo>
                      <a:pt x="169680" y="268407"/>
                      <a:pt x="339542" y="252003"/>
                      <a:pt x="336632" y="246447"/>
                    </a:cubicBezTo>
                    <a:cubicBezTo>
                      <a:pt x="333722" y="240891"/>
                      <a:pt x="210162" y="273170"/>
                      <a:pt x="154070" y="232160"/>
                    </a:cubicBezTo>
                    <a:cubicBezTo>
                      <a:pt x="97978" y="191150"/>
                      <a:pt x="3786" y="9910"/>
                      <a:pt x="82" y="385"/>
                    </a:cubicBezTo>
                    <a:cubicBezTo>
                      <a:pt x="-3622" y="-9140"/>
                      <a:pt x="118616" y="160723"/>
                      <a:pt x="131845" y="175010"/>
                    </a:cubicBezTo>
                    <a:cubicBezTo>
                      <a:pt x="145074" y="189298"/>
                      <a:pt x="38447" y="73675"/>
                      <a:pt x="74695" y="7341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1" name="フリーフォーム: 図形 560">
                <a:extLst>
                  <a:ext uri="{FF2B5EF4-FFF2-40B4-BE49-F238E27FC236}">
                    <a16:creationId xmlns:a16="http://schemas.microsoft.com/office/drawing/2014/main" id="{7036FA9A-A063-4AA1-B6AF-60D2F4180A07}"/>
                  </a:ext>
                </a:extLst>
              </p:cNvPr>
              <p:cNvSpPr/>
              <p:nvPr/>
            </p:nvSpPr>
            <p:spPr>
              <a:xfrm>
                <a:off x="3957437" y="3657409"/>
                <a:ext cx="936659" cy="338030"/>
              </a:xfrm>
              <a:custGeom>
                <a:avLst/>
                <a:gdLst>
                  <a:gd name="connsiteX0" fmla="*/ 83280 w 936659"/>
                  <a:gd name="connsiteY0" fmla="*/ 247841 h 338030"/>
                  <a:gd name="connsiteX1" fmla="*/ 449463 w 936659"/>
                  <a:gd name="connsiteY1" fmla="*/ 330391 h 338030"/>
                  <a:gd name="connsiteX2" fmla="*/ 174296 w 936659"/>
                  <a:gd name="connsiteY2" fmla="*/ 324041 h 338030"/>
                  <a:gd name="connsiteX3" fmla="*/ 608213 w 936659"/>
                  <a:gd name="connsiteY3" fmla="*/ 326158 h 338030"/>
                  <a:gd name="connsiteX4" fmla="*/ 934180 w 936659"/>
                  <a:gd name="connsiteY4" fmla="*/ 154708 h 338030"/>
                  <a:gd name="connsiteX5" fmla="*/ 750030 w 936659"/>
                  <a:gd name="connsiteY5" fmla="*/ 252074 h 338030"/>
                  <a:gd name="connsiteX6" fmla="*/ 597630 w 936659"/>
                  <a:gd name="connsiteY6" fmla="*/ 313458 h 338030"/>
                  <a:gd name="connsiteX7" fmla="*/ 745796 w 936659"/>
                  <a:gd name="connsiteY7" fmla="*/ 256308 h 338030"/>
                  <a:gd name="connsiteX8" fmla="*/ 428296 w 936659"/>
                  <a:gd name="connsiteY8" fmla="*/ 277474 h 338030"/>
                  <a:gd name="connsiteX9" fmla="*/ 180646 w 936659"/>
                  <a:gd name="connsiteY9" fmla="*/ 256308 h 338030"/>
                  <a:gd name="connsiteX10" fmla="*/ 180646 w 936659"/>
                  <a:gd name="connsiteY10" fmla="*/ 131424 h 338030"/>
                  <a:gd name="connsiteX11" fmla="*/ 239913 w 936659"/>
                  <a:gd name="connsiteY11" fmla="*/ 191 h 338030"/>
                  <a:gd name="connsiteX12" fmla="*/ 117146 w 936659"/>
                  <a:gd name="connsiteY12" fmla="*/ 108141 h 338030"/>
                  <a:gd name="connsiteX13" fmla="*/ 730 w 936659"/>
                  <a:gd name="connsiteY13" fmla="*/ 336741 h 338030"/>
                  <a:gd name="connsiteX14" fmla="*/ 174296 w 936659"/>
                  <a:gd name="connsiteY14" fmla="*/ 108141 h 338030"/>
                  <a:gd name="connsiteX15" fmla="*/ 83280 w 936659"/>
                  <a:gd name="connsiteY15" fmla="*/ 247841 h 338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36659" h="338030">
                    <a:moveTo>
                      <a:pt x="83280" y="247841"/>
                    </a:moveTo>
                    <a:cubicBezTo>
                      <a:pt x="129141" y="284883"/>
                      <a:pt x="434294" y="317691"/>
                      <a:pt x="449463" y="330391"/>
                    </a:cubicBezTo>
                    <a:cubicBezTo>
                      <a:pt x="464632" y="343091"/>
                      <a:pt x="147838" y="324747"/>
                      <a:pt x="174296" y="324041"/>
                    </a:cubicBezTo>
                    <a:cubicBezTo>
                      <a:pt x="200754" y="323336"/>
                      <a:pt x="481566" y="354380"/>
                      <a:pt x="608213" y="326158"/>
                    </a:cubicBezTo>
                    <a:cubicBezTo>
                      <a:pt x="734860" y="297936"/>
                      <a:pt x="934180" y="154708"/>
                      <a:pt x="934180" y="154708"/>
                    </a:cubicBezTo>
                    <a:cubicBezTo>
                      <a:pt x="957816" y="142361"/>
                      <a:pt x="806121" y="225616"/>
                      <a:pt x="750030" y="252074"/>
                    </a:cubicBezTo>
                    <a:cubicBezTo>
                      <a:pt x="693939" y="278532"/>
                      <a:pt x="598336" y="312752"/>
                      <a:pt x="597630" y="313458"/>
                    </a:cubicBezTo>
                    <a:cubicBezTo>
                      <a:pt x="596924" y="314164"/>
                      <a:pt x="774018" y="262305"/>
                      <a:pt x="745796" y="256308"/>
                    </a:cubicBezTo>
                    <a:cubicBezTo>
                      <a:pt x="717574" y="250311"/>
                      <a:pt x="522488" y="277474"/>
                      <a:pt x="428296" y="277474"/>
                    </a:cubicBezTo>
                    <a:cubicBezTo>
                      <a:pt x="334104" y="277474"/>
                      <a:pt x="221921" y="280650"/>
                      <a:pt x="180646" y="256308"/>
                    </a:cubicBezTo>
                    <a:cubicBezTo>
                      <a:pt x="139371" y="231966"/>
                      <a:pt x="170768" y="174110"/>
                      <a:pt x="180646" y="131424"/>
                    </a:cubicBezTo>
                    <a:cubicBezTo>
                      <a:pt x="190524" y="88738"/>
                      <a:pt x="250496" y="4071"/>
                      <a:pt x="239913" y="191"/>
                    </a:cubicBezTo>
                    <a:cubicBezTo>
                      <a:pt x="229330" y="-3689"/>
                      <a:pt x="157010" y="52049"/>
                      <a:pt x="117146" y="108141"/>
                    </a:cubicBezTo>
                    <a:cubicBezTo>
                      <a:pt x="77282" y="164233"/>
                      <a:pt x="-8795" y="336741"/>
                      <a:pt x="730" y="336741"/>
                    </a:cubicBezTo>
                    <a:cubicBezTo>
                      <a:pt x="10255" y="336741"/>
                      <a:pt x="159127" y="123663"/>
                      <a:pt x="174296" y="108141"/>
                    </a:cubicBezTo>
                    <a:cubicBezTo>
                      <a:pt x="189465" y="92619"/>
                      <a:pt x="37419" y="210799"/>
                      <a:pt x="83280" y="24784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2" name="フリーフォーム: 図形 561">
                <a:extLst>
                  <a:ext uri="{FF2B5EF4-FFF2-40B4-BE49-F238E27FC236}">
                    <a16:creationId xmlns:a16="http://schemas.microsoft.com/office/drawing/2014/main" id="{E1617B01-3DC1-4DAF-9D63-AE474DE2F939}"/>
                  </a:ext>
                </a:extLst>
              </p:cNvPr>
              <p:cNvSpPr/>
              <p:nvPr/>
            </p:nvSpPr>
            <p:spPr>
              <a:xfrm>
                <a:off x="4755994" y="3873287"/>
                <a:ext cx="460910" cy="749537"/>
              </a:xfrm>
              <a:custGeom>
                <a:avLst/>
                <a:gdLst>
                  <a:gd name="connsiteX0" fmla="*/ 459473 w 460910"/>
                  <a:gd name="connsiteY0" fmla="*/ 213 h 749537"/>
                  <a:gd name="connsiteX1" fmla="*/ 158906 w 460910"/>
                  <a:gd name="connsiteY1" fmla="*/ 313480 h 749537"/>
                  <a:gd name="connsiteX2" fmla="*/ 315539 w 460910"/>
                  <a:gd name="connsiteY2" fmla="*/ 203413 h 749537"/>
                  <a:gd name="connsiteX3" fmla="*/ 14973 w 460910"/>
                  <a:gd name="connsiteY3" fmla="*/ 381213 h 749537"/>
                  <a:gd name="connsiteX4" fmla="*/ 197006 w 460910"/>
                  <a:gd name="connsiteY4" fmla="*/ 343113 h 749537"/>
                  <a:gd name="connsiteX5" fmla="*/ 201239 w 460910"/>
                  <a:gd name="connsiteY5" fmla="*/ 415080 h 749537"/>
                  <a:gd name="connsiteX6" fmla="*/ 175839 w 460910"/>
                  <a:gd name="connsiteY6" fmla="*/ 423546 h 749537"/>
                  <a:gd name="connsiteX7" fmla="*/ 247806 w 460910"/>
                  <a:gd name="connsiteY7" fmla="*/ 444713 h 749537"/>
                  <a:gd name="connsiteX8" fmla="*/ 383273 w 460910"/>
                  <a:gd name="connsiteY8" fmla="*/ 440480 h 749537"/>
                  <a:gd name="connsiteX9" fmla="*/ 14973 w 460910"/>
                  <a:gd name="connsiteY9" fmla="*/ 749513 h 749537"/>
                  <a:gd name="connsiteX10" fmla="*/ 273206 w 460910"/>
                  <a:gd name="connsiteY10" fmla="*/ 457413 h 749537"/>
                  <a:gd name="connsiteX11" fmla="*/ 218173 w 460910"/>
                  <a:gd name="connsiteY11" fmla="*/ 432013 h 749537"/>
                  <a:gd name="connsiteX12" fmla="*/ 150439 w 460910"/>
                  <a:gd name="connsiteY12" fmla="*/ 343113 h 749537"/>
                  <a:gd name="connsiteX13" fmla="*/ 10739 w 460910"/>
                  <a:gd name="connsiteY13" fmla="*/ 368513 h 749537"/>
                  <a:gd name="connsiteX14" fmla="*/ 459473 w 460910"/>
                  <a:gd name="connsiteY14" fmla="*/ 213 h 74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0910" h="749537">
                    <a:moveTo>
                      <a:pt x="459473" y="213"/>
                    </a:moveTo>
                    <a:cubicBezTo>
                      <a:pt x="484168" y="-8959"/>
                      <a:pt x="182895" y="279613"/>
                      <a:pt x="158906" y="313480"/>
                    </a:cubicBezTo>
                    <a:cubicBezTo>
                      <a:pt x="134917" y="347347"/>
                      <a:pt x="339528" y="192124"/>
                      <a:pt x="315539" y="203413"/>
                    </a:cubicBezTo>
                    <a:cubicBezTo>
                      <a:pt x="291550" y="214702"/>
                      <a:pt x="34728" y="357930"/>
                      <a:pt x="14973" y="381213"/>
                    </a:cubicBezTo>
                    <a:cubicBezTo>
                      <a:pt x="-4783" y="404496"/>
                      <a:pt x="165962" y="337469"/>
                      <a:pt x="197006" y="343113"/>
                    </a:cubicBezTo>
                    <a:cubicBezTo>
                      <a:pt x="228050" y="348758"/>
                      <a:pt x="204767" y="401675"/>
                      <a:pt x="201239" y="415080"/>
                    </a:cubicBezTo>
                    <a:cubicBezTo>
                      <a:pt x="197711" y="428485"/>
                      <a:pt x="168078" y="418607"/>
                      <a:pt x="175839" y="423546"/>
                    </a:cubicBezTo>
                    <a:cubicBezTo>
                      <a:pt x="183600" y="428485"/>
                      <a:pt x="213234" y="441891"/>
                      <a:pt x="247806" y="444713"/>
                    </a:cubicBezTo>
                    <a:cubicBezTo>
                      <a:pt x="282378" y="447535"/>
                      <a:pt x="422078" y="389680"/>
                      <a:pt x="383273" y="440480"/>
                    </a:cubicBezTo>
                    <a:cubicBezTo>
                      <a:pt x="344468" y="491280"/>
                      <a:pt x="33317" y="746691"/>
                      <a:pt x="14973" y="749513"/>
                    </a:cubicBezTo>
                    <a:cubicBezTo>
                      <a:pt x="-3372" y="752335"/>
                      <a:pt x="239339" y="510330"/>
                      <a:pt x="273206" y="457413"/>
                    </a:cubicBezTo>
                    <a:cubicBezTo>
                      <a:pt x="307073" y="404496"/>
                      <a:pt x="238634" y="451063"/>
                      <a:pt x="218173" y="432013"/>
                    </a:cubicBezTo>
                    <a:cubicBezTo>
                      <a:pt x="197712" y="412963"/>
                      <a:pt x="185011" y="353696"/>
                      <a:pt x="150439" y="343113"/>
                    </a:cubicBezTo>
                    <a:cubicBezTo>
                      <a:pt x="115867" y="332530"/>
                      <a:pt x="-42178" y="418608"/>
                      <a:pt x="10739" y="368513"/>
                    </a:cubicBezTo>
                    <a:cubicBezTo>
                      <a:pt x="63656" y="318418"/>
                      <a:pt x="434778" y="9385"/>
                      <a:pt x="459473" y="21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3" name="フリーフォーム: 図形 562">
                <a:extLst>
                  <a:ext uri="{FF2B5EF4-FFF2-40B4-BE49-F238E27FC236}">
                    <a16:creationId xmlns:a16="http://schemas.microsoft.com/office/drawing/2014/main" id="{EB165785-5C25-40E4-908A-619662C8A70F}"/>
                  </a:ext>
                </a:extLst>
              </p:cNvPr>
              <p:cNvSpPr/>
              <p:nvPr/>
            </p:nvSpPr>
            <p:spPr>
              <a:xfrm>
                <a:off x="3481918" y="4785970"/>
                <a:ext cx="420479" cy="182355"/>
              </a:xfrm>
              <a:custGeom>
                <a:avLst/>
                <a:gdLst>
                  <a:gd name="connsiteX0" fmla="*/ 204257 w 420479"/>
                  <a:gd name="connsiteY0" fmla="*/ 343 h 182355"/>
                  <a:gd name="connsiteX1" fmla="*/ 23282 w 420479"/>
                  <a:gd name="connsiteY1" fmla="*/ 140043 h 182355"/>
                  <a:gd name="connsiteX2" fmla="*/ 121707 w 420479"/>
                  <a:gd name="connsiteY2" fmla="*/ 73368 h 182355"/>
                  <a:gd name="connsiteX3" fmla="*/ 1057 w 420479"/>
                  <a:gd name="connsiteY3" fmla="*/ 162268 h 182355"/>
                  <a:gd name="connsiteX4" fmla="*/ 61382 w 420479"/>
                  <a:gd name="connsiteY4" fmla="*/ 138455 h 182355"/>
                  <a:gd name="connsiteX5" fmla="*/ 34395 w 420479"/>
                  <a:gd name="connsiteY5" fmla="*/ 162268 h 182355"/>
                  <a:gd name="connsiteX6" fmla="*/ 124882 w 420479"/>
                  <a:gd name="connsiteY6" fmla="*/ 146393 h 182355"/>
                  <a:gd name="connsiteX7" fmla="*/ 183620 w 420479"/>
                  <a:gd name="connsiteY7" fmla="*/ 147980 h 182355"/>
                  <a:gd name="connsiteX8" fmla="*/ 416982 w 420479"/>
                  <a:gd name="connsiteY8" fmla="*/ 178143 h 182355"/>
                  <a:gd name="connsiteX9" fmla="*/ 328082 w 420479"/>
                  <a:gd name="connsiteY9" fmla="*/ 178143 h 182355"/>
                  <a:gd name="connsiteX10" fmla="*/ 386820 w 420479"/>
                  <a:gd name="connsiteY10" fmla="*/ 179730 h 182355"/>
                  <a:gd name="connsiteX11" fmla="*/ 86782 w 420479"/>
                  <a:gd name="connsiteY11" fmla="*/ 138455 h 182355"/>
                  <a:gd name="connsiteX12" fmla="*/ 126470 w 420479"/>
                  <a:gd name="connsiteY12" fmla="*/ 122580 h 182355"/>
                  <a:gd name="connsiteX13" fmla="*/ 99482 w 420479"/>
                  <a:gd name="connsiteY13" fmla="*/ 117818 h 182355"/>
                  <a:gd name="connsiteX14" fmla="*/ 64557 w 420479"/>
                  <a:gd name="connsiteY14" fmla="*/ 119405 h 182355"/>
                  <a:gd name="connsiteX15" fmla="*/ 170920 w 420479"/>
                  <a:gd name="connsiteY15" fmla="*/ 74955 h 182355"/>
                  <a:gd name="connsiteX16" fmla="*/ 193145 w 420479"/>
                  <a:gd name="connsiteY16" fmla="*/ 63843 h 182355"/>
                  <a:gd name="connsiteX17" fmla="*/ 183620 w 420479"/>
                  <a:gd name="connsiteY17" fmla="*/ 98768 h 182355"/>
                  <a:gd name="connsiteX18" fmla="*/ 204257 w 420479"/>
                  <a:gd name="connsiteY18" fmla="*/ 343 h 182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479" h="182355">
                    <a:moveTo>
                      <a:pt x="204257" y="343"/>
                    </a:moveTo>
                    <a:cubicBezTo>
                      <a:pt x="177534" y="7222"/>
                      <a:pt x="37040" y="127872"/>
                      <a:pt x="23282" y="140043"/>
                    </a:cubicBezTo>
                    <a:cubicBezTo>
                      <a:pt x="9524" y="152214"/>
                      <a:pt x="125411" y="69664"/>
                      <a:pt x="121707" y="73368"/>
                    </a:cubicBezTo>
                    <a:cubicBezTo>
                      <a:pt x="118003" y="77072"/>
                      <a:pt x="11111" y="151420"/>
                      <a:pt x="1057" y="162268"/>
                    </a:cubicBezTo>
                    <a:cubicBezTo>
                      <a:pt x="-8997" y="173116"/>
                      <a:pt x="55826" y="138455"/>
                      <a:pt x="61382" y="138455"/>
                    </a:cubicBezTo>
                    <a:cubicBezTo>
                      <a:pt x="66938" y="138455"/>
                      <a:pt x="23812" y="160945"/>
                      <a:pt x="34395" y="162268"/>
                    </a:cubicBezTo>
                    <a:cubicBezTo>
                      <a:pt x="44978" y="163591"/>
                      <a:pt x="100011" y="148774"/>
                      <a:pt x="124882" y="146393"/>
                    </a:cubicBezTo>
                    <a:cubicBezTo>
                      <a:pt x="149753" y="144012"/>
                      <a:pt x="134937" y="142688"/>
                      <a:pt x="183620" y="147980"/>
                    </a:cubicBezTo>
                    <a:cubicBezTo>
                      <a:pt x="232303" y="153272"/>
                      <a:pt x="392905" y="173116"/>
                      <a:pt x="416982" y="178143"/>
                    </a:cubicBezTo>
                    <a:cubicBezTo>
                      <a:pt x="441059" y="183170"/>
                      <a:pt x="333109" y="177879"/>
                      <a:pt x="328082" y="178143"/>
                    </a:cubicBezTo>
                    <a:cubicBezTo>
                      <a:pt x="323055" y="178408"/>
                      <a:pt x="427037" y="186345"/>
                      <a:pt x="386820" y="179730"/>
                    </a:cubicBezTo>
                    <a:cubicBezTo>
                      <a:pt x="346603" y="173115"/>
                      <a:pt x="130174" y="147980"/>
                      <a:pt x="86782" y="138455"/>
                    </a:cubicBezTo>
                    <a:cubicBezTo>
                      <a:pt x="43390" y="128930"/>
                      <a:pt x="124353" y="126020"/>
                      <a:pt x="126470" y="122580"/>
                    </a:cubicBezTo>
                    <a:cubicBezTo>
                      <a:pt x="128587" y="119141"/>
                      <a:pt x="109801" y="118347"/>
                      <a:pt x="99482" y="117818"/>
                    </a:cubicBezTo>
                    <a:cubicBezTo>
                      <a:pt x="89163" y="117289"/>
                      <a:pt x="52651" y="126549"/>
                      <a:pt x="64557" y="119405"/>
                    </a:cubicBezTo>
                    <a:cubicBezTo>
                      <a:pt x="76463" y="112261"/>
                      <a:pt x="149489" y="84215"/>
                      <a:pt x="170920" y="74955"/>
                    </a:cubicBezTo>
                    <a:cubicBezTo>
                      <a:pt x="192351" y="65695"/>
                      <a:pt x="191028" y="59874"/>
                      <a:pt x="193145" y="63843"/>
                    </a:cubicBezTo>
                    <a:cubicBezTo>
                      <a:pt x="195262" y="67812"/>
                      <a:pt x="182033" y="105383"/>
                      <a:pt x="183620" y="98768"/>
                    </a:cubicBezTo>
                    <a:cubicBezTo>
                      <a:pt x="185207" y="92153"/>
                      <a:pt x="230980" y="-6536"/>
                      <a:pt x="204257" y="34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4" name="フリーフォーム: 図形 563">
                <a:extLst>
                  <a:ext uri="{FF2B5EF4-FFF2-40B4-BE49-F238E27FC236}">
                    <a16:creationId xmlns:a16="http://schemas.microsoft.com/office/drawing/2014/main" id="{C185EACD-6DB5-4F96-864D-634D909D6823}"/>
                  </a:ext>
                </a:extLst>
              </p:cNvPr>
              <p:cNvSpPr/>
              <p:nvPr/>
            </p:nvSpPr>
            <p:spPr>
              <a:xfrm>
                <a:off x="3735344" y="4759049"/>
                <a:ext cx="353359" cy="235285"/>
              </a:xfrm>
              <a:custGeom>
                <a:avLst/>
                <a:gdLst>
                  <a:gd name="connsiteX0" fmla="*/ 60369 w 353359"/>
                  <a:gd name="connsiteY0" fmla="*/ 276 h 235285"/>
                  <a:gd name="connsiteX1" fmla="*/ 131806 w 353359"/>
                  <a:gd name="connsiteY1" fmla="*/ 139976 h 235285"/>
                  <a:gd name="connsiteX2" fmla="*/ 138156 w 353359"/>
                  <a:gd name="connsiteY2" fmla="*/ 141564 h 235285"/>
                  <a:gd name="connsiteX3" fmla="*/ 136569 w 353359"/>
                  <a:gd name="connsiteY3" fmla="*/ 160614 h 235285"/>
                  <a:gd name="connsiteX4" fmla="*/ 44 w 353359"/>
                  <a:gd name="connsiteY4" fmla="*/ 211414 h 235285"/>
                  <a:gd name="connsiteX5" fmla="*/ 152444 w 353359"/>
                  <a:gd name="connsiteY5" fmla="*/ 211414 h 235285"/>
                  <a:gd name="connsiteX6" fmla="*/ 352469 w 353359"/>
                  <a:gd name="connsiteY6" fmla="*/ 235226 h 235285"/>
                  <a:gd name="connsiteX7" fmla="*/ 68306 w 353359"/>
                  <a:gd name="connsiteY7" fmla="*/ 203476 h 235285"/>
                  <a:gd name="connsiteX8" fmla="*/ 81006 w 353359"/>
                  <a:gd name="connsiteY8" fmla="*/ 195539 h 235285"/>
                  <a:gd name="connsiteX9" fmla="*/ 169906 w 353359"/>
                  <a:gd name="connsiteY9" fmla="*/ 152676 h 235285"/>
                  <a:gd name="connsiteX10" fmla="*/ 142919 w 353359"/>
                  <a:gd name="connsiteY10" fmla="*/ 105051 h 235285"/>
                  <a:gd name="connsiteX11" fmla="*/ 60369 w 353359"/>
                  <a:gd name="connsiteY11" fmla="*/ 276 h 23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359" h="235285">
                    <a:moveTo>
                      <a:pt x="60369" y="276"/>
                    </a:moveTo>
                    <a:cubicBezTo>
                      <a:pt x="58517" y="6097"/>
                      <a:pt x="118842" y="116428"/>
                      <a:pt x="131806" y="139976"/>
                    </a:cubicBezTo>
                    <a:cubicBezTo>
                      <a:pt x="144770" y="163524"/>
                      <a:pt x="137362" y="138124"/>
                      <a:pt x="138156" y="141564"/>
                    </a:cubicBezTo>
                    <a:cubicBezTo>
                      <a:pt x="138950" y="145004"/>
                      <a:pt x="159588" y="148972"/>
                      <a:pt x="136569" y="160614"/>
                    </a:cubicBezTo>
                    <a:cubicBezTo>
                      <a:pt x="113550" y="172256"/>
                      <a:pt x="-2602" y="202947"/>
                      <a:pt x="44" y="211414"/>
                    </a:cubicBezTo>
                    <a:cubicBezTo>
                      <a:pt x="2690" y="219881"/>
                      <a:pt x="93707" y="207445"/>
                      <a:pt x="152444" y="211414"/>
                    </a:cubicBezTo>
                    <a:cubicBezTo>
                      <a:pt x="211182" y="215383"/>
                      <a:pt x="366492" y="236549"/>
                      <a:pt x="352469" y="235226"/>
                    </a:cubicBezTo>
                    <a:cubicBezTo>
                      <a:pt x="338446" y="233903"/>
                      <a:pt x="113550" y="210090"/>
                      <a:pt x="68306" y="203476"/>
                    </a:cubicBezTo>
                    <a:cubicBezTo>
                      <a:pt x="23062" y="196862"/>
                      <a:pt x="64073" y="204006"/>
                      <a:pt x="81006" y="195539"/>
                    </a:cubicBezTo>
                    <a:cubicBezTo>
                      <a:pt x="97939" y="187072"/>
                      <a:pt x="159587" y="167757"/>
                      <a:pt x="169906" y="152676"/>
                    </a:cubicBezTo>
                    <a:cubicBezTo>
                      <a:pt x="180225" y="137595"/>
                      <a:pt x="158000" y="127805"/>
                      <a:pt x="142919" y="105051"/>
                    </a:cubicBezTo>
                    <a:cubicBezTo>
                      <a:pt x="127838" y="82297"/>
                      <a:pt x="62221" y="-5545"/>
                      <a:pt x="60369" y="27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5" name="フリーフォーム: 図形 564">
                <a:extLst>
                  <a:ext uri="{FF2B5EF4-FFF2-40B4-BE49-F238E27FC236}">
                    <a16:creationId xmlns:a16="http://schemas.microsoft.com/office/drawing/2014/main" id="{8B3B07A1-B6DF-4BFC-86CB-C7AEF3AD6319}"/>
                  </a:ext>
                </a:extLst>
              </p:cNvPr>
              <p:cNvSpPr/>
              <p:nvPr/>
            </p:nvSpPr>
            <p:spPr>
              <a:xfrm>
                <a:off x="3384212" y="4841723"/>
                <a:ext cx="561282" cy="519275"/>
              </a:xfrm>
              <a:custGeom>
                <a:avLst/>
                <a:gdLst>
                  <a:gd name="connsiteX0" fmla="*/ 133688 w 561282"/>
                  <a:gd name="connsiteY0" fmla="*/ 214465 h 519275"/>
                  <a:gd name="connsiteX1" fmla="*/ 259101 w 561282"/>
                  <a:gd name="connsiteY1" fmla="*/ 431952 h 519275"/>
                  <a:gd name="connsiteX2" fmla="*/ 238463 w 561282"/>
                  <a:gd name="connsiteY2" fmla="*/ 376390 h 519275"/>
                  <a:gd name="connsiteX3" fmla="*/ 348001 w 561282"/>
                  <a:gd name="connsiteY3" fmla="*/ 474815 h 519275"/>
                  <a:gd name="connsiteX4" fmla="*/ 354351 w 561282"/>
                  <a:gd name="connsiteY4" fmla="*/ 465290 h 519275"/>
                  <a:gd name="connsiteX5" fmla="*/ 560726 w 561282"/>
                  <a:gd name="connsiteY5" fmla="*/ 493865 h 519275"/>
                  <a:gd name="connsiteX6" fmla="*/ 282913 w 561282"/>
                  <a:gd name="connsiteY6" fmla="*/ 481165 h 519275"/>
                  <a:gd name="connsiteX7" fmla="*/ 535326 w 561282"/>
                  <a:gd name="connsiteY7" fmla="*/ 519265 h 519275"/>
                  <a:gd name="connsiteX8" fmla="*/ 273388 w 561282"/>
                  <a:gd name="connsiteY8" fmla="*/ 482752 h 519275"/>
                  <a:gd name="connsiteX9" fmla="*/ 165438 w 561282"/>
                  <a:gd name="connsiteY9" fmla="*/ 327177 h 519275"/>
                  <a:gd name="connsiteX10" fmla="*/ 1926 w 561282"/>
                  <a:gd name="connsiteY10" fmla="*/ 6502 h 519275"/>
                  <a:gd name="connsiteX11" fmla="*/ 84476 w 561282"/>
                  <a:gd name="connsiteY11" fmla="*/ 138265 h 519275"/>
                  <a:gd name="connsiteX12" fmla="*/ 214651 w 561282"/>
                  <a:gd name="connsiteY12" fmla="*/ 451002 h 519275"/>
                  <a:gd name="connsiteX13" fmla="*/ 133688 w 561282"/>
                  <a:gd name="connsiteY13" fmla="*/ 214465 h 5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1282" h="519275">
                    <a:moveTo>
                      <a:pt x="133688" y="214465"/>
                    </a:moveTo>
                    <a:cubicBezTo>
                      <a:pt x="141096" y="211290"/>
                      <a:pt x="241638" y="404964"/>
                      <a:pt x="259101" y="431952"/>
                    </a:cubicBezTo>
                    <a:cubicBezTo>
                      <a:pt x="276564" y="458940"/>
                      <a:pt x="223646" y="369246"/>
                      <a:pt x="238463" y="376390"/>
                    </a:cubicBezTo>
                    <a:cubicBezTo>
                      <a:pt x="253280" y="383534"/>
                      <a:pt x="328686" y="459998"/>
                      <a:pt x="348001" y="474815"/>
                    </a:cubicBezTo>
                    <a:cubicBezTo>
                      <a:pt x="367316" y="489632"/>
                      <a:pt x="318897" y="462115"/>
                      <a:pt x="354351" y="465290"/>
                    </a:cubicBezTo>
                    <a:cubicBezTo>
                      <a:pt x="389805" y="468465"/>
                      <a:pt x="572632" y="491219"/>
                      <a:pt x="560726" y="493865"/>
                    </a:cubicBezTo>
                    <a:cubicBezTo>
                      <a:pt x="548820" y="496511"/>
                      <a:pt x="287146" y="476932"/>
                      <a:pt x="282913" y="481165"/>
                    </a:cubicBezTo>
                    <a:cubicBezTo>
                      <a:pt x="278680" y="485398"/>
                      <a:pt x="536913" y="519001"/>
                      <a:pt x="535326" y="519265"/>
                    </a:cubicBezTo>
                    <a:cubicBezTo>
                      <a:pt x="533739" y="519529"/>
                      <a:pt x="335036" y="514767"/>
                      <a:pt x="273388" y="482752"/>
                    </a:cubicBezTo>
                    <a:cubicBezTo>
                      <a:pt x="211740" y="450737"/>
                      <a:pt x="210682" y="406552"/>
                      <a:pt x="165438" y="327177"/>
                    </a:cubicBezTo>
                    <a:cubicBezTo>
                      <a:pt x="120194" y="247802"/>
                      <a:pt x="15420" y="37987"/>
                      <a:pt x="1926" y="6502"/>
                    </a:cubicBezTo>
                    <a:cubicBezTo>
                      <a:pt x="-11568" y="-24983"/>
                      <a:pt x="49022" y="64182"/>
                      <a:pt x="84476" y="138265"/>
                    </a:cubicBezTo>
                    <a:cubicBezTo>
                      <a:pt x="119930" y="212348"/>
                      <a:pt x="203274" y="433275"/>
                      <a:pt x="214651" y="451002"/>
                    </a:cubicBezTo>
                    <a:cubicBezTo>
                      <a:pt x="226028" y="468729"/>
                      <a:pt x="126280" y="217640"/>
                      <a:pt x="133688" y="21446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6" name="フリーフォーム: 図形 565">
                <a:extLst>
                  <a:ext uri="{FF2B5EF4-FFF2-40B4-BE49-F238E27FC236}">
                    <a16:creationId xmlns:a16="http://schemas.microsoft.com/office/drawing/2014/main" id="{36BD6707-C92B-478D-9D12-9392210DDEBA}"/>
                  </a:ext>
                </a:extLst>
              </p:cNvPr>
              <p:cNvSpPr/>
              <p:nvPr/>
            </p:nvSpPr>
            <p:spPr>
              <a:xfrm>
                <a:off x="3372444" y="4835738"/>
                <a:ext cx="897999" cy="522234"/>
              </a:xfrm>
              <a:custGeom>
                <a:avLst/>
                <a:gdLst>
                  <a:gd name="connsiteX0" fmla="*/ 120056 w 897999"/>
                  <a:gd name="connsiteY0" fmla="*/ 144250 h 522234"/>
                  <a:gd name="connsiteX1" fmla="*/ 191494 w 897999"/>
                  <a:gd name="connsiteY1" fmla="*/ 309350 h 522234"/>
                  <a:gd name="connsiteX2" fmla="*/ 207369 w 897999"/>
                  <a:gd name="connsiteY2" fmla="*/ 341100 h 522234"/>
                  <a:gd name="connsiteX3" fmla="*/ 324844 w 897999"/>
                  <a:gd name="connsiteY3" fmla="*/ 458575 h 522234"/>
                  <a:gd name="connsiteX4" fmla="*/ 324844 w 897999"/>
                  <a:gd name="connsiteY4" fmla="*/ 461750 h 522234"/>
                  <a:gd name="connsiteX5" fmla="*/ 496294 w 897999"/>
                  <a:gd name="connsiteY5" fmla="*/ 517312 h 522234"/>
                  <a:gd name="connsiteX6" fmla="*/ 656631 w 897999"/>
                  <a:gd name="connsiteY6" fmla="*/ 461750 h 522234"/>
                  <a:gd name="connsiteX7" fmla="*/ 440731 w 897999"/>
                  <a:gd name="connsiteY7" fmla="*/ 493500 h 522234"/>
                  <a:gd name="connsiteX8" fmla="*/ 813794 w 897999"/>
                  <a:gd name="connsiteY8" fmla="*/ 391900 h 522234"/>
                  <a:gd name="connsiteX9" fmla="*/ 891581 w 897999"/>
                  <a:gd name="connsiteY9" fmla="*/ 356975 h 522234"/>
                  <a:gd name="connsiteX10" fmla="*/ 701081 w 897999"/>
                  <a:gd name="connsiteY10" fmla="*/ 461750 h 522234"/>
                  <a:gd name="connsiteX11" fmla="*/ 467719 w 897999"/>
                  <a:gd name="connsiteY11" fmla="*/ 522075 h 522234"/>
                  <a:gd name="connsiteX12" fmla="*/ 348656 w 897999"/>
                  <a:gd name="connsiteY12" fmla="*/ 477625 h 522234"/>
                  <a:gd name="connsiteX13" fmla="*/ 248644 w 897999"/>
                  <a:gd name="connsiteY13" fmla="*/ 425237 h 522234"/>
                  <a:gd name="connsiteX14" fmla="*/ 4169 w 897999"/>
                  <a:gd name="connsiteY14" fmla="*/ 9312 h 522234"/>
                  <a:gd name="connsiteX15" fmla="*/ 120056 w 897999"/>
                  <a:gd name="connsiteY15" fmla="*/ 144250 h 52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7999" h="522234">
                    <a:moveTo>
                      <a:pt x="120056" y="144250"/>
                    </a:moveTo>
                    <a:cubicBezTo>
                      <a:pt x="151277" y="194256"/>
                      <a:pt x="176942" y="276542"/>
                      <a:pt x="191494" y="309350"/>
                    </a:cubicBezTo>
                    <a:cubicBezTo>
                      <a:pt x="206046" y="342158"/>
                      <a:pt x="185144" y="316229"/>
                      <a:pt x="207369" y="341100"/>
                    </a:cubicBezTo>
                    <a:cubicBezTo>
                      <a:pt x="229594" y="365971"/>
                      <a:pt x="305265" y="438467"/>
                      <a:pt x="324844" y="458575"/>
                    </a:cubicBezTo>
                    <a:cubicBezTo>
                      <a:pt x="344423" y="478683"/>
                      <a:pt x="296269" y="451961"/>
                      <a:pt x="324844" y="461750"/>
                    </a:cubicBezTo>
                    <a:cubicBezTo>
                      <a:pt x="353419" y="471539"/>
                      <a:pt x="440996" y="517312"/>
                      <a:pt x="496294" y="517312"/>
                    </a:cubicBezTo>
                    <a:cubicBezTo>
                      <a:pt x="551592" y="517312"/>
                      <a:pt x="665892" y="465719"/>
                      <a:pt x="656631" y="461750"/>
                    </a:cubicBezTo>
                    <a:cubicBezTo>
                      <a:pt x="647371" y="457781"/>
                      <a:pt x="414537" y="505142"/>
                      <a:pt x="440731" y="493500"/>
                    </a:cubicBezTo>
                    <a:cubicBezTo>
                      <a:pt x="466925" y="481858"/>
                      <a:pt x="738652" y="414654"/>
                      <a:pt x="813794" y="391900"/>
                    </a:cubicBezTo>
                    <a:cubicBezTo>
                      <a:pt x="888936" y="369146"/>
                      <a:pt x="910366" y="345333"/>
                      <a:pt x="891581" y="356975"/>
                    </a:cubicBezTo>
                    <a:cubicBezTo>
                      <a:pt x="872796" y="368617"/>
                      <a:pt x="771725" y="434233"/>
                      <a:pt x="701081" y="461750"/>
                    </a:cubicBezTo>
                    <a:cubicBezTo>
                      <a:pt x="630437" y="489267"/>
                      <a:pt x="526456" y="519429"/>
                      <a:pt x="467719" y="522075"/>
                    </a:cubicBezTo>
                    <a:cubicBezTo>
                      <a:pt x="408982" y="524721"/>
                      <a:pt x="385169" y="493765"/>
                      <a:pt x="348656" y="477625"/>
                    </a:cubicBezTo>
                    <a:cubicBezTo>
                      <a:pt x="312143" y="461485"/>
                      <a:pt x="306058" y="503289"/>
                      <a:pt x="248644" y="425237"/>
                    </a:cubicBezTo>
                    <a:cubicBezTo>
                      <a:pt x="191230" y="347185"/>
                      <a:pt x="31156" y="54291"/>
                      <a:pt x="4169" y="9312"/>
                    </a:cubicBezTo>
                    <a:cubicBezTo>
                      <a:pt x="-22818" y="-35667"/>
                      <a:pt x="88835" y="94244"/>
                      <a:pt x="120056" y="14425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7" name="フリーフォーム: 図形 566">
                <a:extLst>
                  <a:ext uri="{FF2B5EF4-FFF2-40B4-BE49-F238E27FC236}">
                    <a16:creationId xmlns:a16="http://schemas.microsoft.com/office/drawing/2014/main" id="{8C2AE985-827E-46F0-A91F-17DD11FA8E57}"/>
                  </a:ext>
                </a:extLst>
              </p:cNvPr>
              <p:cNvSpPr/>
              <p:nvPr/>
            </p:nvSpPr>
            <p:spPr>
              <a:xfrm>
                <a:off x="3563005" y="5122333"/>
                <a:ext cx="1472545" cy="544308"/>
              </a:xfrm>
              <a:custGeom>
                <a:avLst/>
                <a:gdLst>
                  <a:gd name="connsiteX0" fmla="*/ 141162 w 1572247"/>
                  <a:gd name="connsiteY0" fmla="*/ 586787 h 805402"/>
                  <a:gd name="connsiteX1" fmla="*/ 196195 w 1572247"/>
                  <a:gd name="connsiteY1" fmla="*/ 618537 h 805402"/>
                  <a:gd name="connsiteX2" fmla="*/ 507345 w 1572247"/>
                  <a:gd name="connsiteY2" fmla="*/ 722254 h 805402"/>
                  <a:gd name="connsiteX3" fmla="*/ 242762 w 1572247"/>
                  <a:gd name="connsiteY3" fmla="*/ 720137 h 805402"/>
                  <a:gd name="connsiteX4" fmla="*/ 579312 w 1572247"/>
                  <a:gd name="connsiteY4" fmla="*/ 743420 h 805402"/>
                  <a:gd name="connsiteX5" fmla="*/ 867178 w 1572247"/>
                  <a:gd name="connsiteY5" fmla="*/ 584670 h 805402"/>
                  <a:gd name="connsiteX6" fmla="*/ 776162 w 1572247"/>
                  <a:gd name="connsiteY6" fmla="*/ 601604 h 805402"/>
                  <a:gd name="connsiteX7" fmla="*/ 1555095 w 1572247"/>
                  <a:gd name="connsiteY7" fmla="*/ 4704 h 805402"/>
                  <a:gd name="connsiteX8" fmla="*/ 1313795 w 1572247"/>
                  <a:gd name="connsiteY8" fmla="*/ 330670 h 805402"/>
                  <a:gd name="connsiteX9" fmla="*/ 1301095 w 1572247"/>
                  <a:gd name="connsiteY9" fmla="*/ 474604 h 805402"/>
                  <a:gd name="connsiteX10" fmla="*/ 1455612 w 1572247"/>
                  <a:gd name="connsiteY10" fmla="*/ 262937 h 805402"/>
                  <a:gd name="connsiteX11" fmla="*/ 981478 w 1572247"/>
                  <a:gd name="connsiteY11" fmla="*/ 682037 h 805402"/>
                  <a:gd name="connsiteX12" fmla="*/ 708428 w 1572247"/>
                  <a:gd name="connsiteY12" fmla="*/ 800570 h 805402"/>
                  <a:gd name="connsiteX13" fmla="*/ 405745 w 1572247"/>
                  <a:gd name="connsiteY13" fmla="*/ 775170 h 805402"/>
                  <a:gd name="connsiteX14" fmla="*/ 329545 w 1572247"/>
                  <a:gd name="connsiteY14" fmla="*/ 802687 h 805402"/>
                  <a:gd name="connsiteX15" fmla="*/ 230062 w 1572247"/>
                  <a:gd name="connsiteY15" fmla="*/ 694737 h 805402"/>
                  <a:gd name="connsiteX16" fmla="*/ 1462 w 1572247"/>
                  <a:gd name="connsiteY16" fmla="*/ 408987 h 805402"/>
                  <a:gd name="connsiteX17" fmla="*/ 141162 w 1572247"/>
                  <a:gd name="connsiteY17" fmla="*/ 586787 h 80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2247" h="805402">
                    <a:moveTo>
                      <a:pt x="141162" y="586787"/>
                    </a:moveTo>
                    <a:cubicBezTo>
                      <a:pt x="173618" y="621712"/>
                      <a:pt x="135164" y="595959"/>
                      <a:pt x="196195" y="618537"/>
                    </a:cubicBezTo>
                    <a:cubicBezTo>
                      <a:pt x="257226" y="641115"/>
                      <a:pt x="499584" y="705321"/>
                      <a:pt x="507345" y="722254"/>
                    </a:cubicBezTo>
                    <a:cubicBezTo>
                      <a:pt x="515106" y="739187"/>
                      <a:pt x="230768" y="716609"/>
                      <a:pt x="242762" y="720137"/>
                    </a:cubicBezTo>
                    <a:cubicBezTo>
                      <a:pt x="254756" y="723665"/>
                      <a:pt x="475243" y="765998"/>
                      <a:pt x="579312" y="743420"/>
                    </a:cubicBezTo>
                    <a:cubicBezTo>
                      <a:pt x="683381" y="720842"/>
                      <a:pt x="834370" y="608306"/>
                      <a:pt x="867178" y="584670"/>
                    </a:cubicBezTo>
                    <a:cubicBezTo>
                      <a:pt x="899986" y="561034"/>
                      <a:pt x="661509" y="698265"/>
                      <a:pt x="776162" y="601604"/>
                    </a:cubicBezTo>
                    <a:cubicBezTo>
                      <a:pt x="890815" y="504943"/>
                      <a:pt x="1465490" y="49860"/>
                      <a:pt x="1555095" y="4704"/>
                    </a:cubicBezTo>
                    <a:cubicBezTo>
                      <a:pt x="1644700" y="-40452"/>
                      <a:pt x="1356128" y="252353"/>
                      <a:pt x="1313795" y="330670"/>
                    </a:cubicBezTo>
                    <a:cubicBezTo>
                      <a:pt x="1271462" y="408987"/>
                      <a:pt x="1277459" y="485893"/>
                      <a:pt x="1301095" y="474604"/>
                    </a:cubicBezTo>
                    <a:cubicBezTo>
                      <a:pt x="1324731" y="463315"/>
                      <a:pt x="1508882" y="228365"/>
                      <a:pt x="1455612" y="262937"/>
                    </a:cubicBezTo>
                    <a:cubicBezTo>
                      <a:pt x="1402343" y="297509"/>
                      <a:pt x="1106009" y="592432"/>
                      <a:pt x="981478" y="682037"/>
                    </a:cubicBezTo>
                    <a:cubicBezTo>
                      <a:pt x="856947" y="771642"/>
                      <a:pt x="804383" y="785048"/>
                      <a:pt x="708428" y="800570"/>
                    </a:cubicBezTo>
                    <a:cubicBezTo>
                      <a:pt x="612473" y="816092"/>
                      <a:pt x="468892" y="774817"/>
                      <a:pt x="405745" y="775170"/>
                    </a:cubicBezTo>
                    <a:cubicBezTo>
                      <a:pt x="342598" y="775523"/>
                      <a:pt x="358826" y="816093"/>
                      <a:pt x="329545" y="802687"/>
                    </a:cubicBezTo>
                    <a:cubicBezTo>
                      <a:pt x="300264" y="789281"/>
                      <a:pt x="284742" y="760354"/>
                      <a:pt x="230062" y="694737"/>
                    </a:cubicBezTo>
                    <a:cubicBezTo>
                      <a:pt x="175382" y="629120"/>
                      <a:pt x="17690" y="426626"/>
                      <a:pt x="1462" y="408987"/>
                    </a:cubicBezTo>
                    <a:cubicBezTo>
                      <a:pt x="-14766" y="391348"/>
                      <a:pt x="108706" y="551862"/>
                      <a:pt x="141162" y="58678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8" name="フリーフォーム: 図形 567">
                <a:extLst>
                  <a:ext uri="{FF2B5EF4-FFF2-40B4-BE49-F238E27FC236}">
                    <a16:creationId xmlns:a16="http://schemas.microsoft.com/office/drawing/2014/main" id="{F1D7DF09-0C96-4954-BA8C-C084AD3D60D3}"/>
                  </a:ext>
                </a:extLst>
              </p:cNvPr>
              <p:cNvSpPr/>
              <p:nvPr/>
            </p:nvSpPr>
            <p:spPr>
              <a:xfrm>
                <a:off x="4073327" y="3592119"/>
                <a:ext cx="659639" cy="255983"/>
              </a:xfrm>
              <a:custGeom>
                <a:avLst/>
                <a:gdLst>
                  <a:gd name="connsiteX0" fmla="*/ 5490 w 659639"/>
                  <a:gd name="connsiteY0" fmla="*/ 255981 h 255983"/>
                  <a:gd name="connsiteX1" fmla="*/ 312406 w 659639"/>
                  <a:gd name="connsiteY1" fmla="*/ 73948 h 255983"/>
                  <a:gd name="connsiteX2" fmla="*/ 193873 w 659639"/>
                  <a:gd name="connsiteY2" fmla="*/ 103581 h 255983"/>
                  <a:gd name="connsiteX3" fmla="*/ 405540 w 659639"/>
                  <a:gd name="connsiteY3" fmla="*/ 97231 h 255983"/>
                  <a:gd name="connsiteX4" fmla="*/ 536773 w 659639"/>
                  <a:gd name="connsiteY4" fmla="*/ 150148 h 255983"/>
                  <a:gd name="connsiteX5" fmla="*/ 511373 w 659639"/>
                  <a:gd name="connsiteY5" fmla="*/ 131098 h 255983"/>
                  <a:gd name="connsiteX6" fmla="*/ 659540 w 659639"/>
                  <a:gd name="connsiteY6" fmla="*/ 213648 h 255983"/>
                  <a:gd name="connsiteX7" fmla="*/ 485973 w 659639"/>
                  <a:gd name="connsiteY7" fmla="*/ 84531 h 255983"/>
                  <a:gd name="connsiteX8" fmla="*/ 352623 w 659639"/>
                  <a:gd name="connsiteY8" fmla="*/ 54898 h 255983"/>
                  <a:gd name="connsiteX9" fmla="*/ 215040 w 659639"/>
                  <a:gd name="connsiteY9" fmla="*/ 65481 h 255983"/>
                  <a:gd name="connsiteX10" fmla="*/ 312406 w 659639"/>
                  <a:gd name="connsiteY10" fmla="*/ 6214 h 255983"/>
                  <a:gd name="connsiteX11" fmla="*/ 208690 w 659639"/>
                  <a:gd name="connsiteY11" fmla="*/ 21031 h 255983"/>
                  <a:gd name="connsiteX12" fmla="*/ 225623 w 659639"/>
                  <a:gd name="connsiteY12" fmla="*/ 1981 h 255983"/>
                  <a:gd name="connsiteX13" fmla="*/ 124023 w 659639"/>
                  <a:gd name="connsiteY13" fmla="*/ 78181 h 255983"/>
                  <a:gd name="connsiteX14" fmla="*/ 5490 w 659639"/>
                  <a:gd name="connsiteY14" fmla="*/ 255981 h 25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9639" h="255983">
                    <a:moveTo>
                      <a:pt x="5490" y="255981"/>
                    </a:moveTo>
                    <a:cubicBezTo>
                      <a:pt x="36887" y="255276"/>
                      <a:pt x="281009" y="99348"/>
                      <a:pt x="312406" y="73948"/>
                    </a:cubicBezTo>
                    <a:cubicBezTo>
                      <a:pt x="343803" y="48548"/>
                      <a:pt x="178351" y="99700"/>
                      <a:pt x="193873" y="103581"/>
                    </a:cubicBezTo>
                    <a:cubicBezTo>
                      <a:pt x="209395" y="107461"/>
                      <a:pt x="348390" y="89470"/>
                      <a:pt x="405540" y="97231"/>
                    </a:cubicBezTo>
                    <a:cubicBezTo>
                      <a:pt x="462690" y="104992"/>
                      <a:pt x="519134" y="144503"/>
                      <a:pt x="536773" y="150148"/>
                    </a:cubicBezTo>
                    <a:cubicBezTo>
                      <a:pt x="554412" y="155792"/>
                      <a:pt x="490912" y="120515"/>
                      <a:pt x="511373" y="131098"/>
                    </a:cubicBezTo>
                    <a:cubicBezTo>
                      <a:pt x="531834" y="141681"/>
                      <a:pt x="663773" y="221409"/>
                      <a:pt x="659540" y="213648"/>
                    </a:cubicBezTo>
                    <a:cubicBezTo>
                      <a:pt x="655307" y="205887"/>
                      <a:pt x="537126" y="110989"/>
                      <a:pt x="485973" y="84531"/>
                    </a:cubicBezTo>
                    <a:cubicBezTo>
                      <a:pt x="434820" y="58073"/>
                      <a:pt x="397778" y="58073"/>
                      <a:pt x="352623" y="54898"/>
                    </a:cubicBezTo>
                    <a:cubicBezTo>
                      <a:pt x="307468" y="51723"/>
                      <a:pt x="221743" y="73595"/>
                      <a:pt x="215040" y="65481"/>
                    </a:cubicBezTo>
                    <a:cubicBezTo>
                      <a:pt x="208337" y="57367"/>
                      <a:pt x="313464" y="13622"/>
                      <a:pt x="312406" y="6214"/>
                    </a:cubicBezTo>
                    <a:cubicBezTo>
                      <a:pt x="311348" y="-1194"/>
                      <a:pt x="223154" y="21736"/>
                      <a:pt x="208690" y="21031"/>
                    </a:cubicBezTo>
                    <a:cubicBezTo>
                      <a:pt x="194226" y="20326"/>
                      <a:pt x="239734" y="-7544"/>
                      <a:pt x="225623" y="1981"/>
                    </a:cubicBezTo>
                    <a:cubicBezTo>
                      <a:pt x="211512" y="11506"/>
                      <a:pt x="162123" y="37611"/>
                      <a:pt x="124023" y="78181"/>
                    </a:cubicBezTo>
                    <a:cubicBezTo>
                      <a:pt x="85923" y="118750"/>
                      <a:pt x="-25907" y="256686"/>
                      <a:pt x="5490" y="25598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9" name="フリーフォーム: 図形 568">
                <a:extLst>
                  <a:ext uri="{FF2B5EF4-FFF2-40B4-BE49-F238E27FC236}">
                    <a16:creationId xmlns:a16="http://schemas.microsoft.com/office/drawing/2014/main" id="{8842E744-5899-49AE-ADE1-2F6038C9DB5B}"/>
                  </a:ext>
                </a:extLst>
              </p:cNvPr>
              <p:cNvSpPr/>
              <p:nvPr/>
            </p:nvSpPr>
            <p:spPr>
              <a:xfrm>
                <a:off x="3041497" y="3529971"/>
                <a:ext cx="316538" cy="349350"/>
              </a:xfrm>
              <a:custGeom>
                <a:avLst/>
                <a:gdLst>
                  <a:gd name="connsiteX0" fmla="*/ 314478 w 316538"/>
                  <a:gd name="connsiteY0" fmla="*/ 91117 h 349350"/>
                  <a:gd name="connsiteX1" fmla="*/ 114453 w 316538"/>
                  <a:gd name="connsiteY1" fmla="*/ 48254 h 349350"/>
                  <a:gd name="connsiteX2" fmla="*/ 31903 w 316538"/>
                  <a:gd name="connsiteY2" fmla="*/ 102229 h 349350"/>
                  <a:gd name="connsiteX3" fmla="*/ 112866 w 316538"/>
                  <a:gd name="connsiteY3" fmla="*/ 48254 h 349350"/>
                  <a:gd name="connsiteX4" fmla="*/ 82703 w 316538"/>
                  <a:gd name="connsiteY4" fmla="*/ 132392 h 349350"/>
                  <a:gd name="connsiteX5" fmla="*/ 76353 w 316538"/>
                  <a:gd name="connsiteY5" fmla="*/ 195892 h 349350"/>
                  <a:gd name="connsiteX6" fmla="*/ 46191 w 316538"/>
                  <a:gd name="connsiteY6" fmla="*/ 137154 h 349350"/>
                  <a:gd name="connsiteX7" fmla="*/ 82703 w 316538"/>
                  <a:gd name="connsiteY7" fmla="*/ 332417 h 349350"/>
                  <a:gd name="connsiteX8" fmla="*/ 82703 w 316538"/>
                  <a:gd name="connsiteY8" fmla="*/ 337179 h 349350"/>
                  <a:gd name="connsiteX9" fmla="*/ 33491 w 316538"/>
                  <a:gd name="connsiteY9" fmla="*/ 314954 h 349350"/>
                  <a:gd name="connsiteX10" fmla="*/ 17616 w 316538"/>
                  <a:gd name="connsiteY10" fmla="*/ 322892 h 349350"/>
                  <a:gd name="connsiteX11" fmla="*/ 14441 w 316538"/>
                  <a:gd name="connsiteY11" fmla="*/ 254629 h 349350"/>
                  <a:gd name="connsiteX12" fmla="*/ 153 w 316538"/>
                  <a:gd name="connsiteY12" fmla="*/ 238754 h 349350"/>
                  <a:gd name="connsiteX13" fmla="*/ 6503 w 316538"/>
                  <a:gd name="connsiteY13" fmla="*/ 214942 h 349350"/>
                  <a:gd name="connsiteX14" fmla="*/ 153 w 316538"/>
                  <a:gd name="connsiteY14" fmla="*/ 184779 h 349350"/>
                  <a:gd name="connsiteX15" fmla="*/ 6503 w 316538"/>
                  <a:gd name="connsiteY15" fmla="*/ 97467 h 349350"/>
                  <a:gd name="connsiteX16" fmla="*/ 27141 w 316538"/>
                  <a:gd name="connsiteY16" fmla="*/ 72067 h 349350"/>
                  <a:gd name="connsiteX17" fmla="*/ 52541 w 316538"/>
                  <a:gd name="connsiteY17" fmla="*/ 97467 h 349350"/>
                  <a:gd name="connsiteX18" fmla="*/ 65241 w 316538"/>
                  <a:gd name="connsiteY18" fmla="*/ 43492 h 349350"/>
                  <a:gd name="connsiteX19" fmla="*/ 87466 w 316538"/>
                  <a:gd name="connsiteY19" fmla="*/ 40317 h 349350"/>
                  <a:gd name="connsiteX20" fmla="*/ 57303 w 316538"/>
                  <a:gd name="connsiteY20" fmla="*/ 21267 h 349350"/>
                  <a:gd name="connsiteX21" fmla="*/ 168428 w 316538"/>
                  <a:gd name="connsiteY21" fmla="*/ 629 h 349350"/>
                  <a:gd name="connsiteX22" fmla="*/ 216053 w 316538"/>
                  <a:gd name="connsiteY22" fmla="*/ 46667 h 349350"/>
                  <a:gd name="connsiteX23" fmla="*/ 314478 w 316538"/>
                  <a:gd name="connsiteY23" fmla="*/ 91117 h 34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16538" h="349350">
                    <a:moveTo>
                      <a:pt x="314478" y="91117"/>
                    </a:moveTo>
                    <a:cubicBezTo>
                      <a:pt x="297545" y="91382"/>
                      <a:pt x="161549" y="46402"/>
                      <a:pt x="114453" y="48254"/>
                    </a:cubicBezTo>
                    <a:cubicBezTo>
                      <a:pt x="67357" y="50106"/>
                      <a:pt x="32167" y="102229"/>
                      <a:pt x="31903" y="102229"/>
                    </a:cubicBezTo>
                    <a:cubicBezTo>
                      <a:pt x="31639" y="102229"/>
                      <a:pt x="104399" y="43227"/>
                      <a:pt x="112866" y="48254"/>
                    </a:cubicBezTo>
                    <a:cubicBezTo>
                      <a:pt x="121333" y="53281"/>
                      <a:pt x="88788" y="107786"/>
                      <a:pt x="82703" y="132392"/>
                    </a:cubicBezTo>
                    <a:cubicBezTo>
                      <a:pt x="76618" y="156998"/>
                      <a:pt x="82438" y="195098"/>
                      <a:pt x="76353" y="195892"/>
                    </a:cubicBezTo>
                    <a:cubicBezTo>
                      <a:pt x="70268" y="196686"/>
                      <a:pt x="45133" y="114400"/>
                      <a:pt x="46191" y="137154"/>
                    </a:cubicBezTo>
                    <a:cubicBezTo>
                      <a:pt x="47249" y="159908"/>
                      <a:pt x="76618" y="299079"/>
                      <a:pt x="82703" y="332417"/>
                    </a:cubicBezTo>
                    <a:cubicBezTo>
                      <a:pt x="88788" y="365755"/>
                      <a:pt x="90905" y="340090"/>
                      <a:pt x="82703" y="337179"/>
                    </a:cubicBezTo>
                    <a:cubicBezTo>
                      <a:pt x="74501" y="334269"/>
                      <a:pt x="44339" y="317335"/>
                      <a:pt x="33491" y="314954"/>
                    </a:cubicBezTo>
                    <a:cubicBezTo>
                      <a:pt x="22643" y="312573"/>
                      <a:pt x="20791" y="332946"/>
                      <a:pt x="17616" y="322892"/>
                    </a:cubicBezTo>
                    <a:cubicBezTo>
                      <a:pt x="14441" y="312838"/>
                      <a:pt x="17351" y="268652"/>
                      <a:pt x="14441" y="254629"/>
                    </a:cubicBezTo>
                    <a:cubicBezTo>
                      <a:pt x="11530" y="240606"/>
                      <a:pt x="1476" y="245369"/>
                      <a:pt x="153" y="238754"/>
                    </a:cubicBezTo>
                    <a:cubicBezTo>
                      <a:pt x="-1170" y="232139"/>
                      <a:pt x="6503" y="223938"/>
                      <a:pt x="6503" y="214942"/>
                    </a:cubicBezTo>
                    <a:cubicBezTo>
                      <a:pt x="6503" y="205946"/>
                      <a:pt x="153" y="204358"/>
                      <a:pt x="153" y="184779"/>
                    </a:cubicBezTo>
                    <a:cubicBezTo>
                      <a:pt x="153" y="165200"/>
                      <a:pt x="2005" y="116252"/>
                      <a:pt x="6503" y="97467"/>
                    </a:cubicBezTo>
                    <a:cubicBezTo>
                      <a:pt x="11001" y="78682"/>
                      <a:pt x="19468" y="72067"/>
                      <a:pt x="27141" y="72067"/>
                    </a:cubicBezTo>
                    <a:cubicBezTo>
                      <a:pt x="34814" y="72067"/>
                      <a:pt x="46191" y="102229"/>
                      <a:pt x="52541" y="97467"/>
                    </a:cubicBezTo>
                    <a:cubicBezTo>
                      <a:pt x="58891" y="92705"/>
                      <a:pt x="59420" y="53017"/>
                      <a:pt x="65241" y="43492"/>
                    </a:cubicBezTo>
                    <a:cubicBezTo>
                      <a:pt x="71062" y="33967"/>
                      <a:pt x="88789" y="44021"/>
                      <a:pt x="87466" y="40317"/>
                    </a:cubicBezTo>
                    <a:cubicBezTo>
                      <a:pt x="86143" y="36613"/>
                      <a:pt x="43809" y="27882"/>
                      <a:pt x="57303" y="21267"/>
                    </a:cubicBezTo>
                    <a:cubicBezTo>
                      <a:pt x="70797" y="14652"/>
                      <a:pt x="141970" y="-3604"/>
                      <a:pt x="168428" y="629"/>
                    </a:cubicBezTo>
                    <a:cubicBezTo>
                      <a:pt x="194886" y="4862"/>
                      <a:pt x="193034" y="33702"/>
                      <a:pt x="216053" y="46667"/>
                    </a:cubicBezTo>
                    <a:cubicBezTo>
                      <a:pt x="239072" y="59632"/>
                      <a:pt x="331411" y="90852"/>
                      <a:pt x="314478" y="9111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0" name="フリーフォーム: 図形 569">
                <a:extLst>
                  <a:ext uri="{FF2B5EF4-FFF2-40B4-BE49-F238E27FC236}">
                    <a16:creationId xmlns:a16="http://schemas.microsoft.com/office/drawing/2014/main" id="{0232AB34-6548-4EBF-B345-C0D66F4E338E}"/>
                  </a:ext>
                </a:extLst>
              </p:cNvPr>
              <p:cNvSpPr/>
              <p:nvPr/>
            </p:nvSpPr>
            <p:spPr>
              <a:xfrm>
                <a:off x="2992967" y="3481663"/>
                <a:ext cx="347244" cy="173892"/>
              </a:xfrm>
              <a:custGeom>
                <a:avLst/>
                <a:gdLst>
                  <a:gd name="connsiteX0" fmla="*/ 67733 w 347244"/>
                  <a:gd name="connsiteY0" fmla="*/ 53170 h 173892"/>
                  <a:gd name="connsiteX1" fmla="*/ 120650 w 347244"/>
                  <a:gd name="connsiteY1" fmla="*/ 51054 h 173892"/>
                  <a:gd name="connsiteX2" fmla="*/ 332316 w 347244"/>
                  <a:gd name="connsiteY2" fmla="*/ 40470 h 173892"/>
                  <a:gd name="connsiteX3" fmla="*/ 241300 w 347244"/>
                  <a:gd name="connsiteY3" fmla="*/ 29887 h 173892"/>
                  <a:gd name="connsiteX4" fmla="*/ 347133 w 347244"/>
                  <a:gd name="connsiteY4" fmla="*/ 84920 h 173892"/>
                  <a:gd name="connsiteX5" fmla="*/ 260350 w 347244"/>
                  <a:gd name="connsiteY5" fmla="*/ 25654 h 173892"/>
                  <a:gd name="connsiteX6" fmla="*/ 201083 w 347244"/>
                  <a:gd name="connsiteY6" fmla="*/ 25654 h 173892"/>
                  <a:gd name="connsiteX7" fmla="*/ 0 w 347244"/>
                  <a:gd name="connsiteY7" fmla="*/ 173820 h 173892"/>
                  <a:gd name="connsiteX8" fmla="*/ 198966 w 347244"/>
                  <a:gd name="connsiteY8" fmla="*/ 4487 h 173892"/>
                  <a:gd name="connsiteX9" fmla="*/ 67733 w 347244"/>
                  <a:gd name="connsiteY9" fmla="*/ 53170 h 17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244" h="173892">
                    <a:moveTo>
                      <a:pt x="67733" y="53170"/>
                    </a:moveTo>
                    <a:cubicBezTo>
                      <a:pt x="54680" y="60931"/>
                      <a:pt x="120650" y="51054"/>
                      <a:pt x="120650" y="51054"/>
                    </a:cubicBezTo>
                    <a:cubicBezTo>
                      <a:pt x="164747" y="48937"/>
                      <a:pt x="312208" y="43998"/>
                      <a:pt x="332316" y="40470"/>
                    </a:cubicBezTo>
                    <a:cubicBezTo>
                      <a:pt x="352424" y="36942"/>
                      <a:pt x="238831" y="22479"/>
                      <a:pt x="241300" y="29887"/>
                    </a:cubicBezTo>
                    <a:cubicBezTo>
                      <a:pt x="243769" y="37295"/>
                      <a:pt x="343958" y="85625"/>
                      <a:pt x="347133" y="84920"/>
                    </a:cubicBezTo>
                    <a:cubicBezTo>
                      <a:pt x="350308" y="84215"/>
                      <a:pt x="284692" y="35532"/>
                      <a:pt x="260350" y="25654"/>
                    </a:cubicBezTo>
                    <a:cubicBezTo>
                      <a:pt x="236008" y="15776"/>
                      <a:pt x="244475" y="960"/>
                      <a:pt x="201083" y="25654"/>
                    </a:cubicBezTo>
                    <a:cubicBezTo>
                      <a:pt x="157691" y="50348"/>
                      <a:pt x="353" y="177348"/>
                      <a:pt x="0" y="173820"/>
                    </a:cubicBezTo>
                    <a:cubicBezTo>
                      <a:pt x="-353" y="170292"/>
                      <a:pt x="184149" y="26006"/>
                      <a:pt x="198966" y="4487"/>
                    </a:cubicBezTo>
                    <a:cubicBezTo>
                      <a:pt x="213783" y="-17032"/>
                      <a:pt x="80786" y="45409"/>
                      <a:pt x="67733" y="5317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1" name="フリーフォーム: 図形 570">
                <a:extLst>
                  <a:ext uri="{FF2B5EF4-FFF2-40B4-BE49-F238E27FC236}">
                    <a16:creationId xmlns:a16="http://schemas.microsoft.com/office/drawing/2014/main" id="{25E3C355-BD39-4A3D-8A68-873605AD1C5E}"/>
                  </a:ext>
                </a:extLst>
              </p:cNvPr>
              <p:cNvSpPr/>
              <p:nvPr/>
            </p:nvSpPr>
            <p:spPr>
              <a:xfrm>
                <a:off x="2997088" y="3449564"/>
                <a:ext cx="349507" cy="161833"/>
              </a:xfrm>
              <a:custGeom>
                <a:avLst/>
                <a:gdLst>
                  <a:gd name="connsiteX0" fmla="*/ 349362 w 349507"/>
                  <a:gd name="connsiteY0" fmla="*/ 64103 h 161833"/>
                  <a:gd name="connsiteX1" fmla="*/ 148279 w 349507"/>
                  <a:gd name="connsiteY1" fmla="*/ 42936 h 161833"/>
                  <a:gd name="connsiteX2" fmla="*/ 50912 w 349507"/>
                  <a:gd name="connsiteY2" fmla="*/ 100086 h 161833"/>
                  <a:gd name="connsiteX3" fmla="*/ 112 w 349507"/>
                  <a:gd name="connsiteY3" fmla="*/ 161469 h 161833"/>
                  <a:gd name="connsiteX4" fmla="*/ 63612 w 349507"/>
                  <a:gd name="connsiteY4" fmla="*/ 70453 h 161833"/>
                  <a:gd name="connsiteX5" fmla="*/ 103829 w 349507"/>
                  <a:gd name="connsiteY5" fmla="*/ 603 h 161833"/>
                  <a:gd name="connsiteX6" fmla="*/ 110179 w 349507"/>
                  <a:gd name="connsiteY6" fmla="*/ 36586 h 161833"/>
                  <a:gd name="connsiteX7" fmla="*/ 180029 w 349507"/>
                  <a:gd name="connsiteY7" fmla="*/ 36586 h 161833"/>
                  <a:gd name="connsiteX8" fmla="*/ 349362 w 349507"/>
                  <a:gd name="connsiteY8" fmla="*/ 64103 h 16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507" h="161833">
                    <a:moveTo>
                      <a:pt x="349362" y="64103"/>
                    </a:moveTo>
                    <a:cubicBezTo>
                      <a:pt x="344071" y="65161"/>
                      <a:pt x="198021" y="36939"/>
                      <a:pt x="148279" y="42936"/>
                    </a:cubicBezTo>
                    <a:cubicBezTo>
                      <a:pt x="98537" y="48933"/>
                      <a:pt x="75606" y="80331"/>
                      <a:pt x="50912" y="100086"/>
                    </a:cubicBezTo>
                    <a:cubicBezTo>
                      <a:pt x="26218" y="119841"/>
                      <a:pt x="-2005" y="166408"/>
                      <a:pt x="112" y="161469"/>
                    </a:cubicBezTo>
                    <a:cubicBezTo>
                      <a:pt x="2229" y="156530"/>
                      <a:pt x="46326" y="97264"/>
                      <a:pt x="63612" y="70453"/>
                    </a:cubicBezTo>
                    <a:cubicBezTo>
                      <a:pt x="80898" y="43642"/>
                      <a:pt x="96068" y="6247"/>
                      <a:pt x="103829" y="603"/>
                    </a:cubicBezTo>
                    <a:cubicBezTo>
                      <a:pt x="111590" y="-5042"/>
                      <a:pt x="97479" y="30589"/>
                      <a:pt x="110179" y="36586"/>
                    </a:cubicBezTo>
                    <a:cubicBezTo>
                      <a:pt x="122879" y="42583"/>
                      <a:pt x="146162" y="33411"/>
                      <a:pt x="180029" y="36586"/>
                    </a:cubicBezTo>
                    <a:cubicBezTo>
                      <a:pt x="213896" y="39761"/>
                      <a:pt x="354653" y="63045"/>
                      <a:pt x="349362" y="6410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2" name="フリーフォーム: 図形 571">
                <a:extLst>
                  <a:ext uri="{FF2B5EF4-FFF2-40B4-BE49-F238E27FC236}">
                    <a16:creationId xmlns:a16="http://schemas.microsoft.com/office/drawing/2014/main" id="{ADB70A49-53D2-40FC-AC9D-9EA23CE2C9C9}"/>
                  </a:ext>
                </a:extLst>
              </p:cNvPr>
              <p:cNvSpPr/>
              <p:nvPr/>
            </p:nvSpPr>
            <p:spPr>
              <a:xfrm>
                <a:off x="4231246" y="4632665"/>
                <a:ext cx="506177" cy="345218"/>
              </a:xfrm>
              <a:custGeom>
                <a:avLst/>
                <a:gdLst>
                  <a:gd name="connsiteX0" fmla="*/ 394 w 506177"/>
                  <a:gd name="connsiteY0" fmla="*/ 295 h 345218"/>
                  <a:gd name="connsiteX1" fmla="*/ 203594 w 506177"/>
                  <a:gd name="connsiteY1" fmla="*/ 300015 h 345218"/>
                  <a:gd name="connsiteX2" fmla="*/ 96914 w 506177"/>
                  <a:gd name="connsiteY2" fmla="*/ 127295 h 345218"/>
                  <a:gd name="connsiteX3" fmla="*/ 198514 w 506177"/>
                  <a:gd name="connsiteY3" fmla="*/ 340655 h 345218"/>
                  <a:gd name="connsiteX4" fmla="*/ 213754 w 506177"/>
                  <a:gd name="connsiteY4" fmla="*/ 274615 h 345218"/>
                  <a:gd name="connsiteX5" fmla="*/ 254394 w 506177"/>
                  <a:gd name="connsiteY5" fmla="*/ 289855 h 345218"/>
                  <a:gd name="connsiteX6" fmla="*/ 315354 w 506177"/>
                  <a:gd name="connsiteY6" fmla="*/ 208575 h 345218"/>
                  <a:gd name="connsiteX7" fmla="*/ 355994 w 506177"/>
                  <a:gd name="connsiteY7" fmla="*/ 228895 h 345218"/>
                  <a:gd name="connsiteX8" fmla="*/ 503314 w 506177"/>
                  <a:gd name="connsiteY8" fmla="*/ 132375 h 345218"/>
                  <a:gd name="connsiteX9" fmla="*/ 208674 w 506177"/>
                  <a:gd name="connsiteY9" fmla="*/ 274615 h 345218"/>
                  <a:gd name="connsiteX10" fmla="*/ 152794 w 506177"/>
                  <a:gd name="connsiteY10" fmla="*/ 244135 h 345218"/>
                  <a:gd name="connsiteX11" fmla="*/ 394 w 506177"/>
                  <a:gd name="connsiteY11" fmla="*/ 295 h 34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6177" h="345218">
                    <a:moveTo>
                      <a:pt x="394" y="295"/>
                    </a:moveTo>
                    <a:cubicBezTo>
                      <a:pt x="8861" y="9608"/>
                      <a:pt x="187507" y="278848"/>
                      <a:pt x="203594" y="300015"/>
                    </a:cubicBezTo>
                    <a:cubicBezTo>
                      <a:pt x="219681" y="321182"/>
                      <a:pt x="97761" y="120522"/>
                      <a:pt x="96914" y="127295"/>
                    </a:cubicBezTo>
                    <a:cubicBezTo>
                      <a:pt x="96067" y="134068"/>
                      <a:pt x="179041" y="316102"/>
                      <a:pt x="198514" y="340655"/>
                    </a:cubicBezTo>
                    <a:cubicBezTo>
                      <a:pt x="217987" y="365208"/>
                      <a:pt x="204441" y="283082"/>
                      <a:pt x="213754" y="274615"/>
                    </a:cubicBezTo>
                    <a:cubicBezTo>
                      <a:pt x="223067" y="266148"/>
                      <a:pt x="237461" y="300862"/>
                      <a:pt x="254394" y="289855"/>
                    </a:cubicBezTo>
                    <a:cubicBezTo>
                      <a:pt x="271327" y="278848"/>
                      <a:pt x="298421" y="218735"/>
                      <a:pt x="315354" y="208575"/>
                    </a:cubicBezTo>
                    <a:cubicBezTo>
                      <a:pt x="332287" y="198415"/>
                      <a:pt x="324667" y="241595"/>
                      <a:pt x="355994" y="228895"/>
                    </a:cubicBezTo>
                    <a:cubicBezTo>
                      <a:pt x="387321" y="216195"/>
                      <a:pt x="527867" y="124755"/>
                      <a:pt x="503314" y="132375"/>
                    </a:cubicBezTo>
                    <a:cubicBezTo>
                      <a:pt x="478761" y="139995"/>
                      <a:pt x="267094" y="255988"/>
                      <a:pt x="208674" y="274615"/>
                    </a:cubicBezTo>
                    <a:cubicBezTo>
                      <a:pt x="150254" y="293242"/>
                      <a:pt x="183274" y="283928"/>
                      <a:pt x="152794" y="244135"/>
                    </a:cubicBezTo>
                    <a:cubicBezTo>
                      <a:pt x="122314" y="204342"/>
                      <a:pt x="-8073" y="-9018"/>
                      <a:pt x="394" y="29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3" name="フリーフォーム: 図形 572">
                <a:extLst>
                  <a:ext uri="{FF2B5EF4-FFF2-40B4-BE49-F238E27FC236}">
                    <a16:creationId xmlns:a16="http://schemas.microsoft.com/office/drawing/2014/main" id="{62563C37-CEB6-4FB6-ACF5-071AEF8B27A4}"/>
                  </a:ext>
                </a:extLst>
              </p:cNvPr>
              <p:cNvSpPr/>
              <p:nvPr/>
            </p:nvSpPr>
            <p:spPr>
              <a:xfrm>
                <a:off x="4181793" y="4578940"/>
                <a:ext cx="244894" cy="441160"/>
              </a:xfrm>
              <a:custGeom>
                <a:avLst/>
                <a:gdLst>
                  <a:gd name="connsiteX0" fmla="*/ 4127 w 244894"/>
                  <a:gd name="connsiteY0" fmla="*/ 13380 h 441160"/>
                  <a:gd name="connsiteX1" fmla="*/ 65087 w 244894"/>
                  <a:gd name="connsiteY1" fmla="*/ 74340 h 441160"/>
                  <a:gd name="connsiteX2" fmla="*/ 242887 w 244894"/>
                  <a:gd name="connsiteY2" fmla="*/ 363900 h 441160"/>
                  <a:gd name="connsiteX3" fmla="*/ 161607 w 244894"/>
                  <a:gd name="connsiteY3" fmla="*/ 435020 h 441160"/>
                  <a:gd name="connsiteX4" fmla="*/ 171767 w 244894"/>
                  <a:gd name="connsiteY4" fmla="*/ 429940 h 441160"/>
                  <a:gd name="connsiteX5" fmla="*/ 222567 w 244894"/>
                  <a:gd name="connsiteY5" fmla="*/ 368980 h 441160"/>
                  <a:gd name="connsiteX6" fmla="*/ 166687 w 244894"/>
                  <a:gd name="connsiteY6" fmla="*/ 282620 h 441160"/>
                  <a:gd name="connsiteX7" fmla="*/ 4127 w 244894"/>
                  <a:gd name="connsiteY7" fmla="*/ 13380 h 44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4894" h="441160">
                    <a:moveTo>
                      <a:pt x="4127" y="13380"/>
                    </a:moveTo>
                    <a:cubicBezTo>
                      <a:pt x="-12806" y="-21333"/>
                      <a:pt x="25294" y="15920"/>
                      <a:pt x="65087" y="74340"/>
                    </a:cubicBezTo>
                    <a:cubicBezTo>
                      <a:pt x="104880" y="132760"/>
                      <a:pt x="226800" y="303787"/>
                      <a:pt x="242887" y="363900"/>
                    </a:cubicBezTo>
                    <a:cubicBezTo>
                      <a:pt x="258974" y="424013"/>
                      <a:pt x="173460" y="424013"/>
                      <a:pt x="161607" y="435020"/>
                    </a:cubicBezTo>
                    <a:cubicBezTo>
                      <a:pt x="149754" y="446027"/>
                      <a:pt x="161607" y="440947"/>
                      <a:pt x="171767" y="429940"/>
                    </a:cubicBezTo>
                    <a:cubicBezTo>
                      <a:pt x="181927" y="418933"/>
                      <a:pt x="223414" y="393533"/>
                      <a:pt x="222567" y="368980"/>
                    </a:cubicBezTo>
                    <a:cubicBezTo>
                      <a:pt x="221720" y="344427"/>
                      <a:pt x="205634" y="338500"/>
                      <a:pt x="166687" y="282620"/>
                    </a:cubicBezTo>
                    <a:cubicBezTo>
                      <a:pt x="127740" y="226740"/>
                      <a:pt x="21060" y="48093"/>
                      <a:pt x="4127" y="1338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4" name="フリーフォーム: 図形 573">
                <a:extLst>
                  <a:ext uri="{FF2B5EF4-FFF2-40B4-BE49-F238E27FC236}">
                    <a16:creationId xmlns:a16="http://schemas.microsoft.com/office/drawing/2014/main" id="{11ACACD3-92AD-400C-AC31-C0B2463D497D}"/>
                  </a:ext>
                </a:extLst>
              </p:cNvPr>
              <p:cNvSpPr/>
              <p:nvPr/>
            </p:nvSpPr>
            <p:spPr>
              <a:xfrm>
                <a:off x="3319783" y="4584521"/>
                <a:ext cx="191315" cy="495819"/>
              </a:xfrm>
              <a:custGeom>
                <a:avLst/>
                <a:gdLst>
                  <a:gd name="connsiteX0" fmla="*/ 143084 w 191315"/>
                  <a:gd name="connsiteY0" fmla="*/ 120829 h 495819"/>
                  <a:gd name="connsiteX1" fmla="*/ 136734 w 191315"/>
                  <a:gd name="connsiteY1" fmla="*/ 281696 h 495819"/>
                  <a:gd name="connsiteX2" fmla="*/ 104984 w 191315"/>
                  <a:gd name="connsiteY2" fmla="*/ 216079 h 495819"/>
                  <a:gd name="connsiteX3" fmla="*/ 189650 w 191315"/>
                  <a:gd name="connsiteY3" fmla="*/ 487012 h 495819"/>
                  <a:gd name="connsiteX4" fmla="*/ 149434 w 191315"/>
                  <a:gd name="connsiteY4" fmla="*/ 393879 h 495819"/>
                  <a:gd name="connsiteX5" fmla="*/ 11850 w 191315"/>
                  <a:gd name="connsiteY5" fmla="*/ 42512 h 495819"/>
                  <a:gd name="connsiteX6" fmla="*/ 11850 w 191315"/>
                  <a:gd name="connsiteY6" fmla="*/ 12879 h 495819"/>
                  <a:gd name="connsiteX7" fmla="*/ 52067 w 191315"/>
                  <a:gd name="connsiteY7" fmla="*/ 103896 h 495819"/>
                  <a:gd name="connsiteX8" fmla="*/ 126150 w 191315"/>
                  <a:gd name="connsiteY8" fmla="*/ 266879 h 495819"/>
                  <a:gd name="connsiteX9" fmla="*/ 143084 w 191315"/>
                  <a:gd name="connsiteY9" fmla="*/ 120829 h 49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315" h="495819">
                    <a:moveTo>
                      <a:pt x="143084" y="120829"/>
                    </a:moveTo>
                    <a:cubicBezTo>
                      <a:pt x="144848" y="123299"/>
                      <a:pt x="143084" y="265821"/>
                      <a:pt x="136734" y="281696"/>
                    </a:cubicBezTo>
                    <a:cubicBezTo>
                      <a:pt x="130384" y="297571"/>
                      <a:pt x="96165" y="181860"/>
                      <a:pt x="104984" y="216079"/>
                    </a:cubicBezTo>
                    <a:cubicBezTo>
                      <a:pt x="113803" y="250298"/>
                      <a:pt x="182242" y="457379"/>
                      <a:pt x="189650" y="487012"/>
                    </a:cubicBezTo>
                    <a:cubicBezTo>
                      <a:pt x="197058" y="516645"/>
                      <a:pt x="179067" y="467962"/>
                      <a:pt x="149434" y="393879"/>
                    </a:cubicBezTo>
                    <a:cubicBezTo>
                      <a:pt x="119801" y="319796"/>
                      <a:pt x="34781" y="106012"/>
                      <a:pt x="11850" y="42512"/>
                    </a:cubicBezTo>
                    <a:cubicBezTo>
                      <a:pt x="-11081" y="-20988"/>
                      <a:pt x="5147" y="2648"/>
                      <a:pt x="11850" y="12879"/>
                    </a:cubicBezTo>
                    <a:cubicBezTo>
                      <a:pt x="18553" y="23110"/>
                      <a:pt x="33017" y="61563"/>
                      <a:pt x="52067" y="103896"/>
                    </a:cubicBezTo>
                    <a:cubicBezTo>
                      <a:pt x="71117" y="146229"/>
                      <a:pt x="110275" y="259118"/>
                      <a:pt x="126150" y="266879"/>
                    </a:cubicBezTo>
                    <a:cubicBezTo>
                      <a:pt x="142025" y="274640"/>
                      <a:pt x="141320" y="118359"/>
                      <a:pt x="143084" y="120829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5" name="フリーフォーム: 図形 574">
                <a:extLst>
                  <a:ext uri="{FF2B5EF4-FFF2-40B4-BE49-F238E27FC236}">
                    <a16:creationId xmlns:a16="http://schemas.microsoft.com/office/drawing/2014/main" id="{D3FB43B6-187D-49A4-A124-3DC4284F0377}"/>
                  </a:ext>
                </a:extLst>
              </p:cNvPr>
              <p:cNvSpPr/>
              <p:nvPr/>
            </p:nvSpPr>
            <p:spPr>
              <a:xfrm>
                <a:off x="4681591" y="5114713"/>
                <a:ext cx="385709" cy="2231486"/>
              </a:xfrm>
              <a:custGeom>
                <a:avLst/>
                <a:gdLst>
                  <a:gd name="connsiteX0" fmla="*/ 385709 w 385709"/>
                  <a:gd name="connsiteY0" fmla="*/ 3387 h 2231486"/>
                  <a:gd name="connsiteX1" fmla="*/ 161342 w 385709"/>
                  <a:gd name="connsiteY1" fmla="*/ 807720 h 2231486"/>
                  <a:gd name="connsiteX2" fmla="*/ 220609 w 385709"/>
                  <a:gd name="connsiteY2" fmla="*/ 481754 h 2231486"/>
                  <a:gd name="connsiteX3" fmla="*/ 127476 w 385709"/>
                  <a:gd name="connsiteY3" fmla="*/ 1260687 h 2231486"/>
                  <a:gd name="connsiteX4" fmla="*/ 127476 w 385709"/>
                  <a:gd name="connsiteY4" fmla="*/ 1104054 h 2231486"/>
                  <a:gd name="connsiteX5" fmla="*/ 4709 w 385709"/>
                  <a:gd name="connsiteY5" fmla="*/ 2204720 h 2231486"/>
                  <a:gd name="connsiteX6" fmla="*/ 38576 w 385709"/>
                  <a:gd name="connsiteY6" fmla="*/ 1781387 h 2231486"/>
                  <a:gd name="connsiteX7" fmla="*/ 161342 w 385709"/>
                  <a:gd name="connsiteY7" fmla="*/ 570654 h 2231486"/>
                  <a:gd name="connsiteX8" fmla="*/ 385709 w 385709"/>
                  <a:gd name="connsiteY8" fmla="*/ 3387 h 223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09" h="2231486">
                    <a:moveTo>
                      <a:pt x="385709" y="3387"/>
                    </a:moveTo>
                    <a:cubicBezTo>
                      <a:pt x="385709" y="42898"/>
                      <a:pt x="188859" y="727992"/>
                      <a:pt x="161342" y="807720"/>
                    </a:cubicBezTo>
                    <a:cubicBezTo>
                      <a:pt x="133825" y="887448"/>
                      <a:pt x="226253" y="406260"/>
                      <a:pt x="220609" y="481754"/>
                    </a:cubicBezTo>
                    <a:cubicBezTo>
                      <a:pt x="214965" y="557249"/>
                      <a:pt x="142998" y="1156970"/>
                      <a:pt x="127476" y="1260687"/>
                    </a:cubicBezTo>
                    <a:cubicBezTo>
                      <a:pt x="111954" y="1364404"/>
                      <a:pt x="147937" y="946715"/>
                      <a:pt x="127476" y="1104054"/>
                    </a:cubicBezTo>
                    <a:cubicBezTo>
                      <a:pt x="107015" y="1261393"/>
                      <a:pt x="19526" y="2091831"/>
                      <a:pt x="4709" y="2204720"/>
                    </a:cubicBezTo>
                    <a:cubicBezTo>
                      <a:pt x="-10108" y="2317609"/>
                      <a:pt x="12471" y="2053731"/>
                      <a:pt x="38576" y="1781387"/>
                    </a:cubicBezTo>
                    <a:cubicBezTo>
                      <a:pt x="64681" y="1509043"/>
                      <a:pt x="102781" y="864165"/>
                      <a:pt x="161342" y="570654"/>
                    </a:cubicBezTo>
                    <a:cubicBezTo>
                      <a:pt x="219903" y="277143"/>
                      <a:pt x="385709" y="-36124"/>
                      <a:pt x="385709" y="33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6" name="フリーフォーム: 図形 575">
                <a:extLst>
                  <a:ext uri="{FF2B5EF4-FFF2-40B4-BE49-F238E27FC236}">
                    <a16:creationId xmlns:a16="http://schemas.microsoft.com/office/drawing/2014/main" id="{007E559E-F121-496E-9B41-A7A0A99DDBA1}"/>
                  </a:ext>
                </a:extLst>
              </p:cNvPr>
              <p:cNvSpPr/>
              <p:nvPr/>
            </p:nvSpPr>
            <p:spPr>
              <a:xfrm>
                <a:off x="4796779" y="5279275"/>
                <a:ext cx="537270" cy="2901835"/>
              </a:xfrm>
              <a:custGeom>
                <a:avLst/>
                <a:gdLst>
                  <a:gd name="connsiteX0" fmla="*/ 505471 w 537270"/>
                  <a:gd name="connsiteY0" fmla="*/ 118225 h 2901835"/>
                  <a:gd name="connsiteX1" fmla="*/ 264171 w 537270"/>
                  <a:gd name="connsiteY1" fmla="*/ 943725 h 2901835"/>
                  <a:gd name="connsiteX2" fmla="*/ 283221 w 537270"/>
                  <a:gd name="connsiteY2" fmla="*/ 842125 h 2901835"/>
                  <a:gd name="connsiteX3" fmla="*/ 245121 w 537270"/>
                  <a:gd name="connsiteY3" fmla="*/ 1451725 h 2901835"/>
                  <a:gd name="connsiteX4" fmla="*/ 346721 w 537270"/>
                  <a:gd name="connsiteY4" fmla="*/ 797675 h 2901835"/>
                  <a:gd name="connsiteX5" fmla="*/ 480071 w 537270"/>
                  <a:gd name="connsiteY5" fmla="*/ 499225 h 2901835"/>
                  <a:gd name="connsiteX6" fmla="*/ 321321 w 537270"/>
                  <a:gd name="connsiteY6" fmla="*/ 1058025 h 2901835"/>
                  <a:gd name="connsiteX7" fmla="*/ 295921 w 537270"/>
                  <a:gd name="connsiteY7" fmla="*/ 1470775 h 2901835"/>
                  <a:gd name="connsiteX8" fmla="*/ 473721 w 537270"/>
                  <a:gd name="connsiteY8" fmla="*/ 886575 h 2901835"/>
                  <a:gd name="connsiteX9" fmla="*/ 264171 w 537270"/>
                  <a:gd name="connsiteY9" fmla="*/ 1680325 h 2901835"/>
                  <a:gd name="connsiteX10" fmla="*/ 60971 w 537270"/>
                  <a:gd name="connsiteY10" fmla="*/ 2334375 h 2901835"/>
                  <a:gd name="connsiteX11" fmla="*/ 16521 w 537270"/>
                  <a:gd name="connsiteY11" fmla="*/ 2899525 h 2901835"/>
                  <a:gd name="connsiteX12" fmla="*/ 3821 w 537270"/>
                  <a:gd name="connsiteY12" fmla="*/ 2499475 h 2901835"/>
                  <a:gd name="connsiteX13" fmla="*/ 80021 w 537270"/>
                  <a:gd name="connsiteY13" fmla="*/ 1673975 h 2901835"/>
                  <a:gd name="connsiteX14" fmla="*/ 187971 w 537270"/>
                  <a:gd name="connsiteY14" fmla="*/ 1210425 h 2901835"/>
                  <a:gd name="connsiteX15" fmla="*/ 264171 w 537270"/>
                  <a:gd name="connsiteY15" fmla="*/ 499225 h 2901835"/>
                  <a:gd name="connsiteX16" fmla="*/ 511821 w 537270"/>
                  <a:gd name="connsiteY16" fmla="*/ 48375 h 2901835"/>
                  <a:gd name="connsiteX17" fmla="*/ 505471 w 537270"/>
                  <a:gd name="connsiteY17" fmla="*/ 118225 h 290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7270" h="2901835">
                    <a:moveTo>
                      <a:pt x="505471" y="118225"/>
                    </a:moveTo>
                    <a:cubicBezTo>
                      <a:pt x="464196" y="267450"/>
                      <a:pt x="301213" y="823075"/>
                      <a:pt x="264171" y="943725"/>
                    </a:cubicBezTo>
                    <a:cubicBezTo>
                      <a:pt x="227129" y="1064375"/>
                      <a:pt x="286396" y="757458"/>
                      <a:pt x="283221" y="842125"/>
                    </a:cubicBezTo>
                    <a:cubicBezTo>
                      <a:pt x="280046" y="926792"/>
                      <a:pt x="234538" y="1459133"/>
                      <a:pt x="245121" y="1451725"/>
                    </a:cubicBezTo>
                    <a:cubicBezTo>
                      <a:pt x="255704" y="1444317"/>
                      <a:pt x="307563" y="956425"/>
                      <a:pt x="346721" y="797675"/>
                    </a:cubicBezTo>
                    <a:cubicBezTo>
                      <a:pt x="385879" y="638925"/>
                      <a:pt x="484304" y="455833"/>
                      <a:pt x="480071" y="499225"/>
                    </a:cubicBezTo>
                    <a:cubicBezTo>
                      <a:pt x="475838" y="542617"/>
                      <a:pt x="352013" y="896100"/>
                      <a:pt x="321321" y="1058025"/>
                    </a:cubicBezTo>
                    <a:cubicBezTo>
                      <a:pt x="290629" y="1219950"/>
                      <a:pt x="270521" y="1499350"/>
                      <a:pt x="295921" y="1470775"/>
                    </a:cubicBezTo>
                    <a:cubicBezTo>
                      <a:pt x="321321" y="1442200"/>
                      <a:pt x="479013" y="851650"/>
                      <a:pt x="473721" y="886575"/>
                    </a:cubicBezTo>
                    <a:cubicBezTo>
                      <a:pt x="468429" y="921500"/>
                      <a:pt x="332963" y="1439025"/>
                      <a:pt x="264171" y="1680325"/>
                    </a:cubicBezTo>
                    <a:cubicBezTo>
                      <a:pt x="195379" y="1921625"/>
                      <a:pt x="102246" y="2131175"/>
                      <a:pt x="60971" y="2334375"/>
                    </a:cubicBezTo>
                    <a:cubicBezTo>
                      <a:pt x="19696" y="2537575"/>
                      <a:pt x="26046" y="2872008"/>
                      <a:pt x="16521" y="2899525"/>
                    </a:cubicBezTo>
                    <a:cubicBezTo>
                      <a:pt x="6996" y="2927042"/>
                      <a:pt x="-6762" y="2703733"/>
                      <a:pt x="3821" y="2499475"/>
                    </a:cubicBezTo>
                    <a:cubicBezTo>
                      <a:pt x="14404" y="2295217"/>
                      <a:pt x="49329" y="1888817"/>
                      <a:pt x="80021" y="1673975"/>
                    </a:cubicBezTo>
                    <a:cubicBezTo>
                      <a:pt x="110713" y="1459133"/>
                      <a:pt x="157279" y="1406217"/>
                      <a:pt x="187971" y="1210425"/>
                    </a:cubicBezTo>
                    <a:cubicBezTo>
                      <a:pt x="218663" y="1014633"/>
                      <a:pt x="210196" y="692900"/>
                      <a:pt x="264171" y="499225"/>
                    </a:cubicBezTo>
                    <a:cubicBezTo>
                      <a:pt x="318146" y="305550"/>
                      <a:pt x="476896" y="117167"/>
                      <a:pt x="511821" y="48375"/>
                    </a:cubicBezTo>
                    <a:cubicBezTo>
                      <a:pt x="546746" y="-20417"/>
                      <a:pt x="546746" y="-31000"/>
                      <a:pt x="505471" y="1182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7" name="フリーフォーム: 図形 576">
                <a:extLst>
                  <a:ext uri="{FF2B5EF4-FFF2-40B4-BE49-F238E27FC236}">
                    <a16:creationId xmlns:a16="http://schemas.microsoft.com/office/drawing/2014/main" id="{6D894568-9305-4B91-BD9D-3EB2FA2457F6}"/>
                  </a:ext>
                </a:extLst>
              </p:cNvPr>
              <p:cNvSpPr/>
              <p:nvPr/>
            </p:nvSpPr>
            <p:spPr>
              <a:xfrm>
                <a:off x="5105390" y="4999118"/>
                <a:ext cx="1678774" cy="785157"/>
              </a:xfrm>
              <a:custGeom>
                <a:avLst/>
                <a:gdLst>
                  <a:gd name="connsiteX0" fmla="*/ 10 w 1678774"/>
                  <a:gd name="connsiteY0" fmla="*/ 449 h 785157"/>
                  <a:gd name="connsiteX1" fmla="*/ 186277 w 1678774"/>
                  <a:gd name="connsiteY1" fmla="*/ 347582 h 785157"/>
                  <a:gd name="connsiteX2" fmla="*/ 232843 w 1678774"/>
                  <a:gd name="connsiteY2" fmla="*/ 279849 h 785157"/>
                  <a:gd name="connsiteX3" fmla="*/ 723910 w 1678774"/>
                  <a:gd name="connsiteY3" fmla="*/ 178249 h 785157"/>
                  <a:gd name="connsiteX4" fmla="*/ 838210 w 1678774"/>
                  <a:gd name="connsiteY4" fmla="*/ 174015 h 785157"/>
                  <a:gd name="connsiteX5" fmla="*/ 1155710 w 1678774"/>
                  <a:gd name="connsiteY5" fmla="*/ 182482 h 785157"/>
                  <a:gd name="connsiteX6" fmla="*/ 1016010 w 1678774"/>
                  <a:gd name="connsiteY6" fmla="*/ 207882 h 785157"/>
                  <a:gd name="connsiteX7" fmla="*/ 1329277 w 1678774"/>
                  <a:gd name="connsiteY7" fmla="*/ 432249 h 785157"/>
                  <a:gd name="connsiteX8" fmla="*/ 1676410 w 1678774"/>
                  <a:gd name="connsiteY8" fmla="*/ 711649 h 785157"/>
                  <a:gd name="connsiteX9" fmla="*/ 1485910 w 1678774"/>
                  <a:gd name="connsiteY9" fmla="*/ 593115 h 785157"/>
                  <a:gd name="connsiteX10" fmla="*/ 1566343 w 1678774"/>
                  <a:gd name="connsiteY10" fmla="*/ 779382 h 785157"/>
                  <a:gd name="connsiteX11" fmla="*/ 1020243 w 1678774"/>
                  <a:gd name="connsiteY11" fmla="*/ 330649 h 785157"/>
                  <a:gd name="connsiteX12" fmla="*/ 440277 w 1678774"/>
                  <a:gd name="connsiteY12" fmla="*/ 301015 h 785157"/>
                  <a:gd name="connsiteX13" fmla="*/ 249777 w 1678774"/>
                  <a:gd name="connsiteY13" fmla="*/ 330649 h 785157"/>
                  <a:gd name="connsiteX14" fmla="*/ 177810 w 1678774"/>
                  <a:gd name="connsiteY14" fmla="*/ 275615 h 785157"/>
                  <a:gd name="connsiteX15" fmla="*/ 10 w 1678774"/>
                  <a:gd name="connsiteY15" fmla="*/ 449 h 785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78774" h="785157">
                    <a:moveTo>
                      <a:pt x="10" y="449"/>
                    </a:moveTo>
                    <a:cubicBezTo>
                      <a:pt x="1421" y="12443"/>
                      <a:pt x="147472" y="301015"/>
                      <a:pt x="186277" y="347582"/>
                    </a:cubicBezTo>
                    <a:cubicBezTo>
                      <a:pt x="225082" y="394149"/>
                      <a:pt x="143238" y="308071"/>
                      <a:pt x="232843" y="279849"/>
                    </a:cubicBezTo>
                    <a:cubicBezTo>
                      <a:pt x="322449" y="251627"/>
                      <a:pt x="623016" y="195888"/>
                      <a:pt x="723910" y="178249"/>
                    </a:cubicBezTo>
                    <a:cubicBezTo>
                      <a:pt x="824804" y="160610"/>
                      <a:pt x="766243" y="173310"/>
                      <a:pt x="838210" y="174015"/>
                    </a:cubicBezTo>
                    <a:cubicBezTo>
                      <a:pt x="910177" y="174721"/>
                      <a:pt x="1126077" y="176838"/>
                      <a:pt x="1155710" y="182482"/>
                    </a:cubicBezTo>
                    <a:cubicBezTo>
                      <a:pt x="1185343" y="188126"/>
                      <a:pt x="987082" y="166254"/>
                      <a:pt x="1016010" y="207882"/>
                    </a:cubicBezTo>
                    <a:cubicBezTo>
                      <a:pt x="1044938" y="249510"/>
                      <a:pt x="1219210" y="348288"/>
                      <a:pt x="1329277" y="432249"/>
                    </a:cubicBezTo>
                    <a:cubicBezTo>
                      <a:pt x="1439344" y="516210"/>
                      <a:pt x="1650304" y="684838"/>
                      <a:pt x="1676410" y="711649"/>
                    </a:cubicBezTo>
                    <a:cubicBezTo>
                      <a:pt x="1702516" y="738460"/>
                      <a:pt x="1504254" y="581826"/>
                      <a:pt x="1485910" y="593115"/>
                    </a:cubicBezTo>
                    <a:cubicBezTo>
                      <a:pt x="1467566" y="604404"/>
                      <a:pt x="1643954" y="823126"/>
                      <a:pt x="1566343" y="779382"/>
                    </a:cubicBezTo>
                    <a:cubicBezTo>
                      <a:pt x="1488732" y="735638"/>
                      <a:pt x="1207921" y="410377"/>
                      <a:pt x="1020243" y="330649"/>
                    </a:cubicBezTo>
                    <a:cubicBezTo>
                      <a:pt x="832565" y="250921"/>
                      <a:pt x="568688" y="301015"/>
                      <a:pt x="440277" y="301015"/>
                    </a:cubicBezTo>
                    <a:cubicBezTo>
                      <a:pt x="311866" y="301015"/>
                      <a:pt x="293521" y="334882"/>
                      <a:pt x="249777" y="330649"/>
                    </a:cubicBezTo>
                    <a:cubicBezTo>
                      <a:pt x="206033" y="326416"/>
                      <a:pt x="212382" y="331354"/>
                      <a:pt x="177810" y="275615"/>
                    </a:cubicBezTo>
                    <a:cubicBezTo>
                      <a:pt x="143238" y="219876"/>
                      <a:pt x="-1401" y="-11545"/>
                      <a:pt x="10" y="4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8" name="フリーフォーム: 図形 577">
                <a:extLst>
                  <a:ext uri="{FF2B5EF4-FFF2-40B4-BE49-F238E27FC236}">
                    <a16:creationId xmlns:a16="http://schemas.microsoft.com/office/drawing/2014/main" id="{96CE30AF-B53B-4802-93A6-5DEA6F28F76B}"/>
                  </a:ext>
                </a:extLst>
              </p:cNvPr>
              <p:cNvSpPr/>
              <p:nvPr/>
            </p:nvSpPr>
            <p:spPr>
              <a:xfrm>
                <a:off x="5220372" y="4843012"/>
                <a:ext cx="379472" cy="421902"/>
              </a:xfrm>
              <a:custGeom>
                <a:avLst/>
                <a:gdLst>
                  <a:gd name="connsiteX0" fmla="*/ 1868 w 379472"/>
                  <a:gd name="connsiteY0" fmla="*/ 33788 h 421902"/>
                  <a:gd name="connsiteX1" fmla="*/ 189828 w 379472"/>
                  <a:gd name="connsiteY1" fmla="*/ 389388 h 421902"/>
                  <a:gd name="connsiteX2" fmla="*/ 174588 w 379472"/>
                  <a:gd name="connsiteY2" fmla="*/ 262388 h 421902"/>
                  <a:gd name="connsiteX3" fmla="*/ 377788 w 379472"/>
                  <a:gd name="connsiteY3" fmla="*/ 3308 h 421902"/>
                  <a:gd name="connsiteX4" fmla="*/ 266028 w 379472"/>
                  <a:gd name="connsiteY4" fmla="*/ 135388 h 421902"/>
                  <a:gd name="connsiteX5" fmla="*/ 169508 w 379472"/>
                  <a:gd name="connsiteY5" fmla="*/ 414788 h 421902"/>
                  <a:gd name="connsiteX6" fmla="*/ 98388 w 379472"/>
                  <a:gd name="connsiteY6" fmla="*/ 313188 h 421902"/>
                  <a:gd name="connsiteX7" fmla="*/ 1868 w 379472"/>
                  <a:gd name="connsiteY7" fmla="*/ 33788 h 421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9472" h="421902">
                    <a:moveTo>
                      <a:pt x="1868" y="33788"/>
                    </a:moveTo>
                    <a:cubicBezTo>
                      <a:pt x="17108" y="46488"/>
                      <a:pt x="161041" y="351288"/>
                      <a:pt x="189828" y="389388"/>
                    </a:cubicBezTo>
                    <a:cubicBezTo>
                      <a:pt x="218615" y="427488"/>
                      <a:pt x="143261" y="326735"/>
                      <a:pt x="174588" y="262388"/>
                    </a:cubicBezTo>
                    <a:cubicBezTo>
                      <a:pt x="205915" y="198041"/>
                      <a:pt x="362548" y="24475"/>
                      <a:pt x="377788" y="3308"/>
                    </a:cubicBezTo>
                    <a:cubicBezTo>
                      <a:pt x="393028" y="-17859"/>
                      <a:pt x="300741" y="66808"/>
                      <a:pt x="266028" y="135388"/>
                    </a:cubicBezTo>
                    <a:cubicBezTo>
                      <a:pt x="231315" y="203968"/>
                      <a:pt x="197448" y="385155"/>
                      <a:pt x="169508" y="414788"/>
                    </a:cubicBezTo>
                    <a:cubicBezTo>
                      <a:pt x="141568" y="444421"/>
                      <a:pt x="128021" y="375841"/>
                      <a:pt x="98388" y="313188"/>
                    </a:cubicBezTo>
                    <a:cubicBezTo>
                      <a:pt x="68755" y="250535"/>
                      <a:pt x="-13372" y="21088"/>
                      <a:pt x="1868" y="337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9" name="フリーフォーム: 図形 578">
                <a:extLst>
                  <a:ext uri="{FF2B5EF4-FFF2-40B4-BE49-F238E27FC236}">
                    <a16:creationId xmlns:a16="http://schemas.microsoft.com/office/drawing/2014/main" id="{3D39F20E-6CB4-4291-9E48-F78CAA339CBD}"/>
                  </a:ext>
                </a:extLst>
              </p:cNvPr>
              <p:cNvSpPr/>
              <p:nvPr/>
            </p:nvSpPr>
            <p:spPr>
              <a:xfrm>
                <a:off x="5440972" y="5046122"/>
                <a:ext cx="1230782" cy="431833"/>
              </a:xfrm>
              <a:custGeom>
                <a:avLst/>
                <a:gdLst>
                  <a:gd name="connsiteX0" fmla="*/ 3095 w 1230782"/>
                  <a:gd name="connsiteY0" fmla="*/ 25411 h 431833"/>
                  <a:gd name="connsiteX1" fmla="*/ 515328 w 1230782"/>
                  <a:gd name="connsiteY1" fmla="*/ 12711 h 431833"/>
                  <a:gd name="connsiteX2" fmla="*/ 485695 w 1230782"/>
                  <a:gd name="connsiteY2" fmla="*/ 21178 h 431833"/>
                  <a:gd name="connsiteX3" fmla="*/ 1010628 w 1230782"/>
                  <a:gd name="connsiteY3" fmla="*/ 262478 h 431833"/>
                  <a:gd name="connsiteX4" fmla="*/ 989461 w 1230782"/>
                  <a:gd name="connsiteY4" fmla="*/ 258245 h 431833"/>
                  <a:gd name="connsiteX5" fmla="*/ 1230761 w 1230782"/>
                  <a:gd name="connsiteY5" fmla="*/ 431811 h 431833"/>
                  <a:gd name="connsiteX6" fmla="*/ 1002161 w 1230782"/>
                  <a:gd name="connsiteY6" fmla="*/ 245545 h 431833"/>
                  <a:gd name="connsiteX7" fmla="*/ 786261 w 1230782"/>
                  <a:gd name="connsiteY7" fmla="*/ 59278 h 431833"/>
                  <a:gd name="connsiteX8" fmla="*/ 790495 w 1230782"/>
                  <a:gd name="connsiteY8" fmla="*/ 67745 h 431833"/>
                  <a:gd name="connsiteX9" fmla="*/ 3095 w 1230782"/>
                  <a:gd name="connsiteY9" fmla="*/ 25411 h 43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0782" h="431833">
                    <a:moveTo>
                      <a:pt x="3095" y="25411"/>
                    </a:moveTo>
                    <a:cubicBezTo>
                      <a:pt x="-42766" y="16239"/>
                      <a:pt x="434895" y="13416"/>
                      <a:pt x="515328" y="12711"/>
                    </a:cubicBezTo>
                    <a:cubicBezTo>
                      <a:pt x="595761" y="12005"/>
                      <a:pt x="403145" y="-20450"/>
                      <a:pt x="485695" y="21178"/>
                    </a:cubicBezTo>
                    <a:cubicBezTo>
                      <a:pt x="568245" y="62806"/>
                      <a:pt x="926667" y="222967"/>
                      <a:pt x="1010628" y="262478"/>
                    </a:cubicBezTo>
                    <a:cubicBezTo>
                      <a:pt x="1094589" y="301989"/>
                      <a:pt x="952772" y="230023"/>
                      <a:pt x="989461" y="258245"/>
                    </a:cubicBezTo>
                    <a:cubicBezTo>
                      <a:pt x="1026150" y="286467"/>
                      <a:pt x="1228644" y="433928"/>
                      <a:pt x="1230761" y="431811"/>
                    </a:cubicBezTo>
                    <a:cubicBezTo>
                      <a:pt x="1232878" y="429694"/>
                      <a:pt x="1076244" y="307634"/>
                      <a:pt x="1002161" y="245545"/>
                    </a:cubicBezTo>
                    <a:cubicBezTo>
                      <a:pt x="928078" y="183456"/>
                      <a:pt x="821539" y="88911"/>
                      <a:pt x="786261" y="59278"/>
                    </a:cubicBezTo>
                    <a:cubicBezTo>
                      <a:pt x="750983" y="29645"/>
                      <a:pt x="922434" y="80445"/>
                      <a:pt x="790495" y="67745"/>
                    </a:cubicBezTo>
                    <a:cubicBezTo>
                      <a:pt x="658556" y="55045"/>
                      <a:pt x="48956" y="34583"/>
                      <a:pt x="3095" y="254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0" name="フリーフォーム: 図形 579">
                <a:extLst>
                  <a:ext uri="{FF2B5EF4-FFF2-40B4-BE49-F238E27FC236}">
                    <a16:creationId xmlns:a16="http://schemas.microsoft.com/office/drawing/2014/main" id="{1E6B9F7B-ADB4-4682-BFDC-A6E9A8685EB9}"/>
                  </a:ext>
                </a:extLst>
              </p:cNvPr>
              <p:cNvSpPr/>
              <p:nvPr/>
            </p:nvSpPr>
            <p:spPr>
              <a:xfrm>
                <a:off x="5616010" y="4876800"/>
                <a:ext cx="1317439" cy="255520"/>
              </a:xfrm>
              <a:custGeom>
                <a:avLst/>
                <a:gdLst>
                  <a:gd name="connsiteX0" fmla="*/ 1623 w 1317439"/>
                  <a:gd name="connsiteY0" fmla="*/ 0 h 255520"/>
                  <a:gd name="connsiteX1" fmla="*/ 154023 w 1317439"/>
                  <a:gd name="connsiteY1" fmla="*/ 33867 h 255520"/>
                  <a:gd name="connsiteX2" fmla="*/ 568890 w 1317439"/>
                  <a:gd name="connsiteY2" fmla="*/ 105833 h 255520"/>
                  <a:gd name="connsiteX3" fmla="*/ 361457 w 1317439"/>
                  <a:gd name="connsiteY3" fmla="*/ 105833 h 255520"/>
                  <a:gd name="connsiteX4" fmla="*/ 1313957 w 1317439"/>
                  <a:gd name="connsiteY4" fmla="*/ 254000 h 255520"/>
                  <a:gd name="connsiteX5" fmla="*/ 678957 w 1317439"/>
                  <a:gd name="connsiteY5" fmla="*/ 177800 h 255520"/>
                  <a:gd name="connsiteX6" fmla="*/ 581590 w 1317439"/>
                  <a:gd name="connsiteY6" fmla="*/ 97367 h 255520"/>
                  <a:gd name="connsiteX7" fmla="*/ 458823 w 1317439"/>
                  <a:gd name="connsiteY7" fmla="*/ 46567 h 255520"/>
                  <a:gd name="connsiteX8" fmla="*/ 225990 w 1317439"/>
                  <a:gd name="connsiteY8" fmla="*/ 88900 h 255520"/>
                  <a:gd name="connsiteX9" fmla="*/ 128623 w 1317439"/>
                  <a:gd name="connsiteY9" fmla="*/ 122767 h 255520"/>
                  <a:gd name="connsiteX10" fmla="*/ 297957 w 1317439"/>
                  <a:gd name="connsiteY10" fmla="*/ 33867 h 255520"/>
                  <a:gd name="connsiteX11" fmla="*/ 234457 w 1317439"/>
                  <a:gd name="connsiteY11" fmla="*/ 33867 h 255520"/>
                  <a:gd name="connsiteX12" fmla="*/ 1623 w 1317439"/>
                  <a:gd name="connsiteY12" fmla="*/ 0 h 25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7439" h="255520">
                    <a:moveTo>
                      <a:pt x="1623" y="0"/>
                    </a:moveTo>
                    <a:cubicBezTo>
                      <a:pt x="-11783" y="0"/>
                      <a:pt x="59479" y="16228"/>
                      <a:pt x="154023" y="33867"/>
                    </a:cubicBezTo>
                    <a:cubicBezTo>
                      <a:pt x="248567" y="51506"/>
                      <a:pt x="534318" y="93839"/>
                      <a:pt x="568890" y="105833"/>
                    </a:cubicBezTo>
                    <a:cubicBezTo>
                      <a:pt x="603462" y="117827"/>
                      <a:pt x="237279" y="81138"/>
                      <a:pt x="361457" y="105833"/>
                    </a:cubicBezTo>
                    <a:cubicBezTo>
                      <a:pt x="485635" y="130528"/>
                      <a:pt x="1261040" y="242006"/>
                      <a:pt x="1313957" y="254000"/>
                    </a:cubicBezTo>
                    <a:cubicBezTo>
                      <a:pt x="1366874" y="265995"/>
                      <a:pt x="801018" y="203905"/>
                      <a:pt x="678957" y="177800"/>
                    </a:cubicBezTo>
                    <a:cubicBezTo>
                      <a:pt x="556896" y="151695"/>
                      <a:pt x="618279" y="119239"/>
                      <a:pt x="581590" y="97367"/>
                    </a:cubicBezTo>
                    <a:cubicBezTo>
                      <a:pt x="544901" y="75495"/>
                      <a:pt x="518090" y="47978"/>
                      <a:pt x="458823" y="46567"/>
                    </a:cubicBezTo>
                    <a:cubicBezTo>
                      <a:pt x="399556" y="45156"/>
                      <a:pt x="281023" y="76200"/>
                      <a:pt x="225990" y="88900"/>
                    </a:cubicBezTo>
                    <a:cubicBezTo>
                      <a:pt x="170957" y="101600"/>
                      <a:pt x="116629" y="131939"/>
                      <a:pt x="128623" y="122767"/>
                    </a:cubicBezTo>
                    <a:cubicBezTo>
                      <a:pt x="140617" y="113595"/>
                      <a:pt x="280318" y="48684"/>
                      <a:pt x="297957" y="33867"/>
                    </a:cubicBezTo>
                    <a:cubicBezTo>
                      <a:pt x="315596" y="19050"/>
                      <a:pt x="278907" y="39511"/>
                      <a:pt x="234457" y="33867"/>
                    </a:cubicBezTo>
                    <a:cubicBezTo>
                      <a:pt x="190007" y="28223"/>
                      <a:pt x="15029" y="0"/>
                      <a:pt x="162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フリーフォーム: 図形 580">
                <a:extLst>
                  <a:ext uri="{FF2B5EF4-FFF2-40B4-BE49-F238E27FC236}">
                    <a16:creationId xmlns:a16="http://schemas.microsoft.com/office/drawing/2014/main" id="{708FD56C-E7C0-4E76-BE25-FD2DA92C56A6}"/>
                  </a:ext>
                </a:extLst>
              </p:cNvPr>
              <p:cNvSpPr/>
              <p:nvPr/>
            </p:nvSpPr>
            <p:spPr>
              <a:xfrm>
                <a:off x="6310275" y="4646086"/>
                <a:ext cx="1251698" cy="1150216"/>
              </a:xfrm>
              <a:custGeom>
                <a:avLst/>
                <a:gdLst>
                  <a:gd name="connsiteX0" fmla="*/ 27025 w 1251698"/>
                  <a:gd name="connsiteY0" fmla="*/ 2114 h 1150216"/>
                  <a:gd name="connsiteX1" fmla="*/ 77825 w 1251698"/>
                  <a:gd name="connsiteY1" fmla="*/ 44447 h 1150216"/>
                  <a:gd name="connsiteX2" fmla="*/ 535025 w 1251698"/>
                  <a:gd name="connsiteY2" fmla="*/ 179914 h 1150216"/>
                  <a:gd name="connsiteX3" fmla="*/ 518092 w 1251698"/>
                  <a:gd name="connsiteY3" fmla="*/ 175681 h 1150216"/>
                  <a:gd name="connsiteX4" fmla="*/ 827125 w 1251698"/>
                  <a:gd name="connsiteY4" fmla="*/ 586314 h 1150216"/>
                  <a:gd name="connsiteX5" fmla="*/ 818658 w 1251698"/>
                  <a:gd name="connsiteY5" fmla="*/ 624414 h 1150216"/>
                  <a:gd name="connsiteX6" fmla="*/ 1246225 w 1251698"/>
                  <a:gd name="connsiteY6" fmla="*/ 1140881 h 1150216"/>
                  <a:gd name="connsiteX7" fmla="*/ 1043025 w 1251698"/>
                  <a:gd name="connsiteY7" fmla="*/ 916514 h 1150216"/>
                  <a:gd name="connsiteX8" fmla="*/ 784792 w 1251698"/>
                  <a:gd name="connsiteY8" fmla="*/ 412747 h 1150216"/>
                  <a:gd name="connsiteX9" fmla="*/ 585825 w 1251698"/>
                  <a:gd name="connsiteY9" fmla="*/ 179914 h 1150216"/>
                  <a:gd name="connsiteX10" fmla="*/ 361458 w 1251698"/>
                  <a:gd name="connsiteY10" fmla="*/ 99481 h 1150216"/>
                  <a:gd name="connsiteX11" fmla="*/ 27025 w 1251698"/>
                  <a:gd name="connsiteY11" fmla="*/ 2114 h 115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1698" h="1150216">
                    <a:moveTo>
                      <a:pt x="27025" y="2114"/>
                    </a:moveTo>
                    <a:cubicBezTo>
                      <a:pt x="-20247" y="-7058"/>
                      <a:pt x="-6842" y="14814"/>
                      <a:pt x="77825" y="44447"/>
                    </a:cubicBezTo>
                    <a:cubicBezTo>
                      <a:pt x="162492" y="74080"/>
                      <a:pt x="461647" y="158042"/>
                      <a:pt x="535025" y="179914"/>
                    </a:cubicBezTo>
                    <a:cubicBezTo>
                      <a:pt x="608403" y="201786"/>
                      <a:pt x="469409" y="107948"/>
                      <a:pt x="518092" y="175681"/>
                    </a:cubicBezTo>
                    <a:cubicBezTo>
                      <a:pt x="566775" y="243414"/>
                      <a:pt x="777031" y="511525"/>
                      <a:pt x="827125" y="586314"/>
                    </a:cubicBezTo>
                    <a:cubicBezTo>
                      <a:pt x="877219" y="661103"/>
                      <a:pt x="748808" y="531986"/>
                      <a:pt x="818658" y="624414"/>
                    </a:cubicBezTo>
                    <a:cubicBezTo>
                      <a:pt x="888508" y="716842"/>
                      <a:pt x="1208831" y="1092198"/>
                      <a:pt x="1246225" y="1140881"/>
                    </a:cubicBezTo>
                    <a:cubicBezTo>
                      <a:pt x="1283620" y="1189564"/>
                      <a:pt x="1119930" y="1037870"/>
                      <a:pt x="1043025" y="916514"/>
                    </a:cubicBezTo>
                    <a:cubicBezTo>
                      <a:pt x="966120" y="795158"/>
                      <a:pt x="860992" y="535514"/>
                      <a:pt x="784792" y="412747"/>
                    </a:cubicBezTo>
                    <a:cubicBezTo>
                      <a:pt x="708592" y="289980"/>
                      <a:pt x="656381" y="232125"/>
                      <a:pt x="585825" y="179914"/>
                    </a:cubicBezTo>
                    <a:cubicBezTo>
                      <a:pt x="515269" y="127703"/>
                      <a:pt x="452475" y="127703"/>
                      <a:pt x="361458" y="99481"/>
                    </a:cubicBezTo>
                    <a:cubicBezTo>
                      <a:pt x="270441" y="71259"/>
                      <a:pt x="74297" y="11286"/>
                      <a:pt x="27025" y="2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2" name="フリーフォーム: 図形 581">
                <a:extLst>
                  <a:ext uri="{FF2B5EF4-FFF2-40B4-BE49-F238E27FC236}">
                    <a16:creationId xmlns:a16="http://schemas.microsoft.com/office/drawing/2014/main" id="{7D934842-B29C-4D39-95A4-E1328E4F3ABD}"/>
                  </a:ext>
                </a:extLst>
              </p:cNvPr>
              <p:cNvSpPr/>
              <p:nvPr/>
            </p:nvSpPr>
            <p:spPr>
              <a:xfrm>
                <a:off x="4325729" y="8093435"/>
                <a:ext cx="654489" cy="2423845"/>
              </a:xfrm>
              <a:custGeom>
                <a:avLst/>
                <a:gdLst>
                  <a:gd name="connsiteX0" fmla="*/ 512971 w 654489"/>
                  <a:gd name="connsiteY0" fmla="*/ 15515 h 2423845"/>
                  <a:gd name="connsiteX1" fmla="*/ 405021 w 654489"/>
                  <a:gd name="connsiteY1" fmla="*/ 1241065 h 2423845"/>
                  <a:gd name="connsiteX2" fmla="*/ 538371 w 654489"/>
                  <a:gd name="connsiteY2" fmla="*/ 694965 h 2423845"/>
                  <a:gd name="connsiteX3" fmla="*/ 627271 w 654489"/>
                  <a:gd name="connsiteY3" fmla="*/ 326665 h 2423845"/>
                  <a:gd name="connsiteX4" fmla="*/ 30371 w 654489"/>
                  <a:gd name="connsiteY4" fmla="*/ 2314215 h 2423845"/>
                  <a:gd name="connsiteX5" fmla="*/ 138321 w 654489"/>
                  <a:gd name="connsiteY5" fmla="*/ 1984015 h 2423845"/>
                  <a:gd name="connsiteX6" fmla="*/ 576471 w 654489"/>
                  <a:gd name="connsiteY6" fmla="*/ 453665 h 2423845"/>
                  <a:gd name="connsiteX7" fmla="*/ 487571 w 654489"/>
                  <a:gd name="connsiteY7" fmla="*/ 542565 h 2423845"/>
                  <a:gd name="connsiteX8" fmla="*/ 512971 w 654489"/>
                  <a:gd name="connsiteY8" fmla="*/ 15515 h 242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489" h="2423845">
                    <a:moveTo>
                      <a:pt x="512971" y="15515"/>
                    </a:moveTo>
                    <a:cubicBezTo>
                      <a:pt x="499213" y="131932"/>
                      <a:pt x="400788" y="1127824"/>
                      <a:pt x="405021" y="1241065"/>
                    </a:cubicBezTo>
                    <a:cubicBezTo>
                      <a:pt x="409254" y="1354306"/>
                      <a:pt x="501329" y="847365"/>
                      <a:pt x="538371" y="694965"/>
                    </a:cubicBezTo>
                    <a:cubicBezTo>
                      <a:pt x="575413" y="542565"/>
                      <a:pt x="711938" y="56790"/>
                      <a:pt x="627271" y="326665"/>
                    </a:cubicBezTo>
                    <a:cubicBezTo>
                      <a:pt x="542604" y="596540"/>
                      <a:pt x="111863" y="2037990"/>
                      <a:pt x="30371" y="2314215"/>
                    </a:cubicBezTo>
                    <a:cubicBezTo>
                      <a:pt x="-51121" y="2590440"/>
                      <a:pt x="47304" y="2294107"/>
                      <a:pt x="138321" y="1984015"/>
                    </a:cubicBezTo>
                    <a:cubicBezTo>
                      <a:pt x="229338" y="1673923"/>
                      <a:pt x="518263" y="693907"/>
                      <a:pt x="576471" y="453665"/>
                    </a:cubicBezTo>
                    <a:cubicBezTo>
                      <a:pt x="634679" y="213423"/>
                      <a:pt x="497096" y="611357"/>
                      <a:pt x="487571" y="542565"/>
                    </a:cubicBezTo>
                    <a:cubicBezTo>
                      <a:pt x="478046" y="473773"/>
                      <a:pt x="526729" y="-100902"/>
                      <a:pt x="512971" y="155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フリーフォーム: 図形 582">
                <a:extLst>
                  <a:ext uri="{FF2B5EF4-FFF2-40B4-BE49-F238E27FC236}">
                    <a16:creationId xmlns:a16="http://schemas.microsoft.com/office/drawing/2014/main" id="{951960D7-7F37-4933-9D35-DA291067FE22}"/>
                  </a:ext>
                </a:extLst>
              </p:cNvPr>
              <p:cNvSpPr/>
              <p:nvPr/>
            </p:nvSpPr>
            <p:spPr>
              <a:xfrm>
                <a:off x="7367007" y="5671733"/>
                <a:ext cx="951944" cy="1241313"/>
              </a:xfrm>
              <a:custGeom>
                <a:avLst/>
                <a:gdLst>
                  <a:gd name="connsiteX0" fmla="*/ 83660 w 951944"/>
                  <a:gd name="connsiteY0" fmla="*/ 55967 h 1241313"/>
                  <a:gd name="connsiteX1" fmla="*/ 117526 w 951944"/>
                  <a:gd name="connsiteY1" fmla="*/ 111000 h 1241313"/>
                  <a:gd name="connsiteX2" fmla="*/ 494293 w 951944"/>
                  <a:gd name="connsiteY2" fmla="*/ 394634 h 1241313"/>
                  <a:gd name="connsiteX3" fmla="*/ 506993 w 951944"/>
                  <a:gd name="connsiteY3" fmla="*/ 390400 h 1241313"/>
                  <a:gd name="connsiteX4" fmla="*/ 748293 w 951944"/>
                  <a:gd name="connsiteY4" fmla="*/ 873000 h 1241313"/>
                  <a:gd name="connsiteX5" fmla="*/ 748293 w 951944"/>
                  <a:gd name="connsiteY5" fmla="*/ 873000 h 1241313"/>
                  <a:gd name="connsiteX6" fmla="*/ 951493 w 951944"/>
                  <a:gd name="connsiteY6" fmla="*/ 1241300 h 1241313"/>
                  <a:gd name="connsiteX7" fmla="*/ 799093 w 951944"/>
                  <a:gd name="connsiteY7" fmla="*/ 885700 h 1241313"/>
                  <a:gd name="connsiteX8" fmla="*/ 663626 w 951944"/>
                  <a:gd name="connsiteY8" fmla="*/ 538567 h 1241313"/>
                  <a:gd name="connsiteX9" fmla="*/ 490060 w 951944"/>
                  <a:gd name="connsiteY9" fmla="*/ 335367 h 1241313"/>
                  <a:gd name="connsiteX10" fmla="*/ 41326 w 951944"/>
                  <a:gd name="connsiteY10" fmla="*/ 17867 h 1241313"/>
                  <a:gd name="connsiteX11" fmla="*/ 24393 w 951944"/>
                  <a:gd name="connsiteY11" fmla="*/ 39034 h 1241313"/>
                  <a:gd name="connsiteX12" fmla="*/ 83660 w 951944"/>
                  <a:gd name="connsiteY12" fmla="*/ 55967 h 124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944" h="1241313">
                    <a:moveTo>
                      <a:pt x="83660" y="55967"/>
                    </a:moveTo>
                    <a:cubicBezTo>
                      <a:pt x="99182" y="67961"/>
                      <a:pt x="49087" y="54555"/>
                      <a:pt x="117526" y="111000"/>
                    </a:cubicBezTo>
                    <a:cubicBezTo>
                      <a:pt x="185965" y="167445"/>
                      <a:pt x="429382" y="348067"/>
                      <a:pt x="494293" y="394634"/>
                    </a:cubicBezTo>
                    <a:cubicBezTo>
                      <a:pt x="559204" y="441201"/>
                      <a:pt x="464660" y="310672"/>
                      <a:pt x="506993" y="390400"/>
                    </a:cubicBezTo>
                    <a:cubicBezTo>
                      <a:pt x="549326" y="470128"/>
                      <a:pt x="708076" y="792567"/>
                      <a:pt x="748293" y="873000"/>
                    </a:cubicBezTo>
                    <a:lnTo>
                      <a:pt x="748293" y="873000"/>
                    </a:lnTo>
                    <a:cubicBezTo>
                      <a:pt x="782160" y="934383"/>
                      <a:pt x="943026" y="1239183"/>
                      <a:pt x="951493" y="1241300"/>
                    </a:cubicBezTo>
                    <a:cubicBezTo>
                      <a:pt x="959960" y="1243417"/>
                      <a:pt x="847071" y="1002822"/>
                      <a:pt x="799093" y="885700"/>
                    </a:cubicBezTo>
                    <a:cubicBezTo>
                      <a:pt x="751115" y="768578"/>
                      <a:pt x="715131" y="630289"/>
                      <a:pt x="663626" y="538567"/>
                    </a:cubicBezTo>
                    <a:cubicBezTo>
                      <a:pt x="612121" y="446845"/>
                      <a:pt x="593777" y="422150"/>
                      <a:pt x="490060" y="335367"/>
                    </a:cubicBezTo>
                    <a:cubicBezTo>
                      <a:pt x="386343" y="248584"/>
                      <a:pt x="118937" y="67256"/>
                      <a:pt x="41326" y="17867"/>
                    </a:cubicBezTo>
                    <a:cubicBezTo>
                      <a:pt x="-36285" y="-31522"/>
                      <a:pt x="18043" y="36917"/>
                      <a:pt x="24393" y="39034"/>
                    </a:cubicBezTo>
                    <a:cubicBezTo>
                      <a:pt x="30743" y="41151"/>
                      <a:pt x="68138" y="43973"/>
                      <a:pt x="83660" y="559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4" name="フリーフォーム: 図形 583">
                <a:extLst>
                  <a:ext uri="{FF2B5EF4-FFF2-40B4-BE49-F238E27FC236}">
                    <a16:creationId xmlns:a16="http://schemas.microsoft.com/office/drawing/2014/main" id="{D870B280-297B-4A57-979C-1732353A13E3}"/>
                  </a:ext>
                </a:extLst>
              </p:cNvPr>
              <p:cNvSpPr/>
              <p:nvPr/>
            </p:nvSpPr>
            <p:spPr>
              <a:xfrm>
                <a:off x="7546975" y="6286500"/>
                <a:ext cx="1510967" cy="1370409"/>
              </a:xfrm>
              <a:custGeom>
                <a:avLst/>
                <a:gdLst>
                  <a:gd name="connsiteX0" fmla="*/ 0 w 1510967"/>
                  <a:gd name="connsiteY0" fmla="*/ 0 h 1370409"/>
                  <a:gd name="connsiteX1" fmla="*/ 85725 w 1510967"/>
                  <a:gd name="connsiteY1" fmla="*/ 69850 h 1370409"/>
                  <a:gd name="connsiteX2" fmla="*/ 644525 w 1510967"/>
                  <a:gd name="connsiteY2" fmla="*/ 514350 h 1370409"/>
                  <a:gd name="connsiteX3" fmla="*/ 641350 w 1510967"/>
                  <a:gd name="connsiteY3" fmla="*/ 514350 h 1370409"/>
                  <a:gd name="connsiteX4" fmla="*/ 1079500 w 1510967"/>
                  <a:gd name="connsiteY4" fmla="*/ 927100 h 1370409"/>
                  <a:gd name="connsiteX5" fmla="*/ 1095375 w 1510967"/>
                  <a:gd name="connsiteY5" fmla="*/ 927100 h 1370409"/>
                  <a:gd name="connsiteX6" fmla="*/ 1504950 w 1510967"/>
                  <a:gd name="connsiteY6" fmla="*/ 1362075 h 1370409"/>
                  <a:gd name="connsiteX7" fmla="*/ 1295400 w 1510967"/>
                  <a:gd name="connsiteY7" fmla="*/ 1171575 h 1370409"/>
                  <a:gd name="connsiteX8" fmla="*/ 708025 w 1510967"/>
                  <a:gd name="connsiteY8" fmla="*/ 669925 h 1370409"/>
                  <a:gd name="connsiteX9" fmla="*/ 441325 w 1510967"/>
                  <a:gd name="connsiteY9" fmla="*/ 412750 h 1370409"/>
                  <a:gd name="connsiteX10" fmla="*/ 0 w 1510967"/>
                  <a:gd name="connsiteY10" fmla="*/ 0 h 1370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10967" h="1370409">
                    <a:moveTo>
                      <a:pt x="0" y="0"/>
                    </a:moveTo>
                    <a:lnTo>
                      <a:pt x="85725" y="69850"/>
                    </a:lnTo>
                    <a:lnTo>
                      <a:pt x="644525" y="514350"/>
                    </a:lnTo>
                    <a:cubicBezTo>
                      <a:pt x="737129" y="588433"/>
                      <a:pt x="641350" y="514350"/>
                      <a:pt x="641350" y="514350"/>
                    </a:cubicBezTo>
                    <a:lnTo>
                      <a:pt x="1079500" y="927100"/>
                    </a:lnTo>
                    <a:cubicBezTo>
                      <a:pt x="1155171" y="995892"/>
                      <a:pt x="1024467" y="854604"/>
                      <a:pt x="1095375" y="927100"/>
                    </a:cubicBezTo>
                    <a:cubicBezTo>
                      <a:pt x="1166283" y="999596"/>
                      <a:pt x="1471613" y="1321329"/>
                      <a:pt x="1504950" y="1362075"/>
                    </a:cubicBezTo>
                    <a:cubicBezTo>
                      <a:pt x="1538288" y="1402821"/>
                      <a:pt x="1428221" y="1286933"/>
                      <a:pt x="1295400" y="1171575"/>
                    </a:cubicBezTo>
                    <a:cubicBezTo>
                      <a:pt x="1162579" y="1056217"/>
                      <a:pt x="850371" y="796396"/>
                      <a:pt x="708025" y="669925"/>
                    </a:cubicBezTo>
                    <a:cubicBezTo>
                      <a:pt x="565679" y="543454"/>
                      <a:pt x="557212" y="520171"/>
                      <a:pt x="441325" y="412750"/>
                    </a:cubicBezTo>
                    <a:cubicBezTo>
                      <a:pt x="325438" y="305329"/>
                      <a:pt x="169069" y="165364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5" name="フリーフォーム: 図形 584">
                <a:extLst>
                  <a:ext uri="{FF2B5EF4-FFF2-40B4-BE49-F238E27FC236}">
                    <a16:creationId xmlns:a16="http://schemas.microsoft.com/office/drawing/2014/main" id="{BBE4F229-FA39-464E-924C-E92F7628DE52}"/>
                  </a:ext>
                </a:extLst>
              </p:cNvPr>
              <p:cNvSpPr/>
              <p:nvPr/>
            </p:nvSpPr>
            <p:spPr>
              <a:xfrm>
                <a:off x="8789910" y="7416184"/>
                <a:ext cx="433170" cy="910870"/>
              </a:xfrm>
              <a:custGeom>
                <a:avLst/>
                <a:gdLst>
                  <a:gd name="connsiteX0" fmla="*/ 23890 w 433170"/>
                  <a:gd name="connsiteY0" fmla="*/ 32366 h 910870"/>
                  <a:gd name="connsiteX1" fmla="*/ 39765 w 433170"/>
                  <a:gd name="connsiteY1" fmla="*/ 79991 h 910870"/>
                  <a:gd name="connsiteX2" fmla="*/ 398540 w 433170"/>
                  <a:gd name="connsiteY2" fmla="*/ 749916 h 910870"/>
                  <a:gd name="connsiteX3" fmla="*/ 414415 w 433170"/>
                  <a:gd name="connsiteY3" fmla="*/ 905491 h 910870"/>
                  <a:gd name="connsiteX4" fmla="*/ 357265 w 433170"/>
                  <a:gd name="connsiteY4" fmla="*/ 622916 h 910870"/>
                  <a:gd name="connsiteX5" fmla="*/ 274715 w 433170"/>
                  <a:gd name="connsiteY5" fmla="*/ 435591 h 910870"/>
                  <a:gd name="connsiteX6" fmla="*/ 306465 w 433170"/>
                  <a:gd name="connsiteY6" fmla="*/ 476866 h 910870"/>
                  <a:gd name="connsiteX7" fmla="*/ 173115 w 433170"/>
                  <a:gd name="connsiteY7" fmla="*/ 260966 h 910870"/>
                  <a:gd name="connsiteX8" fmla="*/ 23890 w 433170"/>
                  <a:gd name="connsiteY8" fmla="*/ 32366 h 9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170" h="910870">
                    <a:moveTo>
                      <a:pt x="23890" y="32366"/>
                    </a:moveTo>
                    <a:cubicBezTo>
                      <a:pt x="1665" y="2204"/>
                      <a:pt x="-22677" y="-39601"/>
                      <a:pt x="39765" y="79991"/>
                    </a:cubicBezTo>
                    <a:cubicBezTo>
                      <a:pt x="102207" y="199583"/>
                      <a:pt x="336098" y="612333"/>
                      <a:pt x="398540" y="749916"/>
                    </a:cubicBezTo>
                    <a:cubicBezTo>
                      <a:pt x="460982" y="887499"/>
                      <a:pt x="421294" y="926657"/>
                      <a:pt x="414415" y="905491"/>
                    </a:cubicBezTo>
                    <a:cubicBezTo>
                      <a:pt x="407536" y="884325"/>
                      <a:pt x="380548" y="701233"/>
                      <a:pt x="357265" y="622916"/>
                    </a:cubicBezTo>
                    <a:cubicBezTo>
                      <a:pt x="333982" y="544599"/>
                      <a:pt x="283182" y="459933"/>
                      <a:pt x="274715" y="435591"/>
                    </a:cubicBezTo>
                    <a:cubicBezTo>
                      <a:pt x="266248" y="411249"/>
                      <a:pt x="323398" y="505970"/>
                      <a:pt x="306465" y="476866"/>
                    </a:cubicBezTo>
                    <a:cubicBezTo>
                      <a:pt x="289532" y="447762"/>
                      <a:pt x="220211" y="336637"/>
                      <a:pt x="173115" y="260966"/>
                    </a:cubicBezTo>
                    <a:cubicBezTo>
                      <a:pt x="126019" y="185295"/>
                      <a:pt x="46115" y="62528"/>
                      <a:pt x="23890" y="32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6" name="フリーフォーム: 図形 585">
                <a:extLst>
                  <a:ext uri="{FF2B5EF4-FFF2-40B4-BE49-F238E27FC236}">
                    <a16:creationId xmlns:a16="http://schemas.microsoft.com/office/drawing/2014/main" id="{F34DB569-E497-4539-ABA7-2F08E33B0767}"/>
                  </a:ext>
                </a:extLst>
              </p:cNvPr>
              <p:cNvSpPr/>
              <p:nvPr/>
            </p:nvSpPr>
            <p:spPr>
              <a:xfrm>
                <a:off x="8743950" y="7286568"/>
                <a:ext cx="475278" cy="1089104"/>
              </a:xfrm>
              <a:custGeom>
                <a:avLst/>
                <a:gdLst>
                  <a:gd name="connsiteX0" fmla="*/ 0 w 475278"/>
                  <a:gd name="connsiteY0" fmla="*/ 57 h 1089104"/>
                  <a:gd name="connsiteX1" fmla="*/ 295275 w 475278"/>
                  <a:gd name="connsiteY1" fmla="*/ 352482 h 1089104"/>
                  <a:gd name="connsiteX2" fmla="*/ 327025 w 475278"/>
                  <a:gd name="connsiteY2" fmla="*/ 387407 h 1089104"/>
                  <a:gd name="connsiteX3" fmla="*/ 466725 w 475278"/>
                  <a:gd name="connsiteY3" fmla="*/ 758882 h 1089104"/>
                  <a:gd name="connsiteX4" fmla="*/ 460375 w 475278"/>
                  <a:gd name="connsiteY4" fmla="*/ 806507 h 1089104"/>
                  <a:gd name="connsiteX5" fmla="*/ 463550 w 475278"/>
                  <a:gd name="connsiteY5" fmla="*/ 1089082 h 1089104"/>
                  <a:gd name="connsiteX6" fmla="*/ 425450 w 475278"/>
                  <a:gd name="connsiteY6" fmla="*/ 790632 h 1089104"/>
                  <a:gd name="connsiteX7" fmla="*/ 342900 w 475278"/>
                  <a:gd name="connsiteY7" fmla="*/ 504882 h 1089104"/>
                  <a:gd name="connsiteX8" fmla="*/ 292100 w 475278"/>
                  <a:gd name="connsiteY8" fmla="*/ 381057 h 1089104"/>
                  <a:gd name="connsiteX9" fmla="*/ 0 w 475278"/>
                  <a:gd name="connsiteY9" fmla="*/ 57 h 108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5278" h="1089104">
                    <a:moveTo>
                      <a:pt x="0" y="57"/>
                    </a:moveTo>
                    <a:cubicBezTo>
                      <a:pt x="529" y="-4706"/>
                      <a:pt x="240771" y="287924"/>
                      <a:pt x="295275" y="352482"/>
                    </a:cubicBezTo>
                    <a:cubicBezTo>
                      <a:pt x="349779" y="417040"/>
                      <a:pt x="298450" y="319674"/>
                      <a:pt x="327025" y="387407"/>
                    </a:cubicBezTo>
                    <a:cubicBezTo>
                      <a:pt x="355600" y="455140"/>
                      <a:pt x="444500" y="689032"/>
                      <a:pt x="466725" y="758882"/>
                    </a:cubicBezTo>
                    <a:cubicBezTo>
                      <a:pt x="488950" y="828732"/>
                      <a:pt x="460904" y="751474"/>
                      <a:pt x="460375" y="806507"/>
                    </a:cubicBezTo>
                    <a:cubicBezTo>
                      <a:pt x="459846" y="861540"/>
                      <a:pt x="469371" y="1091728"/>
                      <a:pt x="463550" y="1089082"/>
                    </a:cubicBezTo>
                    <a:cubicBezTo>
                      <a:pt x="457729" y="1086436"/>
                      <a:pt x="445558" y="887999"/>
                      <a:pt x="425450" y="790632"/>
                    </a:cubicBezTo>
                    <a:cubicBezTo>
                      <a:pt x="405342" y="693265"/>
                      <a:pt x="365125" y="573144"/>
                      <a:pt x="342900" y="504882"/>
                    </a:cubicBezTo>
                    <a:cubicBezTo>
                      <a:pt x="320675" y="436620"/>
                      <a:pt x="348192" y="465194"/>
                      <a:pt x="292100" y="381057"/>
                    </a:cubicBezTo>
                    <a:cubicBezTo>
                      <a:pt x="236008" y="296920"/>
                      <a:pt x="-529" y="4820"/>
                      <a:pt x="0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フリーフォーム: 図形 586">
                <a:extLst>
                  <a:ext uri="{FF2B5EF4-FFF2-40B4-BE49-F238E27FC236}">
                    <a16:creationId xmlns:a16="http://schemas.microsoft.com/office/drawing/2014/main" id="{95EB8721-79D5-4A1C-AB6C-D8D5406DC5F3}"/>
                  </a:ext>
                </a:extLst>
              </p:cNvPr>
              <p:cNvSpPr/>
              <p:nvPr/>
            </p:nvSpPr>
            <p:spPr>
              <a:xfrm>
                <a:off x="7965020" y="7416273"/>
                <a:ext cx="1286692" cy="1311470"/>
              </a:xfrm>
              <a:custGeom>
                <a:avLst/>
                <a:gdLst>
                  <a:gd name="connsiteX0" fmla="*/ 1271055 w 1286692"/>
                  <a:gd name="connsiteY0" fmla="*/ 1016527 h 1311470"/>
                  <a:gd name="connsiteX1" fmla="*/ 1159930 w 1286692"/>
                  <a:gd name="connsiteY1" fmla="*/ 905402 h 1311470"/>
                  <a:gd name="connsiteX2" fmla="*/ 985305 w 1286692"/>
                  <a:gd name="connsiteY2" fmla="*/ 708552 h 1311470"/>
                  <a:gd name="connsiteX3" fmla="*/ 143930 w 1286692"/>
                  <a:gd name="connsiteY3" fmla="*/ 124352 h 1311470"/>
                  <a:gd name="connsiteX4" fmla="*/ 283630 w 1286692"/>
                  <a:gd name="connsiteY4" fmla="*/ 245002 h 1311470"/>
                  <a:gd name="connsiteX5" fmla="*/ 648755 w 1286692"/>
                  <a:gd name="connsiteY5" fmla="*/ 667277 h 1311470"/>
                  <a:gd name="connsiteX6" fmla="*/ 963080 w 1286692"/>
                  <a:gd name="connsiteY6" fmla="*/ 1257827 h 1311470"/>
                  <a:gd name="connsiteX7" fmla="*/ 813855 w 1286692"/>
                  <a:gd name="connsiteY7" fmla="*/ 1251477 h 1311470"/>
                  <a:gd name="connsiteX8" fmla="*/ 1055 w 1286692"/>
                  <a:gd name="connsiteY8" fmla="*/ 1083202 h 1311470"/>
                  <a:gd name="connsiteX9" fmla="*/ 645580 w 1286692"/>
                  <a:gd name="connsiteY9" fmla="*/ 1194327 h 1311470"/>
                  <a:gd name="connsiteX10" fmla="*/ 801155 w 1286692"/>
                  <a:gd name="connsiteY10" fmla="*/ 1292752 h 1311470"/>
                  <a:gd name="connsiteX11" fmla="*/ 636055 w 1286692"/>
                  <a:gd name="connsiteY11" fmla="*/ 1292752 h 1311470"/>
                  <a:gd name="connsiteX12" fmla="*/ 817030 w 1286692"/>
                  <a:gd name="connsiteY12" fmla="*/ 1099077 h 1311470"/>
                  <a:gd name="connsiteX13" fmla="*/ 715430 w 1286692"/>
                  <a:gd name="connsiteY13" fmla="*/ 864127 h 1311470"/>
                  <a:gd name="connsiteX14" fmla="*/ 293155 w 1286692"/>
                  <a:gd name="connsiteY14" fmla="*/ 260877 h 1311470"/>
                  <a:gd name="connsiteX15" fmla="*/ 55030 w 1286692"/>
                  <a:gd name="connsiteY15" fmla="*/ 13227 h 1311470"/>
                  <a:gd name="connsiteX16" fmla="*/ 807505 w 1286692"/>
                  <a:gd name="connsiteY16" fmla="*/ 632352 h 1311470"/>
                  <a:gd name="connsiteX17" fmla="*/ 1271055 w 1286692"/>
                  <a:gd name="connsiteY17" fmla="*/ 1016527 h 131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86692" h="1311470">
                    <a:moveTo>
                      <a:pt x="1271055" y="1016527"/>
                    </a:moveTo>
                    <a:cubicBezTo>
                      <a:pt x="1329793" y="1062035"/>
                      <a:pt x="1207555" y="956731"/>
                      <a:pt x="1159930" y="905402"/>
                    </a:cubicBezTo>
                    <a:cubicBezTo>
                      <a:pt x="1112305" y="854073"/>
                      <a:pt x="1154638" y="838727"/>
                      <a:pt x="985305" y="708552"/>
                    </a:cubicBezTo>
                    <a:cubicBezTo>
                      <a:pt x="815972" y="578377"/>
                      <a:pt x="260876" y="201610"/>
                      <a:pt x="143930" y="124352"/>
                    </a:cubicBezTo>
                    <a:cubicBezTo>
                      <a:pt x="26984" y="47094"/>
                      <a:pt x="199493" y="154515"/>
                      <a:pt x="283630" y="245002"/>
                    </a:cubicBezTo>
                    <a:cubicBezTo>
                      <a:pt x="367767" y="335489"/>
                      <a:pt x="535513" y="498473"/>
                      <a:pt x="648755" y="667277"/>
                    </a:cubicBezTo>
                    <a:cubicBezTo>
                      <a:pt x="761997" y="836081"/>
                      <a:pt x="935563" y="1160461"/>
                      <a:pt x="963080" y="1257827"/>
                    </a:cubicBezTo>
                    <a:cubicBezTo>
                      <a:pt x="990597" y="1355193"/>
                      <a:pt x="974192" y="1280581"/>
                      <a:pt x="813855" y="1251477"/>
                    </a:cubicBezTo>
                    <a:cubicBezTo>
                      <a:pt x="653517" y="1222373"/>
                      <a:pt x="29101" y="1092727"/>
                      <a:pt x="1055" y="1083202"/>
                    </a:cubicBezTo>
                    <a:cubicBezTo>
                      <a:pt x="-26991" y="1073677"/>
                      <a:pt x="512230" y="1159402"/>
                      <a:pt x="645580" y="1194327"/>
                    </a:cubicBezTo>
                    <a:cubicBezTo>
                      <a:pt x="778930" y="1229252"/>
                      <a:pt x="802742" y="1276348"/>
                      <a:pt x="801155" y="1292752"/>
                    </a:cubicBezTo>
                    <a:cubicBezTo>
                      <a:pt x="799568" y="1309156"/>
                      <a:pt x="633409" y="1325031"/>
                      <a:pt x="636055" y="1292752"/>
                    </a:cubicBezTo>
                    <a:cubicBezTo>
                      <a:pt x="638701" y="1260473"/>
                      <a:pt x="803801" y="1170514"/>
                      <a:pt x="817030" y="1099077"/>
                    </a:cubicBezTo>
                    <a:cubicBezTo>
                      <a:pt x="830259" y="1027640"/>
                      <a:pt x="802742" y="1003827"/>
                      <a:pt x="715430" y="864127"/>
                    </a:cubicBezTo>
                    <a:cubicBezTo>
                      <a:pt x="628118" y="724427"/>
                      <a:pt x="403222" y="402694"/>
                      <a:pt x="293155" y="260877"/>
                    </a:cubicBezTo>
                    <a:cubicBezTo>
                      <a:pt x="183088" y="119060"/>
                      <a:pt x="-30695" y="-48686"/>
                      <a:pt x="55030" y="13227"/>
                    </a:cubicBezTo>
                    <a:cubicBezTo>
                      <a:pt x="140755" y="75139"/>
                      <a:pt x="608538" y="469898"/>
                      <a:pt x="807505" y="632352"/>
                    </a:cubicBezTo>
                    <a:cubicBezTo>
                      <a:pt x="1006472" y="794806"/>
                      <a:pt x="1212317" y="971019"/>
                      <a:pt x="1271055" y="10165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フリーフォーム: 図形 587">
                <a:extLst>
                  <a:ext uri="{FF2B5EF4-FFF2-40B4-BE49-F238E27FC236}">
                    <a16:creationId xmlns:a16="http://schemas.microsoft.com/office/drawing/2014/main" id="{09C5DEE6-8639-4F11-B3E8-64B6061875DD}"/>
                  </a:ext>
                </a:extLst>
              </p:cNvPr>
              <p:cNvSpPr/>
              <p:nvPr/>
            </p:nvSpPr>
            <p:spPr>
              <a:xfrm>
                <a:off x="6648291" y="5915938"/>
                <a:ext cx="1511689" cy="2730063"/>
              </a:xfrm>
              <a:custGeom>
                <a:avLst/>
                <a:gdLst>
                  <a:gd name="connsiteX0" fmla="*/ 82709 w 1511689"/>
                  <a:gd name="connsiteY0" fmla="*/ 116562 h 2730063"/>
                  <a:gd name="connsiteX1" fmla="*/ 127159 w 1511689"/>
                  <a:gd name="connsiteY1" fmla="*/ 249912 h 2730063"/>
                  <a:gd name="connsiteX2" fmla="*/ 736759 w 1511689"/>
                  <a:gd name="connsiteY2" fmla="*/ 1221462 h 2730063"/>
                  <a:gd name="connsiteX3" fmla="*/ 800259 w 1511689"/>
                  <a:gd name="connsiteY3" fmla="*/ 1297662 h 2730063"/>
                  <a:gd name="connsiteX4" fmla="*/ 1479709 w 1511689"/>
                  <a:gd name="connsiteY4" fmla="*/ 2250162 h 2730063"/>
                  <a:gd name="connsiteX5" fmla="*/ 1378109 w 1511689"/>
                  <a:gd name="connsiteY5" fmla="*/ 2529562 h 2730063"/>
                  <a:gd name="connsiteX6" fmla="*/ 1174909 w 1511689"/>
                  <a:gd name="connsiteY6" fmla="*/ 2726412 h 2730063"/>
                  <a:gd name="connsiteX7" fmla="*/ 1479709 w 1511689"/>
                  <a:gd name="connsiteY7" fmla="*/ 2358112 h 2730063"/>
                  <a:gd name="connsiteX8" fmla="*/ 1219359 w 1511689"/>
                  <a:gd name="connsiteY8" fmla="*/ 1818362 h 2730063"/>
                  <a:gd name="connsiteX9" fmla="*/ 685959 w 1511689"/>
                  <a:gd name="connsiteY9" fmla="*/ 1100812 h 2730063"/>
                  <a:gd name="connsiteX10" fmla="*/ 679609 w 1511689"/>
                  <a:gd name="connsiteY10" fmla="*/ 1196062 h 2730063"/>
                  <a:gd name="connsiteX11" fmla="*/ 38259 w 1511689"/>
                  <a:gd name="connsiteY11" fmla="*/ 72112 h 2730063"/>
                  <a:gd name="connsiteX12" fmla="*/ 82709 w 1511689"/>
                  <a:gd name="connsiteY12" fmla="*/ 116562 h 27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1689" h="2730063">
                    <a:moveTo>
                      <a:pt x="82709" y="116562"/>
                    </a:moveTo>
                    <a:cubicBezTo>
                      <a:pt x="97526" y="146195"/>
                      <a:pt x="18151" y="65762"/>
                      <a:pt x="127159" y="249912"/>
                    </a:cubicBezTo>
                    <a:cubicBezTo>
                      <a:pt x="236167" y="434062"/>
                      <a:pt x="624576" y="1046837"/>
                      <a:pt x="736759" y="1221462"/>
                    </a:cubicBezTo>
                    <a:cubicBezTo>
                      <a:pt x="848942" y="1396087"/>
                      <a:pt x="676434" y="1126212"/>
                      <a:pt x="800259" y="1297662"/>
                    </a:cubicBezTo>
                    <a:cubicBezTo>
                      <a:pt x="924084" y="1469112"/>
                      <a:pt x="1383401" y="2044845"/>
                      <a:pt x="1479709" y="2250162"/>
                    </a:cubicBezTo>
                    <a:cubicBezTo>
                      <a:pt x="1576017" y="2455479"/>
                      <a:pt x="1428909" y="2450187"/>
                      <a:pt x="1378109" y="2529562"/>
                    </a:cubicBezTo>
                    <a:cubicBezTo>
                      <a:pt x="1327309" y="2608937"/>
                      <a:pt x="1157976" y="2754987"/>
                      <a:pt x="1174909" y="2726412"/>
                    </a:cubicBezTo>
                    <a:cubicBezTo>
                      <a:pt x="1191842" y="2697837"/>
                      <a:pt x="1472301" y="2509454"/>
                      <a:pt x="1479709" y="2358112"/>
                    </a:cubicBezTo>
                    <a:cubicBezTo>
                      <a:pt x="1487117" y="2206770"/>
                      <a:pt x="1351651" y="2027912"/>
                      <a:pt x="1219359" y="1818362"/>
                    </a:cubicBezTo>
                    <a:cubicBezTo>
                      <a:pt x="1087067" y="1608812"/>
                      <a:pt x="775917" y="1204529"/>
                      <a:pt x="685959" y="1100812"/>
                    </a:cubicBezTo>
                    <a:cubicBezTo>
                      <a:pt x="596001" y="997095"/>
                      <a:pt x="787559" y="1367512"/>
                      <a:pt x="679609" y="1196062"/>
                    </a:cubicBezTo>
                    <a:cubicBezTo>
                      <a:pt x="571659" y="1024612"/>
                      <a:pt x="139859" y="244620"/>
                      <a:pt x="38259" y="72112"/>
                    </a:cubicBezTo>
                    <a:cubicBezTo>
                      <a:pt x="-63341" y="-100396"/>
                      <a:pt x="67892" y="86929"/>
                      <a:pt x="82709" y="1165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9" name="フリーフォーム: 図形 588">
                <a:extLst>
                  <a:ext uri="{FF2B5EF4-FFF2-40B4-BE49-F238E27FC236}">
                    <a16:creationId xmlns:a16="http://schemas.microsoft.com/office/drawing/2014/main" id="{141C113B-681F-43DD-B57A-AD7933826CBA}"/>
                  </a:ext>
                </a:extLst>
              </p:cNvPr>
              <p:cNvSpPr/>
              <p:nvPr/>
            </p:nvSpPr>
            <p:spPr>
              <a:xfrm>
                <a:off x="6761563" y="5537063"/>
                <a:ext cx="1676502" cy="3062611"/>
              </a:xfrm>
              <a:custGeom>
                <a:avLst/>
                <a:gdLst>
                  <a:gd name="connsiteX0" fmla="*/ 1187 w 1676502"/>
                  <a:gd name="connsiteY0" fmla="*/ 137 h 3062611"/>
                  <a:gd name="connsiteX1" fmla="*/ 337737 w 1676502"/>
                  <a:gd name="connsiteY1" fmla="*/ 730387 h 3062611"/>
                  <a:gd name="connsiteX2" fmla="*/ 375837 w 1676502"/>
                  <a:gd name="connsiteY2" fmla="*/ 812937 h 3062611"/>
                  <a:gd name="connsiteX3" fmla="*/ 864787 w 1676502"/>
                  <a:gd name="connsiteY3" fmla="*/ 1727337 h 3062611"/>
                  <a:gd name="connsiteX4" fmla="*/ 1029887 w 1676502"/>
                  <a:gd name="connsiteY4" fmla="*/ 1892437 h 3062611"/>
                  <a:gd name="connsiteX5" fmla="*/ 1658537 w 1676502"/>
                  <a:gd name="connsiteY5" fmla="*/ 2616337 h 3062611"/>
                  <a:gd name="connsiteX6" fmla="*/ 1474387 w 1676502"/>
                  <a:gd name="connsiteY6" fmla="*/ 2895737 h 3062611"/>
                  <a:gd name="connsiteX7" fmla="*/ 1150537 w 1676502"/>
                  <a:gd name="connsiteY7" fmla="*/ 3060837 h 3062611"/>
                  <a:gd name="connsiteX8" fmla="*/ 1550587 w 1676502"/>
                  <a:gd name="connsiteY8" fmla="*/ 2794137 h 3062611"/>
                  <a:gd name="connsiteX9" fmla="*/ 1468037 w 1676502"/>
                  <a:gd name="connsiteY9" fmla="*/ 2603637 h 3062611"/>
                  <a:gd name="connsiteX10" fmla="*/ 1112437 w 1676502"/>
                  <a:gd name="connsiteY10" fmla="*/ 1873387 h 3062611"/>
                  <a:gd name="connsiteX11" fmla="*/ 445687 w 1676502"/>
                  <a:gd name="connsiteY11" fmla="*/ 889137 h 3062611"/>
                  <a:gd name="connsiteX12" fmla="*/ 471087 w 1676502"/>
                  <a:gd name="connsiteY12" fmla="*/ 793887 h 3062611"/>
                  <a:gd name="connsiteX13" fmla="*/ 1187 w 1676502"/>
                  <a:gd name="connsiteY13" fmla="*/ 137 h 306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6502" h="3062611">
                    <a:moveTo>
                      <a:pt x="1187" y="137"/>
                    </a:moveTo>
                    <a:cubicBezTo>
                      <a:pt x="-21038" y="-10446"/>
                      <a:pt x="275295" y="594920"/>
                      <a:pt x="337737" y="730387"/>
                    </a:cubicBezTo>
                    <a:cubicBezTo>
                      <a:pt x="400179" y="865854"/>
                      <a:pt x="287995" y="646779"/>
                      <a:pt x="375837" y="812937"/>
                    </a:cubicBezTo>
                    <a:cubicBezTo>
                      <a:pt x="463679" y="979095"/>
                      <a:pt x="755779" y="1547420"/>
                      <a:pt x="864787" y="1727337"/>
                    </a:cubicBezTo>
                    <a:cubicBezTo>
                      <a:pt x="973795" y="1907254"/>
                      <a:pt x="897595" y="1744270"/>
                      <a:pt x="1029887" y="1892437"/>
                    </a:cubicBezTo>
                    <a:cubicBezTo>
                      <a:pt x="1162179" y="2040604"/>
                      <a:pt x="1584454" y="2449120"/>
                      <a:pt x="1658537" y="2616337"/>
                    </a:cubicBezTo>
                    <a:cubicBezTo>
                      <a:pt x="1732620" y="2783554"/>
                      <a:pt x="1559054" y="2821654"/>
                      <a:pt x="1474387" y="2895737"/>
                    </a:cubicBezTo>
                    <a:cubicBezTo>
                      <a:pt x="1389720" y="2969820"/>
                      <a:pt x="1137837" y="3077770"/>
                      <a:pt x="1150537" y="3060837"/>
                    </a:cubicBezTo>
                    <a:cubicBezTo>
                      <a:pt x="1163237" y="3043904"/>
                      <a:pt x="1497670" y="2870337"/>
                      <a:pt x="1550587" y="2794137"/>
                    </a:cubicBezTo>
                    <a:cubicBezTo>
                      <a:pt x="1603504" y="2717937"/>
                      <a:pt x="1541062" y="2757095"/>
                      <a:pt x="1468037" y="2603637"/>
                    </a:cubicBezTo>
                    <a:cubicBezTo>
                      <a:pt x="1395012" y="2450179"/>
                      <a:pt x="1282829" y="2159137"/>
                      <a:pt x="1112437" y="1873387"/>
                    </a:cubicBezTo>
                    <a:cubicBezTo>
                      <a:pt x="942045" y="1587637"/>
                      <a:pt x="552579" y="1069054"/>
                      <a:pt x="445687" y="889137"/>
                    </a:cubicBezTo>
                    <a:cubicBezTo>
                      <a:pt x="338795" y="709220"/>
                      <a:pt x="549404" y="944170"/>
                      <a:pt x="471087" y="793887"/>
                    </a:cubicBezTo>
                    <a:cubicBezTo>
                      <a:pt x="392770" y="643604"/>
                      <a:pt x="23412" y="10720"/>
                      <a:pt x="1187" y="1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フリーフォーム: 図形 589">
                <a:extLst>
                  <a:ext uri="{FF2B5EF4-FFF2-40B4-BE49-F238E27FC236}">
                    <a16:creationId xmlns:a16="http://schemas.microsoft.com/office/drawing/2014/main" id="{F7EE832B-6717-41BC-AB24-0CB412E3248D}"/>
                  </a:ext>
                </a:extLst>
              </p:cNvPr>
              <p:cNvSpPr/>
              <p:nvPr/>
            </p:nvSpPr>
            <p:spPr>
              <a:xfrm>
                <a:off x="6644489" y="5167787"/>
                <a:ext cx="472888" cy="451531"/>
              </a:xfrm>
              <a:custGeom>
                <a:avLst/>
                <a:gdLst>
                  <a:gd name="connsiteX0" fmla="*/ 472591 w 472888"/>
                  <a:gd name="connsiteY0" fmla="*/ 3653 h 451531"/>
                  <a:gd name="connsiteX1" fmla="*/ 157631 w 472888"/>
                  <a:gd name="connsiteY1" fmla="*/ 120493 h 451531"/>
                  <a:gd name="connsiteX2" fmla="*/ 304951 w 472888"/>
                  <a:gd name="connsiteY2" fmla="*/ 74773 h 451531"/>
                  <a:gd name="connsiteX3" fmla="*/ 132231 w 472888"/>
                  <a:gd name="connsiteY3" fmla="*/ 247493 h 451531"/>
                  <a:gd name="connsiteX4" fmla="*/ 151 w 472888"/>
                  <a:gd name="connsiteY4" fmla="*/ 450693 h 451531"/>
                  <a:gd name="connsiteX5" fmla="*/ 157631 w 472888"/>
                  <a:gd name="connsiteY5" fmla="*/ 166213 h 451531"/>
                  <a:gd name="connsiteX6" fmla="*/ 91591 w 472888"/>
                  <a:gd name="connsiteY6" fmla="*/ 283053 h 451531"/>
                  <a:gd name="connsiteX7" fmla="*/ 472591 w 472888"/>
                  <a:gd name="connsiteY7" fmla="*/ 3653 h 45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888" h="451531">
                    <a:moveTo>
                      <a:pt x="472591" y="3653"/>
                    </a:moveTo>
                    <a:cubicBezTo>
                      <a:pt x="483598" y="-23440"/>
                      <a:pt x="185571" y="108640"/>
                      <a:pt x="157631" y="120493"/>
                    </a:cubicBezTo>
                    <a:cubicBezTo>
                      <a:pt x="129691" y="132346"/>
                      <a:pt x="309184" y="53606"/>
                      <a:pt x="304951" y="74773"/>
                    </a:cubicBezTo>
                    <a:cubicBezTo>
                      <a:pt x="300718" y="95940"/>
                      <a:pt x="183031" y="184840"/>
                      <a:pt x="132231" y="247493"/>
                    </a:cubicBezTo>
                    <a:cubicBezTo>
                      <a:pt x="81431" y="310146"/>
                      <a:pt x="-4082" y="464240"/>
                      <a:pt x="151" y="450693"/>
                    </a:cubicBezTo>
                    <a:cubicBezTo>
                      <a:pt x="4384" y="437146"/>
                      <a:pt x="142391" y="194153"/>
                      <a:pt x="157631" y="166213"/>
                    </a:cubicBezTo>
                    <a:cubicBezTo>
                      <a:pt x="172871" y="138273"/>
                      <a:pt x="39944" y="304220"/>
                      <a:pt x="91591" y="283053"/>
                    </a:cubicBezTo>
                    <a:cubicBezTo>
                      <a:pt x="143238" y="261886"/>
                      <a:pt x="461584" y="30746"/>
                      <a:pt x="472591" y="36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1" name="フリーフォーム: 図形 590">
                <a:extLst>
                  <a:ext uri="{FF2B5EF4-FFF2-40B4-BE49-F238E27FC236}">
                    <a16:creationId xmlns:a16="http://schemas.microsoft.com/office/drawing/2014/main" id="{73179D93-BD66-44A9-B4CA-77D0CEDC1ED3}"/>
                  </a:ext>
                </a:extLst>
              </p:cNvPr>
              <p:cNvSpPr/>
              <p:nvPr/>
            </p:nvSpPr>
            <p:spPr>
              <a:xfrm>
                <a:off x="6827495" y="5264503"/>
                <a:ext cx="354525" cy="486065"/>
              </a:xfrm>
              <a:custGeom>
                <a:avLst/>
                <a:gdLst>
                  <a:gd name="connsiteX0" fmla="*/ 340385 w 354525"/>
                  <a:gd name="connsiteY0" fmla="*/ 8537 h 486065"/>
                  <a:gd name="connsiteX1" fmla="*/ 101625 w 354525"/>
                  <a:gd name="connsiteY1" fmla="*/ 226977 h 486065"/>
                  <a:gd name="connsiteX2" fmla="*/ 25 w 354525"/>
                  <a:gd name="connsiteY2" fmla="*/ 486057 h 486065"/>
                  <a:gd name="connsiteX3" fmla="*/ 91465 w 354525"/>
                  <a:gd name="connsiteY3" fmla="*/ 237137 h 486065"/>
                  <a:gd name="connsiteX4" fmla="*/ 60985 w 354525"/>
                  <a:gd name="connsiteY4" fmla="*/ 420017 h 486065"/>
                  <a:gd name="connsiteX5" fmla="*/ 45745 w 354525"/>
                  <a:gd name="connsiteY5" fmla="*/ 455577 h 486065"/>
                  <a:gd name="connsiteX6" fmla="*/ 127025 w 354525"/>
                  <a:gd name="connsiteY6" fmla="*/ 115217 h 486065"/>
                  <a:gd name="connsiteX7" fmla="*/ 304825 w 354525"/>
                  <a:gd name="connsiteY7" fmla="*/ 49177 h 486065"/>
                  <a:gd name="connsiteX8" fmla="*/ 340385 w 354525"/>
                  <a:gd name="connsiteY8" fmla="*/ 8537 h 48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525" h="486065">
                    <a:moveTo>
                      <a:pt x="340385" y="8537"/>
                    </a:moveTo>
                    <a:cubicBezTo>
                      <a:pt x="306518" y="38170"/>
                      <a:pt x="158352" y="147390"/>
                      <a:pt x="101625" y="226977"/>
                    </a:cubicBezTo>
                    <a:cubicBezTo>
                      <a:pt x="44898" y="306564"/>
                      <a:pt x="1718" y="484364"/>
                      <a:pt x="25" y="486057"/>
                    </a:cubicBezTo>
                    <a:cubicBezTo>
                      <a:pt x="-1668" y="487750"/>
                      <a:pt x="81305" y="248144"/>
                      <a:pt x="91465" y="237137"/>
                    </a:cubicBezTo>
                    <a:cubicBezTo>
                      <a:pt x="101625" y="226130"/>
                      <a:pt x="68605" y="383610"/>
                      <a:pt x="60985" y="420017"/>
                    </a:cubicBezTo>
                    <a:cubicBezTo>
                      <a:pt x="53365" y="456424"/>
                      <a:pt x="34738" y="506377"/>
                      <a:pt x="45745" y="455577"/>
                    </a:cubicBezTo>
                    <a:cubicBezTo>
                      <a:pt x="56752" y="404777"/>
                      <a:pt x="83845" y="182950"/>
                      <a:pt x="127025" y="115217"/>
                    </a:cubicBezTo>
                    <a:cubicBezTo>
                      <a:pt x="170205" y="47484"/>
                      <a:pt x="268418" y="63570"/>
                      <a:pt x="304825" y="49177"/>
                    </a:cubicBezTo>
                    <a:cubicBezTo>
                      <a:pt x="341232" y="34784"/>
                      <a:pt x="374252" y="-21096"/>
                      <a:pt x="340385" y="85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2" name="フリーフォーム: 図形 591">
                <a:extLst>
                  <a:ext uri="{FF2B5EF4-FFF2-40B4-BE49-F238E27FC236}">
                    <a16:creationId xmlns:a16="http://schemas.microsoft.com/office/drawing/2014/main" id="{681B9B02-761E-4B46-AE22-53CEB3CB1181}"/>
                  </a:ext>
                </a:extLst>
              </p:cNvPr>
              <p:cNvSpPr/>
              <p:nvPr/>
            </p:nvSpPr>
            <p:spPr>
              <a:xfrm>
                <a:off x="5008884" y="5768802"/>
                <a:ext cx="727138" cy="1716463"/>
              </a:xfrm>
              <a:custGeom>
                <a:avLst/>
                <a:gdLst>
                  <a:gd name="connsiteX0" fmla="*/ 680716 w 727138"/>
                  <a:gd name="connsiteY0" fmla="*/ 90131 h 1716463"/>
                  <a:gd name="connsiteX1" fmla="*/ 20316 w 727138"/>
                  <a:gd name="connsiteY1" fmla="*/ 1673398 h 1716463"/>
                  <a:gd name="connsiteX2" fmla="*/ 189649 w 727138"/>
                  <a:gd name="connsiteY2" fmla="*/ 1207731 h 1716463"/>
                  <a:gd name="connsiteX3" fmla="*/ 401316 w 727138"/>
                  <a:gd name="connsiteY3" fmla="*/ 564265 h 1716463"/>
                  <a:gd name="connsiteX4" fmla="*/ 638383 w 727138"/>
                  <a:gd name="connsiteY4" fmla="*/ 234065 h 1716463"/>
                  <a:gd name="connsiteX5" fmla="*/ 680716 w 727138"/>
                  <a:gd name="connsiteY5" fmla="*/ 90131 h 171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138" h="1716463">
                    <a:moveTo>
                      <a:pt x="680716" y="90131"/>
                    </a:moveTo>
                    <a:cubicBezTo>
                      <a:pt x="577705" y="330020"/>
                      <a:pt x="102160" y="1487131"/>
                      <a:pt x="20316" y="1673398"/>
                    </a:cubicBezTo>
                    <a:cubicBezTo>
                      <a:pt x="-61529" y="1859665"/>
                      <a:pt x="126149" y="1392586"/>
                      <a:pt x="189649" y="1207731"/>
                    </a:cubicBezTo>
                    <a:cubicBezTo>
                      <a:pt x="253149" y="1022876"/>
                      <a:pt x="326527" y="726543"/>
                      <a:pt x="401316" y="564265"/>
                    </a:cubicBezTo>
                    <a:cubicBezTo>
                      <a:pt x="476105" y="401987"/>
                      <a:pt x="586172" y="311676"/>
                      <a:pt x="638383" y="234065"/>
                    </a:cubicBezTo>
                    <a:cubicBezTo>
                      <a:pt x="690594" y="156454"/>
                      <a:pt x="783727" y="-149758"/>
                      <a:pt x="680716" y="90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3" name="フリーフォーム: 図形 592">
                <a:extLst>
                  <a:ext uri="{FF2B5EF4-FFF2-40B4-BE49-F238E27FC236}">
                    <a16:creationId xmlns:a16="http://schemas.microsoft.com/office/drawing/2014/main" id="{FFD1A99E-C5C5-483A-AF49-F58CA51BD882}"/>
                  </a:ext>
                </a:extLst>
              </p:cNvPr>
              <p:cNvSpPr/>
              <p:nvPr/>
            </p:nvSpPr>
            <p:spPr>
              <a:xfrm>
                <a:off x="5401715" y="6230781"/>
                <a:ext cx="762028" cy="2786244"/>
              </a:xfrm>
              <a:custGeom>
                <a:avLst/>
                <a:gdLst>
                  <a:gd name="connsiteX0" fmla="*/ 762018 w 762028"/>
                  <a:gd name="connsiteY0" fmla="*/ 34552 h 2786244"/>
                  <a:gd name="connsiteX1" fmla="*/ 550352 w 762028"/>
                  <a:gd name="connsiteY1" fmla="*/ 1888752 h 2786244"/>
                  <a:gd name="connsiteX2" fmla="*/ 516485 w 762028"/>
                  <a:gd name="connsiteY2" fmla="*/ 1296086 h 2786244"/>
                  <a:gd name="connsiteX3" fmla="*/ 491085 w 762028"/>
                  <a:gd name="connsiteY3" fmla="*/ 2769286 h 2786244"/>
                  <a:gd name="connsiteX4" fmla="*/ 533418 w 762028"/>
                  <a:gd name="connsiteY4" fmla="*/ 2015752 h 2786244"/>
                  <a:gd name="connsiteX5" fmla="*/ 423352 w 762028"/>
                  <a:gd name="connsiteY5" fmla="*/ 1490819 h 2786244"/>
                  <a:gd name="connsiteX6" fmla="*/ 18 w 762028"/>
                  <a:gd name="connsiteY6" fmla="*/ 2786219 h 2786244"/>
                  <a:gd name="connsiteX7" fmla="*/ 406418 w 762028"/>
                  <a:gd name="connsiteY7" fmla="*/ 1524686 h 2786244"/>
                  <a:gd name="connsiteX8" fmla="*/ 558818 w 762028"/>
                  <a:gd name="connsiteY8" fmla="*/ 745752 h 2786244"/>
                  <a:gd name="connsiteX9" fmla="*/ 762018 w 762028"/>
                  <a:gd name="connsiteY9" fmla="*/ 34552 h 278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28" h="2786244">
                    <a:moveTo>
                      <a:pt x="762018" y="34552"/>
                    </a:moveTo>
                    <a:cubicBezTo>
                      <a:pt x="760607" y="225052"/>
                      <a:pt x="591274" y="1678496"/>
                      <a:pt x="550352" y="1888752"/>
                    </a:cubicBezTo>
                    <a:cubicBezTo>
                      <a:pt x="509430" y="2099008"/>
                      <a:pt x="526363" y="1149330"/>
                      <a:pt x="516485" y="1296086"/>
                    </a:cubicBezTo>
                    <a:cubicBezTo>
                      <a:pt x="506607" y="1442842"/>
                      <a:pt x="488263" y="2649342"/>
                      <a:pt x="491085" y="2769286"/>
                    </a:cubicBezTo>
                    <a:cubicBezTo>
                      <a:pt x="493907" y="2889230"/>
                      <a:pt x="544707" y="2228830"/>
                      <a:pt x="533418" y="2015752"/>
                    </a:cubicBezTo>
                    <a:cubicBezTo>
                      <a:pt x="522129" y="1802674"/>
                      <a:pt x="512252" y="1362408"/>
                      <a:pt x="423352" y="1490819"/>
                    </a:cubicBezTo>
                    <a:cubicBezTo>
                      <a:pt x="334452" y="1619230"/>
                      <a:pt x="2840" y="2780575"/>
                      <a:pt x="18" y="2786219"/>
                    </a:cubicBezTo>
                    <a:cubicBezTo>
                      <a:pt x="-2804" y="2791863"/>
                      <a:pt x="313285" y="1864764"/>
                      <a:pt x="406418" y="1524686"/>
                    </a:cubicBezTo>
                    <a:cubicBezTo>
                      <a:pt x="499551" y="1184608"/>
                      <a:pt x="495318" y="999752"/>
                      <a:pt x="558818" y="745752"/>
                    </a:cubicBezTo>
                    <a:cubicBezTo>
                      <a:pt x="622318" y="491752"/>
                      <a:pt x="763429" y="-155948"/>
                      <a:pt x="762018" y="345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4" name="フリーフォーム: 図形 593">
                <a:extLst>
                  <a:ext uri="{FF2B5EF4-FFF2-40B4-BE49-F238E27FC236}">
                    <a16:creationId xmlns:a16="http://schemas.microsoft.com/office/drawing/2014/main" id="{998FF7BE-DCB3-4DEE-BD80-48704756E26C}"/>
                  </a:ext>
                </a:extLst>
              </p:cNvPr>
              <p:cNvSpPr/>
              <p:nvPr/>
            </p:nvSpPr>
            <p:spPr>
              <a:xfrm>
                <a:off x="5867271" y="5648892"/>
                <a:ext cx="495216" cy="1691527"/>
              </a:xfrm>
              <a:custGeom>
                <a:avLst/>
                <a:gdLst>
                  <a:gd name="connsiteX0" fmla="*/ 129 w 495216"/>
                  <a:gd name="connsiteY0" fmla="*/ 68 h 1691527"/>
                  <a:gd name="connsiteX1" fmla="*/ 442089 w 495216"/>
                  <a:gd name="connsiteY1" fmla="*/ 609668 h 1691527"/>
                  <a:gd name="connsiteX2" fmla="*/ 487809 w 495216"/>
                  <a:gd name="connsiteY2" fmla="*/ 736668 h 1691527"/>
                  <a:gd name="connsiteX3" fmla="*/ 447169 w 495216"/>
                  <a:gd name="connsiteY3" fmla="*/ 1681548 h 1691527"/>
                  <a:gd name="connsiteX4" fmla="*/ 447169 w 495216"/>
                  <a:gd name="connsiteY4" fmla="*/ 1193868 h 1691527"/>
                  <a:gd name="connsiteX5" fmla="*/ 396369 w 495216"/>
                  <a:gd name="connsiteY5" fmla="*/ 574108 h 1691527"/>
                  <a:gd name="connsiteX6" fmla="*/ 129 w 495216"/>
                  <a:gd name="connsiteY6" fmla="*/ 68 h 169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216" h="1691527">
                    <a:moveTo>
                      <a:pt x="129" y="68"/>
                    </a:moveTo>
                    <a:cubicBezTo>
                      <a:pt x="7749" y="5995"/>
                      <a:pt x="360809" y="486901"/>
                      <a:pt x="442089" y="609668"/>
                    </a:cubicBezTo>
                    <a:cubicBezTo>
                      <a:pt x="523369" y="732435"/>
                      <a:pt x="486962" y="558021"/>
                      <a:pt x="487809" y="736668"/>
                    </a:cubicBezTo>
                    <a:cubicBezTo>
                      <a:pt x="488656" y="915315"/>
                      <a:pt x="453942" y="1605348"/>
                      <a:pt x="447169" y="1681548"/>
                    </a:cubicBezTo>
                    <a:cubicBezTo>
                      <a:pt x="440396" y="1757748"/>
                      <a:pt x="455636" y="1378441"/>
                      <a:pt x="447169" y="1193868"/>
                    </a:cubicBezTo>
                    <a:cubicBezTo>
                      <a:pt x="438702" y="1009295"/>
                      <a:pt x="469182" y="775615"/>
                      <a:pt x="396369" y="574108"/>
                    </a:cubicBezTo>
                    <a:cubicBezTo>
                      <a:pt x="323556" y="372601"/>
                      <a:pt x="-7491" y="-5859"/>
                      <a:pt x="129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フリーフォーム: 図形 594">
                <a:extLst>
                  <a:ext uri="{FF2B5EF4-FFF2-40B4-BE49-F238E27FC236}">
                    <a16:creationId xmlns:a16="http://schemas.microsoft.com/office/drawing/2014/main" id="{6950A529-D4FF-4815-A066-D5E64F78514A}"/>
                  </a:ext>
                </a:extLst>
              </p:cNvPr>
              <p:cNvSpPr/>
              <p:nvPr/>
            </p:nvSpPr>
            <p:spPr>
              <a:xfrm>
                <a:off x="6031457" y="5356520"/>
                <a:ext cx="550467" cy="2620142"/>
              </a:xfrm>
              <a:custGeom>
                <a:avLst/>
                <a:gdLst>
                  <a:gd name="connsiteX0" fmla="*/ 69623 w 550467"/>
                  <a:gd name="connsiteY0" fmla="*/ 114640 h 2620142"/>
                  <a:gd name="connsiteX1" fmla="*/ 430303 w 550467"/>
                  <a:gd name="connsiteY1" fmla="*/ 902040 h 2620142"/>
                  <a:gd name="connsiteX2" fmla="*/ 425223 w 550467"/>
                  <a:gd name="connsiteY2" fmla="*/ 1333840 h 2620142"/>
                  <a:gd name="connsiteX3" fmla="*/ 379503 w 550467"/>
                  <a:gd name="connsiteY3" fmla="*/ 2588600 h 2620142"/>
                  <a:gd name="connsiteX4" fmla="*/ 364263 w 550467"/>
                  <a:gd name="connsiteY4" fmla="*/ 2151720 h 2620142"/>
                  <a:gd name="connsiteX5" fmla="*/ 470943 w 550467"/>
                  <a:gd name="connsiteY5" fmla="*/ 1161120 h 2620142"/>
                  <a:gd name="connsiteX6" fmla="*/ 547143 w 550467"/>
                  <a:gd name="connsiteY6" fmla="*/ 1308440 h 2620142"/>
                  <a:gd name="connsiteX7" fmla="*/ 359183 w 550467"/>
                  <a:gd name="connsiteY7" fmla="*/ 693760 h 2620142"/>
                  <a:gd name="connsiteX8" fmla="*/ 28983 w 550467"/>
                  <a:gd name="connsiteY8" fmla="*/ 63840 h 2620142"/>
                  <a:gd name="connsiteX9" fmla="*/ 69623 w 550467"/>
                  <a:gd name="connsiteY9" fmla="*/ 114640 h 2620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467" h="2620142">
                    <a:moveTo>
                      <a:pt x="69623" y="114640"/>
                    </a:moveTo>
                    <a:cubicBezTo>
                      <a:pt x="136510" y="254340"/>
                      <a:pt x="371036" y="698840"/>
                      <a:pt x="430303" y="902040"/>
                    </a:cubicBezTo>
                    <a:cubicBezTo>
                      <a:pt x="489570" y="1105240"/>
                      <a:pt x="433690" y="1052747"/>
                      <a:pt x="425223" y="1333840"/>
                    </a:cubicBezTo>
                    <a:cubicBezTo>
                      <a:pt x="416756" y="1614933"/>
                      <a:pt x="389663" y="2452287"/>
                      <a:pt x="379503" y="2588600"/>
                    </a:cubicBezTo>
                    <a:cubicBezTo>
                      <a:pt x="369343" y="2724913"/>
                      <a:pt x="349023" y="2389633"/>
                      <a:pt x="364263" y="2151720"/>
                    </a:cubicBezTo>
                    <a:cubicBezTo>
                      <a:pt x="379503" y="1913807"/>
                      <a:pt x="440463" y="1301667"/>
                      <a:pt x="470943" y="1161120"/>
                    </a:cubicBezTo>
                    <a:cubicBezTo>
                      <a:pt x="501423" y="1020573"/>
                      <a:pt x="565770" y="1386333"/>
                      <a:pt x="547143" y="1308440"/>
                    </a:cubicBezTo>
                    <a:cubicBezTo>
                      <a:pt x="528516" y="1230547"/>
                      <a:pt x="445543" y="901193"/>
                      <a:pt x="359183" y="693760"/>
                    </a:cubicBezTo>
                    <a:cubicBezTo>
                      <a:pt x="272823" y="486327"/>
                      <a:pt x="84016" y="158666"/>
                      <a:pt x="28983" y="63840"/>
                    </a:cubicBezTo>
                    <a:cubicBezTo>
                      <a:pt x="-26050" y="-30986"/>
                      <a:pt x="2736" y="-25060"/>
                      <a:pt x="69623" y="1146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フリーフォーム: 図形 595">
                <a:extLst>
                  <a:ext uri="{FF2B5EF4-FFF2-40B4-BE49-F238E27FC236}">
                    <a16:creationId xmlns:a16="http://schemas.microsoft.com/office/drawing/2014/main" id="{9FBDF349-5D42-4700-8014-C440BC67BCDD}"/>
                  </a:ext>
                </a:extLst>
              </p:cNvPr>
              <p:cNvSpPr/>
              <p:nvPr/>
            </p:nvSpPr>
            <p:spPr>
              <a:xfrm>
                <a:off x="4497436" y="8528624"/>
                <a:ext cx="1417919" cy="2232553"/>
              </a:xfrm>
              <a:custGeom>
                <a:avLst/>
                <a:gdLst>
                  <a:gd name="connsiteX0" fmla="*/ 1412297 w 1417919"/>
                  <a:gd name="connsiteY0" fmla="*/ 124309 h 2232553"/>
                  <a:gd name="connsiteX1" fmla="*/ 1378431 w 1417919"/>
                  <a:gd name="connsiteY1" fmla="*/ 200509 h 2232553"/>
                  <a:gd name="connsiteX2" fmla="*/ 1226031 w 1417919"/>
                  <a:gd name="connsiteY2" fmla="*/ 1030243 h 2232553"/>
                  <a:gd name="connsiteX3" fmla="*/ 1336097 w 1417919"/>
                  <a:gd name="connsiteY3" fmla="*/ 2147843 h 2232553"/>
                  <a:gd name="connsiteX4" fmla="*/ 1132897 w 1417919"/>
                  <a:gd name="connsiteY4" fmla="*/ 2139376 h 2232553"/>
                  <a:gd name="connsiteX5" fmla="*/ 599497 w 1417919"/>
                  <a:gd name="connsiteY5" fmla="*/ 2020843 h 2232553"/>
                  <a:gd name="connsiteX6" fmla="*/ 6831 w 1417919"/>
                  <a:gd name="connsiteY6" fmla="*/ 1970043 h 2232553"/>
                  <a:gd name="connsiteX7" fmla="*/ 1014364 w 1417919"/>
                  <a:gd name="connsiteY7" fmla="*/ 2147843 h 2232553"/>
                  <a:gd name="connsiteX8" fmla="*/ 1386897 w 1417919"/>
                  <a:gd name="connsiteY8" fmla="*/ 2020843 h 2232553"/>
                  <a:gd name="connsiteX9" fmla="*/ 1285297 w 1417919"/>
                  <a:gd name="connsiteY9" fmla="*/ 1682176 h 2232553"/>
                  <a:gd name="connsiteX10" fmla="*/ 1412297 w 1417919"/>
                  <a:gd name="connsiteY10" fmla="*/ 124309 h 223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7919" h="2232553">
                    <a:moveTo>
                      <a:pt x="1412297" y="124309"/>
                    </a:moveTo>
                    <a:cubicBezTo>
                      <a:pt x="1427819" y="-122635"/>
                      <a:pt x="1409475" y="49520"/>
                      <a:pt x="1378431" y="200509"/>
                    </a:cubicBezTo>
                    <a:cubicBezTo>
                      <a:pt x="1347387" y="351498"/>
                      <a:pt x="1233087" y="705687"/>
                      <a:pt x="1226031" y="1030243"/>
                    </a:cubicBezTo>
                    <a:cubicBezTo>
                      <a:pt x="1218975" y="1354799"/>
                      <a:pt x="1351619" y="1962988"/>
                      <a:pt x="1336097" y="2147843"/>
                    </a:cubicBezTo>
                    <a:cubicBezTo>
                      <a:pt x="1320575" y="2332699"/>
                      <a:pt x="1255664" y="2160543"/>
                      <a:pt x="1132897" y="2139376"/>
                    </a:cubicBezTo>
                    <a:cubicBezTo>
                      <a:pt x="1010130" y="2118209"/>
                      <a:pt x="787175" y="2049065"/>
                      <a:pt x="599497" y="2020843"/>
                    </a:cubicBezTo>
                    <a:cubicBezTo>
                      <a:pt x="411819" y="1992621"/>
                      <a:pt x="-62313" y="1948876"/>
                      <a:pt x="6831" y="1970043"/>
                    </a:cubicBezTo>
                    <a:cubicBezTo>
                      <a:pt x="75975" y="1991210"/>
                      <a:pt x="784353" y="2139376"/>
                      <a:pt x="1014364" y="2147843"/>
                    </a:cubicBezTo>
                    <a:cubicBezTo>
                      <a:pt x="1244375" y="2156310"/>
                      <a:pt x="1341741" y="2098454"/>
                      <a:pt x="1386897" y="2020843"/>
                    </a:cubicBezTo>
                    <a:cubicBezTo>
                      <a:pt x="1432053" y="1943232"/>
                      <a:pt x="1285297" y="2001087"/>
                      <a:pt x="1285297" y="1682176"/>
                    </a:cubicBezTo>
                    <a:cubicBezTo>
                      <a:pt x="1285297" y="1363265"/>
                      <a:pt x="1396775" y="371253"/>
                      <a:pt x="1412297" y="1243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フリーフォーム: 図形 596">
                <a:extLst>
                  <a:ext uri="{FF2B5EF4-FFF2-40B4-BE49-F238E27FC236}">
                    <a16:creationId xmlns:a16="http://schemas.microsoft.com/office/drawing/2014/main" id="{C49F03F1-AFE6-46B3-BDCD-5B48F4BBEE84}"/>
                  </a:ext>
                </a:extLst>
              </p:cNvPr>
              <p:cNvSpPr/>
              <p:nvPr/>
            </p:nvSpPr>
            <p:spPr>
              <a:xfrm>
                <a:off x="4675904" y="7096716"/>
                <a:ext cx="1242815" cy="3187164"/>
              </a:xfrm>
              <a:custGeom>
                <a:avLst/>
                <a:gdLst>
                  <a:gd name="connsiteX0" fmla="*/ 818963 w 1242815"/>
                  <a:gd name="connsiteY0" fmla="*/ 201551 h 3187164"/>
                  <a:gd name="connsiteX1" fmla="*/ 793563 w 1242815"/>
                  <a:gd name="connsiteY1" fmla="*/ 252351 h 3187164"/>
                  <a:gd name="connsiteX2" fmla="*/ 14629 w 1242815"/>
                  <a:gd name="connsiteY2" fmla="*/ 2953217 h 3187164"/>
                  <a:gd name="connsiteX3" fmla="*/ 294029 w 1242815"/>
                  <a:gd name="connsiteY3" fmla="*/ 2055751 h 3187164"/>
                  <a:gd name="connsiteX4" fmla="*/ 412563 w 1242815"/>
                  <a:gd name="connsiteY4" fmla="*/ 3147951 h 3187164"/>
                  <a:gd name="connsiteX5" fmla="*/ 437963 w 1242815"/>
                  <a:gd name="connsiteY5" fmla="*/ 2682284 h 3187164"/>
                  <a:gd name="connsiteX6" fmla="*/ 1242296 w 1242815"/>
                  <a:gd name="connsiteY6" fmla="*/ 252351 h 3187164"/>
                  <a:gd name="connsiteX7" fmla="*/ 564963 w 1242815"/>
                  <a:gd name="connsiteY7" fmla="*/ 2428284 h 3187164"/>
                  <a:gd name="connsiteX8" fmla="*/ 844363 w 1242815"/>
                  <a:gd name="connsiteY8" fmla="*/ 743417 h 3187164"/>
                  <a:gd name="connsiteX9" fmla="*/ 581896 w 1242815"/>
                  <a:gd name="connsiteY9" fmla="*/ 1581617 h 3187164"/>
                  <a:gd name="connsiteX10" fmla="*/ 624229 w 1242815"/>
                  <a:gd name="connsiteY10" fmla="*/ 1005884 h 3187164"/>
                  <a:gd name="connsiteX11" fmla="*/ 818963 w 1242815"/>
                  <a:gd name="connsiteY11" fmla="*/ 201551 h 3187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815" h="3187164">
                    <a:moveTo>
                      <a:pt x="818963" y="201551"/>
                    </a:moveTo>
                    <a:cubicBezTo>
                      <a:pt x="847185" y="75962"/>
                      <a:pt x="927619" y="-206260"/>
                      <a:pt x="793563" y="252351"/>
                    </a:cubicBezTo>
                    <a:cubicBezTo>
                      <a:pt x="659507" y="710962"/>
                      <a:pt x="97885" y="2652650"/>
                      <a:pt x="14629" y="2953217"/>
                    </a:cubicBezTo>
                    <a:cubicBezTo>
                      <a:pt x="-68627" y="3253784"/>
                      <a:pt x="227707" y="2023295"/>
                      <a:pt x="294029" y="2055751"/>
                    </a:cubicBezTo>
                    <a:cubicBezTo>
                      <a:pt x="360351" y="2088207"/>
                      <a:pt x="388574" y="3043529"/>
                      <a:pt x="412563" y="3147951"/>
                    </a:cubicBezTo>
                    <a:cubicBezTo>
                      <a:pt x="436552" y="3252373"/>
                      <a:pt x="299674" y="3164884"/>
                      <a:pt x="437963" y="2682284"/>
                    </a:cubicBezTo>
                    <a:cubicBezTo>
                      <a:pt x="576252" y="2199684"/>
                      <a:pt x="1221129" y="294684"/>
                      <a:pt x="1242296" y="252351"/>
                    </a:cubicBezTo>
                    <a:cubicBezTo>
                      <a:pt x="1263463" y="210018"/>
                      <a:pt x="631285" y="2346440"/>
                      <a:pt x="564963" y="2428284"/>
                    </a:cubicBezTo>
                    <a:cubicBezTo>
                      <a:pt x="498641" y="2510128"/>
                      <a:pt x="841541" y="884528"/>
                      <a:pt x="844363" y="743417"/>
                    </a:cubicBezTo>
                    <a:cubicBezTo>
                      <a:pt x="847185" y="602306"/>
                      <a:pt x="618585" y="1537873"/>
                      <a:pt x="581896" y="1581617"/>
                    </a:cubicBezTo>
                    <a:cubicBezTo>
                      <a:pt x="545207" y="1625362"/>
                      <a:pt x="580484" y="1231662"/>
                      <a:pt x="624229" y="1005884"/>
                    </a:cubicBezTo>
                    <a:cubicBezTo>
                      <a:pt x="667973" y="780106"/>
                      <a:pt x="790741" y="327140"/>
                      <a:pt x="818963" y="2015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フリーフォーム: 図形 597">
                <a:extLst>
                  <a:ext uri="{FF2B5EF4-FFF2-40B4-BE49-F238E27FC236}">
                    <a16:creationId xmlns:a16="http://schemas.microsoft.com/office/drawing/2014/main" id="{DB475D56-FD8A-4E38-8AC7-620F5FA6E9BA}"/>
                  </a:ext>
                </a:extLst>
              </p:cNvPr>
              <p:cNvSpPr/>
              <p:nvPr/>
            </p:nvSpPr>
            <p:spPr>
              <a:xfrm>
                <a:off x="8847230" y="8103409"/>
                <a:ext cx="1172827" cy="823971"/>
              </a:xfrm>
              <a:custGeom>
                <a:avLst/>
                <a:gdLst>
                  <a:gd name="connsiteX0" fmla="*/ 30070 w 1172827"/>
                  <a:gd name="connsiteY0" fmla="*/ 24591 h 823971"/>
                  <a:gd name="connsiteX1" fmla="*/ 220570 w 1172827"/>
                  <a:gd name="connsiteY1" fmla="*/ 227791 h 823971"/>
                  <a:gd name="connsiteX2" fmla="*/ 1134970 w 1172827"/>
                  <a:gd name="connsiteY2" fmla="*/ 799291 h 823971"/>
                  <a:gd name="connsiteX3" fmla="*/ 969870 w 1172827"/>
                  <a:gd name="connsiteY3" fmla="*/ 723091 h 823971"/>
                  <a:gd name="connsiteX4" fmla="*/ 703170 w 1172827"/>
                  <a:gd name="connsiteY4" fmla="*/ 748491 h 823971"/>
                  <a:gd name="connsiteX5" fmla="*/ 30070 w 1172827"/>
                  <a:gd name="connsiteY5" fmla="*/ 24591 h 82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2827" h="823971">
                    <a:moveTo>
                      <a:pt x="30070" y="24591"/>
                    </a:moveTo>
                    <a:cubicBezTo>
                      <a:pt x="-50363" y="-62192"/>
                      <a:pt x="36420" y="98674"/>
                      <a:pt x="220570" y="227791"/>
                    </a:cubicBezTo>
                    <a:cubicBezTo>
                      <a:pt x="404720" y="356908"/>
                      <a:pt x="1010087" y="716741"/>
                      <a:pt x="1134970" y="799291"/>
                    </a:cubicBezTo>
                    <a:cubicBezTo>
                      <a:pt x="1259853" y="881841"/>
                      <a:pt x="1041837" y="731558"/>
                      <a:pt x="969870" y="723091"/>
                    </a:cubicBezTo>
                    <a:cubicBezTo>
                      <a:pt x="897903" y="714624"/>
                      <a:pt x="857687" y="867024"/>
                      <a:pt x="703170" y="748491"/>
                    </a:cubicBezTo>
                    <a:cubicBezTo>
                      <a:pt x="548653" y="629958"/>
                      <a:pt x="110503" y="111374"/>
                      <a:pt x="30070" y="245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フリーフォーム: 図形 598">
                <a:extLst>
                  <a:ext uri="{FF2B5EF4-FFF2-40B4-BE49-F238E27FC236}">
                    <a16:creationId xmlns:a16="http://schemas.microsoft.com/office/drawing/2014/main" id="{76773155-FA21-4166-8D63-E1A0D1F07CB1}"/>
                  </a:ext>
                </a:extLst>
              </p:cNvPr>
              <p:cNvSpPr/>
              <p:nvPr/>
            </p:nvSpPr>
            <p:spPr>
              <a:xfrm>
                <a:off x="8313940" y="8614833"/>
                <a:ext cx="1331761" cy="815199"/>
              </a:xfrm>
              <a:custGeom>
                <a:avLst/>
                <a:gdLst>
                  <a:gd name="connsiteX0" fmla="*/ 4560 w 1331761"/>
                  <a:gd name="connsiteY0" fmla="*/ 8467 h 815199"/>
                  <a:gd name="connsiteX1" fmla="*/ 1058660 w 1331761"/>
                  <a:gd name="connsiteY1" fmla="*/ 529167 h 815199"/>
                  <a:gd name="connsiteX2" fmla="*/ 887210 w 1331761"/>
                  <a:gd name="connsiteY2" fmla="*/ 427567 h 815199"/>
                  <a:gd name="connsiteX3" fmla="*/ 1331710 w 1331761"/>
                  <a:gd name="connsiteY3" fmla="*/ 814917 h 815199"/>
                  <a:gd name="connsiteX4" fmla="*/ 855460 w 1331761"/>
                  <a:gd name="connsiteY4" fmla="*/ 357717 h 815199"/>
                  <a:gd name="connsiteX5" fmla="*/ 861810 w 1331761"/>
                  <a:gd name="connsiteY5" fmla="*/ 294217 h 815199"/>
                  <a:gd name="connsiteX6" fmla="*/ 684010 w 1331761"/>
                  <a:gd name="connsiteY6" fmla="*/ 211667 h 815199"/>
                  <a:gd name="connsiteX7" fmla="*/ 4560 w 1331761"/>
                  <a:gd name="connsiteY7" fmla="*/ 8467 h 81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761" h="815199">
                    <a:moveTo>
                      <a:pt x="4560" y="8467"/>
                    </a:moveTo>
                    <a:cubicBezTo>
                      <a:pt x="67002" y="61384"/>
                      <a:pt x="911552" y="459317"/>
                      <a:pt x="1058660" y="529167"/>
                    </a:cubicBezTo>
                    <a:cubicBezTo>
                      <a:pt x="1205768" y="599017"/>
                      <a:pt x="841702" y="379942"/>
                      <a:pt x="887210" y="427567"/>
                    </a:cubicBezTo>
                    <a:cubicBezTo>
                      <a:pt x="932718" y="475192"/>
                      <a:pt x="1337002" y="826559"/>
                      <a:pt x="1331710" y="814917"/>
                    </a:cubicBezTo>
                    <a:cubicBezTo>
                      <a:pt x="1326418" y="803275"/>
                      <a:pt x="933777" y="444500"/>
                      <a:pt x="855460" y="357717"/>
                    </a:cubicBezTo>
                    <a:cubicBezTo>
                      <a:pt x="777143" y="270934"/>
                      <a:pt x="890385" y="318559"/>
                      <a:pt x="861810" y="294217"/>
                    </a:cubicBezTo>
                    <a:cubicBezTo>
                      <a:pt x="833235" y="269875"/>
                      <a:pt x="829002" y="257175"/>
                      <a:pt x="684010" y="211667"/>
                    </a:cubicBezTo>
                    <a:cubicBezTo>
                      <a:pt x="539018" y="166159"/>
                      <a:pt x="-57882" y="-44450"/>
                      <a:pt x="4560" y="84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0" name="フリーフォーム: 図形 599">
                <a:extLst>
                  <a:ext uri="{FF2B5EF4-FFF2-40B4-BE49-F238E27FC236}">
                    <a16:creationId xmlns:a16="http://schemas.microsoft.com/office/drawing/2014/main" id="{72A857B4-411C-402E-8775-3BD4F424EAED}"/>
                  </a:ext>
                </a:extLst>
              </p:cNvPr>
              <p:cNvSpPr/>
              <p:nvPr/>
            </p:nvSpPr>
            <p:spPr>
              <a:xfrm>
                <a:off x="8143494" y="8522048"/>
                <a:ext cx="1500582" cy="1225202"/>
              </a:xfrm>
              <a:custGeom>
                <a:avLst/>
                <a:gdLst>
                  <a:gd name="connsiteX0" fmla="*/ 48006 w 1500582"/>
                  <a:gd name="connsiteY0" fmla="*/ 82202 h 1225202"/>
                  <a:gd name="connsiteX1" fmla="*/ 270256 w 1500582"/>
                  <a:gd name="connsiteY1" fmla="*/ 247302 h 1225202"/>
                  <a:gd name="connsiteX2" fmla="*/ 1089406 w 1500582"/>
                  <a:gd name="connsiteY2" fmla="*/ 952152 h 1225202"/>
                  <a:gd name="connsiteX3" fmla="*/ 1394206 w 1500582"/>
                  <a:gd name="connsiteY3" fmla="*/ 1123602 h 1225202"/>
                  <a:gd name="connsiteX4" fmla="*/ 1489456 w 1500582"/>
                  <a:gd name="connsiteY4" fmla="*/ 1225202 h 1225202"/>
                  <a:gd name="connsiteX5" fmla="*/ 1165606 w 1500582"/>
                  <a:gd name="connsiteY5" fmla="*/ 1123602 h 1225202"/>
                  <a:gd name="connsiteX6" fmla="*/ 854456 w 1500582"/>
                  <a:gd name="connsiteY6" fmla="*/ 1028352 h 1225202"/>
                  <a:gd name="connsiteX7" fmla="*/ 378206 w 1500582"/>
                  <a:gd name="connsiteY7" fmla="*/ 552102 h 1225202"/>
                  <a:gd name="connsiteX8" fmla="*/ 1051306 w 1500582"/>
                  <a:gd name="connsiteY8" fmla="*/ 964852 h 1225202"/>
                  <a:gd name="connsiteX9" fmla="*/ 530606 w 1500582"/>
                  <a:gd name="connsiteY9" fmla="*/ 545752 h 1225202"/>
                  <a:gd name="connsiteX10" fmla="*/ 41656 w 1500582"/>
                  <a:gd name="connsiteY10" fmla="*/ 31402 h 1225202"/>
                  <a:gd name="connsiteX11" fmla="*/ 48006 w 1500582"/>
                  <a:gd name="connsiteY11" fmla="*/ 82202 h 122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0582" h="1225202">
                    <a:moveTo>
                      <a:pt x="48006" y="82202"/>
                    </a:moveTo>
                    <a:cubicBezTo>
                      <a:pt x="86106" y="118185"/>
                      <a:pt x="96689" y="102310"/>
                      <a:pt x="270256" y="247302"/>
                    </a:cubicBezTo>
                    <a:cubicBezTo>
                      <a:pt x="443823" y="392294"/>
                      <a:pt x="902081" y="806102"/>
                      <a:pt x="1089406" y="952152"/>
                    </a:cubicBezTo>
                    <a:cubicBezTo>
                      <a:pt x="1276731" y="1098202"/>
                      <a:pt x="1327531" y="1078094"/>
                      <a:pt x="1394206" y="1123602"/>
                    </a:cubicBezTo>
                    <a:cubicBezTo>
                      <a:pt x="1460881" y="1169110"/>
                      <a:pt x="1527556" y="1225202"/>
                      <a:pt x="1489456" y="1225202"/>
                    </a:cubicBezTo>
                    <a:cubicBezTo>
                      <a:pt x="1451356" y="1225202"/>
                      <a:pt x="1271439" y="1156410"/>
                      <a:pt x="1165606" y="1123602"/>
                    </a:cubicBezTo>
                    <a:cubicBezTo>
                      <a:pt x="1059773" y="1090794"/>
                      <a:pt x="985689" y="1123602"/>
                      <a:pt x="854456" y="1028352"/>
                    </a:cubicBezTo>
                    <a:cubicBezTo>
                      <a:pt x="723223" y="933102"/>
                      <a:pt x="345398" y="562685"/>
                      <a:pt x="378206" y="552102"/>
                    </a:cubicBezTo>
                    <a:cubicBezTo>
                      <a:pt x="411014" y="541519"/>
                      <a:pt x="1025906" y="965910"/>
                      <a:pt x="1051306" y="964852"/>
                    </a:cubicBezTo>
                    <a:cubicBezTo>
                      <a:pt x="1076706" y="963794"/>
                      <a:pt x="698881" y="701327"/>
                      <a:pt x="530606" y="545752"/>
                    </a:cubicBezTo>
                    <a:cubicBezTo>
                      <a:pt x="362331" y="390177"/>
                      <a:pt x="117856" y="111835"/>
                      <a:pt x="41656" y="31402"/>
                    </a:cubicBezTo>
                    <a:cubicBezTo>
                      <a:pt x="-34544" y="-49031"/>
                      <a:pt x="9906" y="46219"/>
                      <a:pt x="48006" y="822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1" name="フリーフォーム: 図形 600">
                <a:extLst>
                  <a:ext uri="{FF2B5EF4-FFF2-40B4-BE49-F238E27FC236}">
                    <a16:creationId xmlns:a16="http://schemas.microsoft.com/office/drawing/2014/main" id="{A29B0DAA-3292-4407-8BA5-26BBC9DBA14A}"/>
                  </a:ext>
                </a:extLst>
              </p:cNvPr>
              <p:cNvSpPr/>
              <p:nvPr/>
            </p:nvSpPr>
            <p:spPr>
              <a:xfrm>
                <a:off x="7172312" y="10046769"/>
                <a:ext cx="2435859" cy="489988"/>
              </a:xfrm>
              <a:custGeom>
                <a:avLst/>
                <a:gdLst>
                  <a:gd name="connsiteX0" fmla="*/ 276238 w 2435859"/>
                  <a:gd name="connsiteY0" fmla="*/ 487881 h 489988"/>
                  <a:gd name="connsiteX1" fmla="*/ 1368438 w 2435859"/>
                  <a:gd name="connsiteY1" fmla="*/ 11631 h 489988"/>
                  <a:gd name="connsiteX2" fmla="*/ 930288 w 2435859"/>
                  <a:gd name="connsiteY2" fmla="*/ 138631 h 489988"/>
                  <a:gd name="connsiteX3" fmla="*/ 2435238 w 2435859"/>
                  <a:gd name="connsiteY3" fmla="*/ 49731 h 489988"/>
                  <a:gd name="connsiteX4" fmla="*/ 727088 w 2435859"/>
                  <a:gd name="connsiteY4" fmla="*/ 240231 h 489988"/>
                  <a:gd name="connsiteX5" fmla="*/ 73038 w 2435859"/>
                  <a:gd name="connsiteY5" fmla="*/ 271981 h 489988"/>
                  <a:gd name="connsiteX6" fmla="*/ 15888 w 2435859"/>
                  <a:gd name="connsiteY6" fmla="*/ 271981 h 489988"/>
                  <a:gd name="connsiteX7" fmla="*/ 904888 w 2435859"/>
                  <a:gd name="connsiteY7" fmla="*/ 189431 h 489988"/>
                  <a:gd name="connsiteX8" fmla="*/ 276238 w 2435859"/>
                  <a:gd name="connsiteY8" fmla="*/ 487881 h 4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5859" h="489988">
                    <a:moveTo>
                      <a:pt x="276238" y="487881"/>
                    </a:moveTo>
                    <a:cubicBezTo>
                      <a:pt x="353496" y="458248"/>
                      <a:pt x="1259430" y="69839"/>
                      <a:pt x="1368438" y="11631"/>
                    </a:cubicBezTo>
                    <a:cubicBezTo>
                      <a:pt x="1477446" y="-46577"/>
                      <a:pt x="752488" y="132281"/>
                      <a:pt x="930288" y="138631"/>
                    </a:cubicBezTo>
                    <a:cubicBezTo>
                      <a:pt x="1108088" y="144981"/>
                      <a:pt x="2469105" y="32798"/>
                      <a:pt x="2435238" y="49731"/>
                    </a:cubicBezTo>
                    <a:cubicBezTo>
                      <a:pt x="2401371" y="66664"/>
                      <a:pt x="1120788" y="203189"/>
                      <a:pt x="727088" y="240231"/>
                    </a:cubicBezTo>
                    <a:cubicBezTo>
                      <a:pt x="333388" y="277273"/>
                      <a:pt x="191571" y="266689"/>
                      <a:pt x="73038" y="271981"/>
                    </a:cubicBezTo>
                    <a:cubicBezTo>
                      <a:pt x="-45495" y="277273"/>
                      <a:pt x="15888" y="271981"/>
                      <a:pt x="15888" y="271981"/>
                    </a:cubicBezTo>
                    <a:cubicBezTo>
                      <a:pt x="154530" y="258223"/>
                      <a:pt x="858321" y="153448"/>
                      <a:pt x="904888" y="189431"/>
                    </a:cubicBezTo>
                    <a:cubicBezTo>
                      <a:pt x="951455" y="225414"/>
                      <a:pt x="198980" y="517514"/>
                      <a:pt x="276238" y="4878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フリーフォーム: 図形 601">
                <a:extLst>
                  <a:ext uri="{FF2B5EF4-FFF2-40B4-BE49-F238E27FC236}">
                    <a16:creationId xmlns:a16="http://schemas.microsoft.com/office/drawing/2014/main" id="{5BA5CEA0-1552-4E2C-9FCD-85386495E9FE}"/>
                  </a:ext>
                </a:extLst>
              </p:cNvPr>
              <p:cNvSpPr/>
              <p:nvPr/>
            </p:nvSpPr>
            <p:spPr>
              <a:xfrm>
                <a:off x="7003140" y="10463488"/>
                <a:ext cx="2928835" cy="1273675"/>
              </a:xfrm>
              <a:custGeom>
                <a:avLst/>
                <a:gdLst>
                  <a:gd name="connsiteX0" fmla="*/ 2794910 w 2928835"/>
                  <a:gd name="connsiteY0" fmla="*/ 64812 h 1273675"/>
                  <a:gd name="connsiteX1" fmla="*/ 2661560 w 2928835"/>
                  <a:gd name="connsiteY1" fmla="*/ 121962 h 1273675"/>
                  <a:gd name="connsiteX2" fmla="*/ 1099460 w 2928835"/>
                  <a:gd name="connsiteY2" fmla="*/ 947462 h 1273675"/>
                  <a:gd name="connsiteX3" fmla="*/ 2090060 w 2928835"/>
                  <a:gd name="connsiteY3" fmla="*/ 439462 h 1273675"/>
                  <a:gd name="connsiteX4" fmla="*/ 737510 w 2928835"/>
                  <a:gd name="connsiteY4" fmla="*/ 1207812 h 1273675"/>
                  <a:gd name="connsiteX5" fmla="*/ 585110 w 2928835"/>
                  <a:gd name="connsiteY5" fmla="*/ 1239562 h 1273675"/>
                  <a:gd name="connsiteX6" fmla="*/ 45360 w 2928835"/>
                  <a:gd name="connsiteY6" fmla="*/ 1271312 h 1273675"/>
                  <a:gd name="connsiteX7" fmla="*/ 58060 w 2928835"/>
                  <a:gd name="connsiteY7" fmla="*/ 1264962 h 1273675"/>
                  <a:gd name="connsiteX8" fmla="*/ 1004210 w 2928835"/>
                  <a:gd name="connsiteY8" fmla="*/ 1074462 h 1273675"/>
                  <a:gd name="connsiteX9" fmla="*/ 699410 w 2928835"/>
                  <a:gd name="connsiteY9" fmla="*/ 991912 h 1273675"/>
                  <a:gd name="connsiteX10" fmla="*/ 910 w 2928835"/>
                  <a:gd name="connsiteY10" fmla="*/ 471212 h 1273675"/>
                  <a:gd name="connsiteX11" fmla="*/ 858160 w 2928835"/>
                  <a:gd name="connsiteY11" fmla="*/ 966512 h 1273675"/>
                  <a:gd name="connsiteX12" fmla="*/ 1112160 w 2928835"/>
                  <a:gd name="connsiteY12" fmla="*/ 871262 h 1273675"/>
                  <a:gd name="connsiteX13" fmla="*/ 1607460 w 2928835"/>
                  <a:gd name="connsiteY13" fmla="*/ 579162 h 1273675"/>
                  <a:gd name="connsiteX14" fmla="*/ 1899560 w 2928835"/>
                  <a:gd name="connsiteY14" fmla="*/ 502962 h 1273675"/>
                  <a:gd name="connsiteX15" fmla="*/ 2845710 w 2928835"/>
                  <a:gd name="connsiteY15" fmla="*/ 45762 h 1273675"/>
                  <a:gd name="connsiteX16" fmla="*/ 2794910 w 2928835"/>
                  <a:gd name="connsiteY16" fmla="*/ 64812 h 127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28835" h="1273675">
                    <a:moveTo>
                      <a:pt x="2794910" y="64812"/>
                    </a:moveTo>
                    <a:cubicBezTo>
                      <a:pt x="2869522" y="19833"/>
                      <a:pt x="2661560" y="121962"/>
                      <a:pt x="2661560" y="121962"/>
                    </a:cubicBezTo>
                    <a:lnTo>
                      <a:pt x="1099460" y="947462"/>
                    </a:lnTo>
                    <a:cubicBezTo>
                      <a:pt x="1004210" y="1000379"/>
                      <a:pt x="2150385" y="396070"/>
                      <a:pt x="2090060" y="439462"/>
                    </a:cubicBezTo>
                    <a:cubicBezTo>
                      <a:pt x="2029735" y="482854"/>
                      <a:pt x="988335" y="1074462"/>
                      <a:pt x="737510" y="1207812"/>
                    </a:cubicBezTo>
                    <a:cubicBezTo>
                      <a:pt x="486685" y="1341162"/>
                      <a:pt x="700468" y="1228979"/>
                      <a:pt x="585110" y="1239562"/>
                    </a:cubicBezTo>
                    <a:cubicBezTo>
                      <a:pt x="469752" y="1250145"/>
                      <a:pt x="133202" y="1267079"/>
                      <a:pt x="45360" y="1271312"/>
                    </a:cubicBezTo>
                    <a:cubicBezTo>
                      <a:pt x="-42482" y="1275545"/>
                      <a:pt x="58060" y="1264962"/>
                      <a:pt x="58060" y="1264962"/>
                    </a:cubicBezTo>
                    <a:cubicBezTo>
                      <a:pt x="217868" y="1232154"/>
                      <a:pt x="897318" y="1119970"/>
                      <a:pt x="1004210" y="1074462"/>
                    </a:cubicBezTo>
                    <a:cubicBezTo>
                      <a:pt x="1111102" y="1028954"/>
                      <a:pt x="866627" y="1092454"/>
                      <a:pt x="699410" y="991912"/>
                    </a:cubicBezTo>
                    <a:cubicBezTo>
                      <a:pt x="532193" y="891370"/>
                      <a:pt x="-25548" y="475445"/>
                      <a:pt x="910" y="471212"/>
                    </a:cubicBezTo>
                    <a:cubicBezTo>
                      <a:pt x="27368" y="466979"/>
                      <a:pt x="672952" y="899837"/>
                      <a:pt x="858160" y="966512"/>
                    </a:cubicBezTo>
                    <a:cubicBezTo>
                      <a:pt x="1043368" y="1033187"/>
                      <a:pt x="987277" y="935820"/>
                      <a:pt x="1112160" y="871262"/>
                    </a:cubicBezTo>
                    <a:cubicBezTo>
                      <a:pt x="1237043" y="806704"/>
                      <a:pt x="1476227" y="640545"/>
                      <a:pt x="1607460" y="579162"/>
                    </a:cubicBezTo>
                    <a:cubicBezTo>
                      <a:pt x="1738693" y="517779"/>
                      <a:pt x="1693185" y="591862"/>
                      <a:pt x="1899560" y="502962"/>
                    </a:cubicBezTo>
                    <a:cubicBezTo>
                      <a:pt x="2105935" y="414062"/>
                      <a:pt x="2691193" y="124079"/>
                      <a:pt x="2845710" y="45762"/>
                    </a:cubicBezTo>
                    <a:cubicBezTo>
                      <a:pt x="3000227" y="-32555"/>
                      <a:pt x="2913443" y="253"/>
                      <a:pt x="2794910" y="648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3" name="フリーフォーム: 図形 602">
                <a:extLst>
                  <a:ext uri="{FF2B5EF4-FFF2-40B4-BE49-F238E27FC236}">
                    <a16:creationId xmlns:a16="http://schemas.microsoft.com/office/drawing/2014/main" id="{792D924E-CE46-4C1B-B7E7-C0FCEDC4D2F3}"/>
                  </a:ext>
                </a:extLst>
              </p:cNvPr>
              <p:cNvSpPr/>
              <p:nvPr/>
            </p:nvSpPr>
            <p:spPr>
              <a:xfrm>
                <a:off x="4445000" y="10637520"/>
                <a:ext cx="2508120" cy="589962"/>
              </a:xfrm>
              <a:custGeom>
                <a:avLst/>
                <a:gdLst>
                  <a:gd name="connsiteX0" fmla="*/ 0 w 2508120"/>
                  <a:gd name="connsiteY0" fmla="*/ 0 h 589962"/>
                  <a:gd name="connsiteX1" fmla="*/ 660400 w 2508120"/>
                  <a:gd name="connsiteY1" fmla="*/ 259080 h 589962"/>
                  <a:gd name="connsiteX2" fmla="*/ 1524000 w 2508120"/>
                  <a:gd name="connsiteY2" fmla="*/ 467360 h 589962"/>
                  <a:gd name="connsiteX3" fmla="*/ 1315720 w 2508120"/>
                  <a:gd name="connsiteY3" fmla="*/ 492760 h 589962"/>
                  <a:gd name="connsiteX4" fmla="*/ 1503680 w 2508120"/>
                  <a:gd name="connsiteY4" fmla="*/ 502920 h 589962"/>
                  <a:gd name="connsiteX5" fmla="*/ 2357120 w 2508120"/>
                  <a:gd name="connsiteY5" fmla="*/ 441960 h 589962"/>
                  <a:gd name="connsiteX6" fmla="*/ 2468880 w 2508120"/>
                  <a:gd name="connsiteY6" fmla="*/ 238760 h 589962"/>
                  <a:gd name="connsiteX7" fmla="*/ 1920240 w 2508120"/>
                  <a:gd name="connsiteY7" fmla="*/ 553720 h 589962"/>
                  <a:gd name="connsiteX8" fmla="*/ 1407160 w 2508120"/>
                  <a:gd name="connsiteY8" fmla="*/ 558800 h 589962"/>
                  <a:gd name="connsiteX9" fmla="*/ 848360 w 2508120"/>
                  <a:gd name="connsiteY9" fmla="*/ 335280 h 589962"/>
                  <a:gd name="connsiteX10" fmla="*/ 0 w 2508120"/>
                  <a:gd name="connsiteY10" fmla="*/ 0 h 58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8120" h="589962">
                    <a:moveTo>
                      <a:pt x="0" y="0"/>
                    </a:moveTo>
                    <a:cubicBezTo>
                      <a:pt x="203200" y="90593"/>
                      <a:pt x="406400" y="181187"/>
                      <a:pt x="660400" y="259080"/>
                    </a:cubicBezTo>
                    <a:cubicBezTo>
                      <a:pt x="914400" y="336973"/>
                      <a:pt x="1414780" y="428413"/>
                      <a:pt x="1524000" y="467360"/>
                    </a:cubicBezTo>
                    <a:cubicBezTo>
                      <a:pt x="1633220" y="506307"/>
                      <a:pt x="1319107" y="486833"/>
                      <a:pt x="1315720" y="492760"/>
                    </a:cubicBezTo>
                    <a:cubicBezTo>
                      <a:pt x="1312333" y="498687"/>
                      <a:pt x="1330113" y="511387"/>
                      <a:pt x="1503680" y="502920"/>
                    </a:cubicBezTo>
                    <a:cubicBezTo>
                      <a:pt x="1677247" y="494453"/>
                      <a:pt x="2196253" y="485987"/>
                      <a:pt x="2357120" y="441960"/>
                    </a:cubicBezTo>
                    <a:cubicBezTo>
                      <a:pt x="2517987" y="397933"/>
                      <a:pt x="2541693" y="220133"/>
                      <a:pt x="2468880" y="238760"/>
                    </a:cubicBezTo>
                    <a:cubicBezTo>
                      <a:pt x="2396067" y="257387"/>
                      <a:pt x="2097193" y="500380"/>
                      <a:pt x="1920240" y="553720"/>
                    </a:cubicBezTo>
                    <a:cubicBezTo>
                      <a:pt x="1743287" y="607060"/>
                      <a:pt x="1585807" y="595207"/>
                      <a:pt x="1407160" y="558800"/>
                    </a:cubicBezTo>
                    <a:cubicBezTo>
                      <a:pt x="1228513" y="522393"/>
                      <a:pt x="848360" y="335280"/>
                      <a:pt x="848360" y="33528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4" name="フリーフォーム: 図形 603">
                <a:extLst>
                  <a:ext uri="{FF2B5EF4-FFF2-40B4-BE49-F238E27FC236}">
                    <a16:creationId xmlns:a16="http://schemas.microsoft.com/office/drawing/2014/main" id="{D89B6E73-E1EF-4882-8BE0-35AEEBB11EDE}"/>
                  </a:ext>
                </a:extLst>
              </p:cNvPr>
              <p:cNvSpPr/>
              <p:nvPr/>
            </p:nvSpPr>
            <p:spPr>
              <a:xfrm>
                <a:off x="3854293" y="10290574"/>
                <a:ext cx="1822610" cy="1655177"/>
              </a:xfrm>
              <a:custGeom>
                <a:avLst/>
                <a:gdLst>
                  <a:gd name="connsiteX0" fmla="*/ 599174 w 1822610"/>
                  <a:gd name="connsiteY0" fmla="*/ 659 h 1655177"/>
                  <a:gd name="connsiteX1" fmla="*/ 387507 w 1822610"/>
                  <a:gd name="connsiteY1" fmla="*/ 136126 h 1655177"/>
                  <a:gd name="connsiteX2" fmla="*/ 158907 w 1822610"/>
                  <a:gd name="connsiteY2" fmla="*/ 157293 h 1655177"/>
                  <a:gd name="connsiteX3" fmla="*/ 95407 w 1822610"/>
                  <a:gd name="connsiteY3" fmla="*/ 161526 h 1655177"/>
                  <a:gd name="connsiteX4" fmla="*/ 36140 w 1822610"/>
                  <a:gd name="connsiteY4" fmla="*/ 390126 h 1655177"/>
                  <a:gd name="connsiteX5" fmla="*/ 2274 w 1822610"/>
                  <a:gd name="connsiteY5" fmla="*/ 487493 h 1655177"/>
                  <a:gd name="connsiteX6" fmla="*/ 99640 w 1822610"/>
                  <a:gd name="connsiteY6" fmla="*/ 749959 h 1655177"/>
                  <a:gd name="connsiteX7" fmla="*/ 222407 w 1822610"/>
                  <a:gd name="connsiteY7" fmla="*/ 1169059 h 1655177"/>
                  <a:gd name="connsiteX8" fmla="*/ 260507 w 1822610"/>
                  <a:gd name="connsiteY8" fmla="*/ 1185993 h 1655177"/>
                  <a:gd name="connsiteX9" fmla="*/ 531440 w 1822610"/>
                  <a:gd name="connsiteY9" fmla="*/ 1478093 h 1655177"/>
                  <a:gd name="connsiteX10" fmla="*/ 616107 w 1822610"/>
                  <a:gd name="connsiteY10" fmla="*/ 1545826 h 1655177"/>
                  <a:gd name="connsiteX11" fmla="*/ 1433140 w 1822610"/>
                  <a:gd name="connsiteY11" fmla="*/ 1575459 h 1655177"/>
                  <a:gd name="connsiteX12" fmla="*/ 1572840 w 1822610"/>
                  <a:gd name="connsiteY12" fmla="*/ 1495026 h 1655177"/>
                  <a:gd name="connsiteX13" fmla="*/ 768507 w 1822610"/>
                  <a:gd name="connsiteY13" fmla="*/ 1638959 h 1655177"/>
                  <a:gd name="connsiteX14" fmla="*/ 840474 w 1822610"/>
                  <a:gd name="connsiteY14" fmla="*/ 1638959 h 1655177"/>
                  <a:gd name="connsiteX15" fmla="*/ 1496640 w 1822610"/>
                  <a:gd name="connsiteY15" fmla="*/ 1550059 h 1655177"/>
                  <a:gd name="connsiteX16" fmla="*/ 1589774 w 1822610"/>
                  <a:gd name="connsiteY16" fmla="*/ 1372259 h 1655177"/>
                  <a:gd name="connsiteX17" fmla="*/ 1822607 w 1822610"/>
                  <a:gd name="connsiteY17" fmla="*/ 885426 h 1655177"/>
                  <a:gd name="connsiteX18" fmla="*/ 1594007 w 1822610"/>
                  <a:gd name="connsiteY18" fmla="*/ 1338393 h 1655177"/>
                  <a:gd name="connsiteX19" fmla="*/ 1162207 w 1822610"/>
                  <a:gd name="connsiteY19" fmla="*/ 1638959 h 1655177"/>
                  <a:gd name="connsiteX20" fmla="*/ 738874 w 1822610"/>
                  <a:gd name="connsiteY20" fmla="*/ 1566993 h 1655177"/>
                  <a:gd name="connsiteX21" fmla="*/ 268974 w 1822610"/>
                  <a:gd name="connsiteY21" fmla="*/ 1164826 h 1655177"/>
                  <a:gd name="connsiteX22" fmla="*/ 27674 w 1822610"/>
                  <a:gd name="connsiteY22" fmla="*/ 474793 h 1655177"/>
                  <a:gd name="connsiteX23" fmla="*/ 235107 w 1822610"/>
                  <a:gd name="connsiteY23" fmla="*/ 199626 h 1655177"/>
                  <a:gd name="connsiteX24" fmla="*/ 599174 w 1822610"/>
                  <a:gd name="connsiteY24" fmla="*/ 659 h 1655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22610" h="1655177">
                    <a:moveTo>
                      <a:pt x="599174" y="659"/>
                    </a:moveTo>
                    <a:cubicBezTo>
                      <a:pt x="624574" y="-9924"/>
                      <a:pt x="460885" y="110020"/>
                      <a:pt x="387507" y="136126"/>
                    </a:cubicBezTo>
                    <a:cubicBezTo>
                      <a:pt x="314129" y="162232"/>
                      <a:pt x="207590" y="153060"/>
                      <a:pt x="158907" y="157293"/>
                    </a:cubicBezTo>
                    <a:cubicBezTo>
                      <a:pt x="110224" y="161526"/>
                      <a:pt x="115868" y="122721"/>
                      <a:pt x="95407" y="161526"/>
                    </a:cubicBezTo>
                    <a:cubicBezTo>
                      <a:pt x="74946" y="200332"/>
                      <a:pt x="51662" y="335798"/>
                      <a:pt x="36140" y="390126"/>
                    </a:cubicBezTo>
                    <a:cubicBezTo>
                      <a:pt x="20618" y="444454"/>
                      <a:pt x="-8309" y="427521"/>
                      <a:pt x="2274" y="487493"/>
                    </a:cubicBezTo>
                    <a:cubicBezTo>
                      <a:pt x="12857" y="547465"/>
                      <a:pt x="62951" y="636365"/>
                      <a:pt x="99640" y="749959"/>
                    </a:cubicBezTo>
                    <a:cubicBezTo>
                      <a:pt x="136329" y="863553"/>
                      <a:pt x="195596" y="1096387"/>
                      <a:pt x="222407" y="1169059"/>
                    </a:cubicBezTo>
                    <a:cubicBezTo>
                      <a:pt x="249218" y="1241731"/>
                      <a:pt x="209002" y="1134487"/>
                      <a:pt x="260507" y="1185993"/>
                    </a:cubicBezTo>
                    <a:cubicBezTo>
                      <a:pt x="312012" y="1237499"/>
                      <a:pt x="472173" y="1418121"/>
                      <a:pt x="531440" y="1478093"/>
                    </a:cubicBezTo>
                    <a:cubicBezTo>
                      <a:pt x="590707" y="1538065"/>
                      <a:pt x="465824" y="1529598"/>
                      <a:pt x="616107" y="1545826"/>
                    </a:cubicBezTo>
                    <a:cubicBezTo>
                      <a:pt x="766390" y="1562054"/>
                      <a:pt x="1273685" y="1583926"/>
                      <a:pt x="1433140" y="1575459"/>
                    </a:cubicBezTo>
                    <a:cubicBezTo>
                      <a:pt x="1592596" y="1566992"/>
                      <a:pt x="1683612" y="1484443"/>
                      <a:pt x="1572840" y="1495026"/>
                    </a:cubicBezTo>
                    <a:cubicBezTo>
                      <a:pt x="1462068" y="1505609"/>
                      <a:pt x="890568" y="1614970"/>
                      <a:pt x="768507" y="1638959"/>
                    </a:cubicBezTo>
                    <a:cubicBezTo>
                      <a:pt x="646446" y="1662948"/>
                      <a:pt x="719119" y="1653776"/>
                      <a:pt x="840474" y="1638959"/>
                    </a:cubicBezTo>
                    <a:cubicBezTo>
                      <a:pt x="961829" y="1624142"/>
                      <a:pt x="1371757" y="1594509"/>
                      <a:pt x="1496640" y="1550059"/>
                    </a:cubicBezTo>
                    <a:cubicBezTo>
                      <a:pt x="1621523" y="1505609"/>
                      <a:pt x="1535446" y="1483031"/>
                      <a:pt x="1589774" y="1372259"/>
                    </a:cubicBezTo>
                    <a:cubicBezTo>
                      <a:pt x="1644102" y="1261487"/>
                      <a:pt x="1821902" y="891070"/>
                      <a:pt x="1822607" y="885426"/>
                    </a:cubicBezTo>
                    <a:cubicBezTo>
                      <a:pt x="1823313" y="879782"/>
                      <a:pt x="1704074" y="1212804"/>
                      <a:pt x="1594007" y="1338393"/>
                    </a:cubicBezTo>
                    <a:cubicBezTo>
                      <a:pt x="1483940" y="1463982"/>
                      <a:pt x="1304729" y="1600859"/>
                      <a:pt x="1162207" y="1638959"/>
                    </a:cubicBezTo>
                    <a:cubicBezTo>
                      <a:pt x="1019685" y="1677059"/>
                      <a:pt x="887746" y="1646015"/>
                      <a:pt x="738874" y="1566993"/>
                    </a:cubicBezTo>
                    <a:cubicBezTo>
                      <a:pt x="590002" y="1487971"/>
                      <a:pt x="387507" y="1346859"/>
                      <a:pt x="268974" y="1164826"/>
                    </a:cubicBezTo>
                    <a:cubicBezTo>
                      <a:pt x="150441" y="982793"/>
                      <a:pt x="33319" y="635660"/>
                      <a:pt x="27674" y="474793"/>
                    </a:cubicBezTo>
                    <a:cubicBezTo>
                      <a:pt x="22029" y="313926"/>
                      <a:pt x="137740" y="273004"/>
                      <a:pt x="235107" y="199626"/>
                    </a:cubicBezTo>
                    <a:cubicBezTo>
                      <a:pt x="332474" y="126248"/>
                      <a:pt x="573774" y="11242"/>
                      <a:pt x="599174" y="6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5" name="フリーフォーム: 図形 604">
                <a:extLst>
                  <a:ext uri="{FF2B5EF4-FFF2-40B4-BE49-F238E27FC236}">
                    <a16:creationId xmlns:a16="http://schemas.microsoft.com/office/drawing/2014/main" id="{2148E28F-DD95-4509-BE9B-251B85FF55A5}"/>
                  </a:ext>
                </a:extLst>
              </p:cNvPr>
              <p:cNvSpPr/>
              <p:nvPr/>
            </p:nvSpPr>
            <p:spPr>
              <a:xfrm>
                <a:off x="4014656" y="10375770"/>
                <a:ext cx="307736" cy="841863"/>
              </a:xfrm>
              <a:custGeom>
                <a:avLst/>
                <a:gdLst>
                  <a:gd name="connsiteX0" fmla="*/ 307577 w 307736"/>
                  <a:gd name="connsiteY0" fmla="*/ 130 h 841863"/>
                  <a:gd name="connsiteX1" fmla="*/ 49344 w 307736"/>
                  <a:gd name="connsiteY1" fmla="*/ 317630 h 841863"/>
                  <a:gd name="connsiteX2" fmla="*/ 91677 w 307736"/>
                  <a:gd name="connsiteY2" fmla="*/ 533530 h 841863"/>
                  <a:gd name="connsiteX3" fmla="*/ 180577 w 307736"/>
                  <a:gd name="connsiteY3" fmla="*/ 838330 h 841863"/>
                  <a:gd name="connsiteX4" fmla="*/ 104377 w 307736"/>
                  <a:gd name="connsiteY4" fmla="*/ 673230 h 841863"/>
                  <a:gd name="connsiteX5" fmla="*/ 7011 w 307736"/>
                  <a:gd name="connsiteY5" fmla="*/ 283763 h 841863"/>
                  <a:gd name="connsiteX6" fmla="*/ 307577 w 307736"/>
                  <a:gd name="connsiteY6" fmla="*/ 130 h 84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736" h="841863">
                    <a:moveTo>
                      <a:pt x="307577" y="130"/>
                    </a:moveTo>
                    <a:cubicBezTo>
                      <a:pt x="314632" y="5774"/>
                      <a:pt x="85327" y="228730"/>
                      <a:pt x="49344" y="317630"/>
                    </a:cubicBezTo>
                    <a:cubicBezTo>
                      <a:pt x="13361" y="406530"/>
                      <a:pt x="69805" y="446747"/>
                      <a:pt x="91677" y="533530"/>
                    </a:cubicBezTo>
                    <a:cubicBezTo>
                      <a:pt x="113549" y="620313"/>
                      <a:pt x="178460" y="815047"/>
                      <a:pt x="180577" y="838330"/>
                    </a:cubicBezTo>
                    <a:cubicBezTo>
                      <a:pt x="182694" y="861613"/>
                      <a:pt x="133305" y="765658"/>
                      <a:pt x="104377" y="673230"/>
                    </a:cubicBezTo>
                    <a:cubicBezTo>
                      <a:pt x="75449" y="580802"/>
                      <a:pt x="-27561" y="394535"/>
                      <a:pt x="7011" y="283763"/>
                    </a:cubicBezTo>
                    <a:cubicBezTo>
                      <a:pt x="41583" y="172991"/>
                      <a:pt x="300522" y="-5514"/>
                      <a:pt x="307577" y="1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6" name="フリーフォーム: 図形 605">
                <a:extLst>
                  <a:ext uri="{FF2B5EF4-FFF2-40B4-BE49-F238E27FC236}">
                    <a16:creationId xmlns:a16="http://schemas.microsoft.com/office/drawing/2014/main" id="{9BE0E341-D974-4AE7-BA3E-DB6518F4CAC6}"/>
                  </a:ext>
                </a:extLst>
              </p:cNvPr>
              <p:cNvSpPr/>
              <p:nvPr/>
            </p:nvSpPr>
            <p:spPr>
              <a:xfrm>
                <a:off x="4134345" y="10443482"/>
                <a:ext cx="667358" cy="503969"/>
              </a:xfrm>
              <a:custGeom>
                <a:avLst/>
                <a:gdLst>
                  <a:gd name="connsiteX0" fmla="*/ 225988 w 667358"/>
                  <a:gd name="connsiteY0" fmla="*/ 151 h 503969"/>
                  <a:gd name="connsiteX1" fmla="*/ 5855 w 667358"/>
                  <a:gd name="connsiteY1" fmla="*/ 296485 h 503969"/>
                  <a:gd name="connsiteX2" fmla="*/ 98988 w 667358"/>
                  <a:gd name="connsiteY2" fmla="*/ 393851 h 503969"/>
                  <a:gd name="connsiteX3" fmla="*/ 467288 w 667358"/>
                  <a:gd name="connsiteY3" fmla="*/ 423485 h 503969"/>
                  <a:gd name="connsiteX4" fmla="*/ 662022 w 667358"/>
                  <a:gd name="connsiteY4" fmla="*/ 503918 h 503969"/>
                  <a:gd name="connsiteX5" fmla="*/ 264088 w 667358"/>
                  <a:gd name="connsiteY5" fmla="*/ 410785 h 503969"/>
                  <a:gd name="connsiteX6" fmla="*/ 35488 w 667358"/>
                  <a:gd name="connsiteY6" fmla="*/ 368451 h 503969"/>
                  <a:gd name="connsiteX7" fmla="*/ 60888 w 667358"/>
                  <a:gd name="connsiteY7" fmla="*/ 258385 h 503969"/>
                  <a:gd name="connsiteX8" fmla="*/ 225988 w 667358"/>
                  <a:gd name="connsiteY8" fmla="*/ 151 h 50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7358" h="503969">
                    <a:moveTo>
                      <a:pt x="225988" y="151"/>
                    </a:moveTo>
                    <a:cubicBezTo>
                      <a:pt x="216816" y="6501"/>
                      <a:pt x="27022" y="230868"/>
                      <a:pt x="5855" y="296485"/>
                    </a:cubicBezTo>
                    <a:cubicBezTo>
                      <a:pt x="-15312" y="362102"/>
                      <a:pt x="22083" y="372684"/>
                      <a:pt x="98988" y="393851"/>
                    </a:cubicBezTo>
                    <a:cubicBezTo>
                      <a:pt x="175893" y="415018"/>
                      <a:pt x="373449" y="405141"/>
                      <a:pt x="467288" y="423485"/>
                    </a:cubicBezTo>
                    <a:cubicBezTo>
                      <a:pt x="561127" y="441830"/>
                      <a:pt x="695889" y="506035"/>
                      <a:pt x="662022" y="503918"/>
                    </a:cubicBezTo>
                    <a:cubicBezTo>
                      <a:pt x="628155" y="501801"/>
                      <a:pt x="368510" y="433363"/>
                      <a:pt x="264088" y="410785"/>
                    </a:cubicBezTo>
                    <a:cubicBezTo>
                      <a:pt x="159666" y="388207"/>
                      <a:pt x="69355" y="393851"/>
                      <a:pt x="35488" y="368451"/>
                    </a:cubicBezTo>
                    <a:cubicBezTo>
                      <a:pt x="1621" y="343051"/>
                      <a:pt x="30549" y="327529"/>
                      <a:pt x="60888" y="258385"/>
                    </a:cubicBezTo>
                    <a:cubicBezTo>
                      <a:pt x="91227" y="189241"/>
                      <a:pt x="235160" y="-6199"/>
                      <a:pt x="225988" y="1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フリーフォーム: 図形 606">
                <a:extLst>
                  <a:ext uri="{FF2B5EF4-FFF2-40B4-BE49-F238E27FC236}">
                    <a16:creationId xmlns:a16="http://schemas.microsoft.com/office/drawing/2014/main" id="{24A89C87-C582-438F-868A-FB83B37EAA66}"/>
                  </a:ext>
                </a:extLst>
              </p:cNvPr>
              <p:cNvSpPr/>
              <p:nvPr/>
            </p:nvSpPr>
            <p:spPr>
              <a:xfrm>
                <a:off x="4103568" y="10840676"/>
                <a:ext cx="1560897" cy="351212"/>
              </a:xfrm>
              <a:custGeom>
                <a:avLst/>
                <a:gdLst>
                  <a:gd name="connsiteX0" fmla="*/ 11232 w 1560897"/>
                  <a:gd name="connsiteY0" fmla="*/ 9357 h 351212"/>
                  <a:gd name="connsiteX1" fmla="*/ 582732 w 1560897"/>
                  <a:gd name="connsiteY1" fmla="*/ 9357 h 351212"/>
                  <a:gd name="connsiteX2" fmla="*/ 379532 w 1560897"/>
                  <a:gd name="connsiteY2" fmla="*/ 17824 h 351212"/>
                  <a:gd name="connsiteX3" fmla="*/ 1006065 w 1560897"/>
                  <a:gd name="connsiteY3" fmla="*/ 221024 h 351212"/>
                  <a:gd name="connsiteX4" fmla="*/ 1272765 w 1560897"/>
                  <a:gd name="connsiteY4" fmla="*/ 322624 h 351212"/>
                  <a:gd name="connsiteX5" fmla="*/ 1560632 w 1560897"/>
                  <a:gd name="connsiteY5" fmla="*/ 348024 h 351212"/>
                  <a:gd name="connsiteX6" fmla="*/ 1319332 w 1560897"/>
                  <a:gd name="connsiteY6" fmla="*/ 343791 h 351212"/>
                  <a:gd name="connsiteX7" fmla="*/ 1052632 w 1560897"/>
                  <a:gd name="connsiteY7" fmla="*/ 284524 h 351212"/>
                  <a:gd name="connsiteX8" fmla="*/ 489599 w 1560897"/>
                  <a:gd name="connsiteY8" fmla="*/ 89791 h 351212"/>
                  <a:gd name="connsiteX9" fmla="*/ 227132 w 1560897"/>
                  <a:gd name="connsiteY9" fmla="*/ 47457 h 351212"/>
                  <a:gd name="connsiteX10" fmla="*/ 11232 w 1560897"/>
                  <a:gd name="connsiteY10" fmla="*/ 9357 h 351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60897" h="351212">
                    <a:moveTo>
                      <a:pt x="11232" y="9357"/>
                    </a:moveTo>
                    <a:cubicBezTo>
                      <a:pt x="70499" y="3007"/>
                      <a:pt x="582732" y="9357"/>
                      <a:pt x="582732" y="9357"/>
                    </a:cubicBezTo>
                    <a:cubicBezTo>
                      <a:pt x="644115" y="10768"/>
                      <a:pt x="308977" y="-17454"/>
                      <a:pt x="379532" y="17824"/>
                    </a:cubicBezTo>
                    <a:cubicBezTo>
                      <a:pt x="450087" y="53102"/>
                      <a:pt x="857193" y="170224"/>
                      <a:pt x="1006065" y="221024"/>
                    </a:cubicBezTo>
                    <a:cubicBezTo>
                      <a:pt x="1154937" y="271824"/>
                      <a:pt x="1180337" y="301457"/>
                      <a:pt x="1272765" y="322624"/>
                    </a:cubicBezTo>
                    <a:cubicBezTo>
                      <a:pt x="1365193" y="343791"/>
                      <a:pt x="1552871" y="344496"/>
                      <a:pt x="1560632" y="348024"/>
                    </a:cubicBezTo>
                    <a:cubicBezTo>
                      <a:pt x="1568393" y="351552"/>
                      <a:pt x="1403999" y="354374"/>
                      <a:pt x="1319332" y="343791"/>
                    </a:cubicBezTo>
                    <a:cubicBezTo>
                      <a:pt x="1234665" y="333208"/>
                      <a:pt x="1190921" y="326857"/>
                      <a:pt x="1052632" y="284524"/>
                    </a:cubicBezTo>
                    <a:cubicBezTo>
                      <a:pt x="914343" y="242191"/>
                      <a:pt x="627182" y="129302"/>
                      <a:pt x="489599" y="89791"/>
                    </a:cubicBezTo>
                    <a:cubicBezTo>
                      <a:pt x="352016" y="50280"/>
                      <a:pt x="311798" y="63685"/>
                      <a:pt x="227132" y="47457"/>
                    </a:cubicBezTo>
                    <a:cubicBezTo>
                      <a:pt x="142466" y="31229"/>
                      <a:pt x="-48035" y="15707"/>
                      <a:pt x="11232" y="9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8" name="フリーフォーム: 図形 607">
                <a:extLst>
                  <a:ext uri="{FF2B5EF4-FFF2-40B4-BE49-F238E27FC236}">
                    <a16:creationId xmlns:a16="http://schemas.microsoft.com/office/drawing/2014/main" id="{CD92C67D-6F37-4CC7-AEEA-91C4630554E5}"/>
                  </a:ext>
                </a:extLst>
              </p:cNvPr>
              <p:cNvSpPr/>
              <p:nvPr/>
            </p:nvSpPr>
            <p:spPr>
              <a:xfrm>
                <a:off x="3970793" y="11531811"/>
                <a:ext cx="296582" cy="1305100"/>
              </a:xfrm>
              <a:custGeom>
                <a:avLst/>
                <a:gdLst>
                  <a:gd name="connsiteX0" fmla="*/ 296407 w 296582"/>
                  <a:gd name="connsiteY0" fmla="*/ 8256 h 1305100"/>
                  <a:gd name="connsiteX1" fmla="*/ 17007 w 296582"/>
                  <a:gd name="connsiteY1" fmla="*/ 1278256 h 1305100"/>
                  <a:gd name="connsiteX2" fmla="*/ 33940 w 296582"/>
                  <a:gd name="connsiteY2" fmla="*/ 863389 h 1305100"/>
                  <a:gd name="connsiteX3" fmla="*/ 59340 w 296582"/>
                  <a:gd name="connsiteY3" fmla="*/ 736389 h 1305100"/>
                  <a:gd name="connsiteX4" fmla="*/ 296407 w 296582"/>
                  <a:gd name="connsiteY4" fmla="*/ 8256 h 130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582" h="1305100">
                    <a:moveTo>
                      <a:pt x="296407" y="8256"/>
                    </a:moveTo>
                    <a:cubicBezTo>
                      <a:pt x="289352" y="98567"/>
                      <a:pt x="60751" y="1135734"/>
                      <a:pt x="17007" y="1278256"/>
                    </a:cubicBezTo>
                    <a:cubicBezTo>
                      <a:pt x="-26738" y="1420778"/>
                      <a:pt x="26885" y="953700"/>
                      <a:pt x="33940" y="863389"/>
                    </a:cubicBezTo>
                    <a:cubicBezTo>
                      <a:pt x="40995" y="773078"/>
                      <a:pt x="22651" y="877500"/>
                      <a:pt x="59340" y="736389"/>
                    </a:cubicBezTo>
                    <a:cubicBezTo>
                      <a:pt x="96029" y="595278"/>
                      <a:pt x="303462" y="-82055"/>
                      <a:pt x="296407" y="82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9" name="フリーフォーム: 図形 608">
                <a:extLst>
                  <a:ext uri="{FF2B5EF4-FFF2-40B4-BE49-F238E27FC236}">
                    <a16:creationId xmlns:a16="http://schemas.microsoft.com/office/drawing/2014/main" id="{7D02AD42-354F-4807-89F4-D908B0D1D262}"/>
                  </a:ext>
                </a:extLst>
              </p:cNvPr>
              <p:cNvSpPr/>
              <p:nvPr/>
            </p:nvSpPr>
            <p:spPr>
              <a:xfrm>
                <a:off x="4816534" y="11780423"/>
                <a:ext cx="399925" cy="1004005"/>
              </a:xfrm>
              <a:custGeom>
                <a:avLst/>
                <a:gdLst>
                  <a:gd name="connsiteX0" fmla="*/ 398933 w 399925"/>
                  <a:gd name="connsiteY0" fmla="*/ 13644 h 1004005"/>
                  <a:gd name="connsiteX1" fmla="*/ 17933 w 399925"/>
                  <a:gd name="connsiteY1" fmla="*/ 987310 h 1004005"/>
                  <a:gd name="connsiteX2" fmla="*/ 68733 w 399925"/>
                  <a:gd name="connsiteY2" fmla="*/ 614777 h 1004005"/>
                  <a:gd name="connsiteX3" fmla="*/ 127999 w 399925"/>
                  <a:gd name="connsiteY3" fmla="*/ 428510 h 1004005"/>
                  <a:gd name="connsiteX4" fmla="*/ 398933 w 399925"/>
                  <a:gd name="connsiteY4" fmla="*/ 13644 h 100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925" h="1004005">
                    <a:moveTo>
                      <a:pt x="398933" y="13644"/>
                    </a:moveTo>
                    <a:cubicBezTo>
                      <a:pt x="380589" y="106777"/>
                      <a:pt x="72966" y="887121"/>
                      <a:pt x="17933" y="987310"/>
                    </a:cubicBezTo>
                    <a:cubicBezTo>
                      <a:pt x="-37100" y="1087499"/>
                      <a:pt x="50389" y="707910"/>
                      <a:pt x="68733" y="614777"/>
                    </a:cubicBezTo>
                    <a:cubicBezTo>
                      <a:pt x="87077" y="521644"/>
                      <a:pt x="80021" y="525877"/>
                      <a:pt x="127999" y="428510"/>
                    </a:cubicBezTo>
                    <a:cubicBezTo>
                      <a:pt x="175977" y="331143"/>
                      <a:pt x="417277" y="-79489"/>
                      <a:pt x="398933" y="136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0" name="フリーフォーム: 図形 609">
                <a:extLst>
                  <a:ext uri="{FF2B5EF4-FFF2-40B4-BE49-F238E27FC236}">
                    <a16:creationId xmlns:a16="http://schemas.microsoft.com/office/drawing/2014/main" id="{F909EC22-705F-4A49-8800-DE773C550D7E}"/>
                  </a:ext>
                </a:extLst>
              </p:cNvPr>
              <p:cNvSpPr/>
              <p:nvPr/>
            </p:nvSpPr>
            <p:spPr>
              <a:xfrm>
                <a:off x="5200398" y="8606467"/>
                <a:ext cx="1403689" cy="2404511"/>
              </a:xfrm>
              <a:custGeom>
                <a:avLst/>
                <a:gdLst>
                  <a:gd name="connsiteX0" fmla="*/ 1073402 w 1403689"/>
                  <a:gd name="connsiteY0" fmla="*/ 99383 h 2404511"/>
                  <a:gd name="connsiteX1" fmla="*/ 1073402 w 1403689"/>
                  <a:gd name="connsiteY1" fmla="*/ 404183 h 2404511"/>
                  <a:gd name="connsiteX2" fmla="*/ 1105152 w 1403689"/>
                  <a:gd name="connsiteY2" fmla="*/ 1470983 h 2404511"/>
                  <a:gd name="connsiteX3" fmla="*/ 1168652 w 1403689"/>
                  <a:gd name="connsiteY3" fmla="*/ 1509083 h 2404511"/>
                  <a:gd name="connsiteX4" fmla="*/ 1403602 w 1403689"/>
                  <a:gd name="connsiteY4" fmla="*/ 2302833 h 2404511"/>
                  <a:gd name="connsiteX5" fmla="*/ 1194052 w 1403689"/>
                  <a:gd name="connsiteY5" fmla="*/ 1845633 h 2404511"/>
                  <a:gd name="connsiteX6" fmla="*/ 1028952 w 1403689"/>
                  <a:gd name="connsiteY6" fmla="*/ 1756733 h 2404511"/>
                  <a:gd name="connsiteX7" fmla="*/ 1155952 w 1403689"/>
                  <a:gd name="connsiteY7" fmla="*/ 2328233 h 2404511"/>
                  <a:gd name="connsiteX8" fmla="*/ 914652 w 1403689"/>
                  <a:gd name="connsiteY8" fmla="*/ 2099633 h 2404511"/>
                  <a:gd name="connsiteX9" fmla="*/ 774952 w 1403689"/>
                  <a:gd name="connsiteY9" fmla="*/ 2245683 h 2404511"/>
                  <a:gd name="connsiteX10" fmla="*/ 252 w 1403689"/>
                  <a:gd name="connsiteY10" fmla="*/ 2334583 h 2404511"/>
                  <a:gd name="connsiteX11" fmla="*/ 692402 w 1403689"/>
                  <a:gd name="connsiteY11" fmla="*/ 2353633 h 2404511"/>
                  <a:gd name="connsiteX12" fmla="*/ 921002 w 1403689"/>
                  <a:gd name="connsiteY12" fmla="*/ 2404433 h 2404511"/>
                  <a:gd name="connsiteX13" fmla="*/ 1130552 w 1403689"/>
                  <a:gd name="connsiteY13" fmla="*/ 2340933 h 2404511"/>
                  <a:gd name="connsiteX14" fmla="*/ 1003552 w 1403689"/>
                  <a:gd name="connsiteY14" fmla="*/ 2036133 h 2404511"/>
                  <a:gd name="connsiteX15" fmla="*/ 1073402 w 1403689"/>
                  <a:gd name="connsiteY15" fmla="*/ 99383 h 240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03689" h="2404511">
                    <a:moveTo>
                      <a:pt x="1073402" y="99383"/>
                    </a:moveTo>
                    <a:cubicBezTo>
                      <a:pt x="1085044" y="-172609"/>
                      <a:pt x="1068110" y="175583"/>
                      <a:pt x="1073402" y="404183"/>
                    </a:cubicBezTo>
                    <a:cubicBezTo>
                      <a:pt x="1078694" y="632783"/>
                      <a:pt x="1089277" y="1286833"/>
                      <a:pt x="1105152" y="1470983"/>
                    </a:cubicBezTo>
                    <a:cubicBezTo>
                      <a:pt x="1121027" y="1655133"/>
                      <a:pt x="1118910" y="1370441"/>
                      <a:pt x="1168652" y="1509083"/>
                    </a:cubicBezTo>
                    <a:cubicBezTo>
                      <a:pt x="1218394" y="1647725"/>
                      <a:pt x="1399369" y="2246741"/>
                      <a:pt x="1403602" y="2302833"/>
                    </a:cubicBezTo>
                    <a:cubicBezTo>
                      <a:pt x="1407835" y="2358925"/>
                      <a:pt x="1256494" y="1936650"/>
                      <a:pt x="1194052" y="1845633"/>
                    </a:cubicBezTo>
                    <a:cubicBezTo>
                      <a:pt x="1131610" y="1754616"/>
                      <a:pt x="1035302" y="1676300"/>
                      <a:pt x="1028952" y="1756733"/>
                    </a:cubicBezTo>
                    <a:cubicBezTo>
                      <a:pt x="1022602" y="1837166"/>
                      <a:pt x="1175002" y="2271083"/>
                      <a:pt x="1155952" y="2328233"/>
                    </a:cubicBezTo>
                    <a:cubicBezTo>
                      <a:pt x="1136902" y="2385383"/>
                      <a:pt x="978152" y="2113391"/>
                      <a:pt x="914652" y="2099633"/>
                    </a:cubicBezTo>
                    <a:cubicBezTo>
                      <a:pt x="851152" y="2085875"/>
                      <a:pt x="927352" y="2206525"/>
                      <a:pt x="774952" y="2245683"/>
                    </a:cubicBezTo>
                    <a:cubicBezTo>
                      <a:pt x="622552" y="2284841"/>
                      <a:pt x="14010" y="2316591"/>
                      <a:pt x="252" y="2334583"/>
                    </a:cubicBezTo>
                    <a:cubicBezTo>
                      <a:pt x="-13506" y="2352575"/>
                      <a:pt x="538944" y="2341991"/>
                      <a:pt x="692402" y="2353633"/>
                    </a:cubicBezTo>
                    <a:cubicBezTo>
                      <a:pt x="845860" y="2365275"/>
                      <a:pt x="847977" y="2406550"/>
                      <a:pt x="921002" y="2404433"/>
                    </a:cubicBezTo>
                    <a:cubicBezTo>
                      <a:pt x="994027" y="2402316"/>
                      <a:pt x="1116794" y="2402316"/>
                      <a:pt x="1130552" y="2340933"/>
                    </a:cubicBezTo>
                    <a:cubicBezTo>
                      <a:pt x="1144310" y="2279550"/>
                      <a:pt x="1010960" y="2404433"/>
                      <a:pt x="1003552" y="2036133"/>
                    </a:cubicBezTo>
                    <a:cubicBezTo>
                      <a:pt x="996144" y="1667833"/>
                      <a:pt x="1061760" y="371375"/>
                      <a:pt x="1073402" y="993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1" name="フリーフォーム: 図形 610">
                <a:extLst>
                  <a:ext uri="{FF2B5EF4-FFF2-40B4-BE49-F238E27FC236}">
                    <a16:creationId xmlns:a16="http://schemas.microsoft.com/office/drawing/2014/main" id="{E8D445BE-DC71-4EC3-80A5-928CD7F4AF2F}"/>
                  </a:ext>
                </a:extLst>
              </p:cNvPr>
              <p:cNvSpPr/>
              <p:nvPr/>
            </p:nvSpPr>
            <p:spPr>
              <a:xfrm>
                <a:off x="6814338" y="6269192"/>
                <a:ext cx="1376326" cy="2701553"/>
              </a:xfrm>
              <a:custGeom>
                <a:avLst/>
                <a:gdLst>
                  <a:gd name="connsiteX0" fmla="*/ 11912 w 1376326"/>
                  <a:gd name="connsiteY0" fmla="*/ 87158 h 2701553"/>
                  <a:gd name="connsiteX1" fmla="*/ 37312 w 1376326"/>
                  <a:gd name="connsiteY1" fmla="*/ 157008 h 2701553"/>
                  <a:gd name="connsiteX2" fmla="*/ 354812 w 1376326"/>
                  <a:gd name="connsiteY2" fmla="*/ 1261908 h 2701553"/>
                  <a:gd name="connsiteX3" fmla="*/ 265912 w 1376326"/>
                  <a:gd name="connsiteY3" fmla="*/ 1084108 h 2701553"/>
                  <a:gd name="connsiteX4" fmla="*/ 240512 w 1376326"/>
                  <a:gd name="connsiteY4" fmla="*/ 1915958 h 2701553"/>
                  <a:gd name="connsiteX5" fmla="*/ 208762 w 1376326"/>
                  <a:gd name="connsiteY5" fmla="*/ 2163608 h 2701553"/>
                  <a:gd name="connsiteX6" fmla="*/ 405612 w 1376326"/>
                  <a:gd name="connsiteY6" fmla="*/ 2570008 h 2701553"/>
                  <a:gd name="connsiteX7" fmla="*/ 297662 w 1376326"/>
                  <a:gd name="connsiteY7" fmla="*/ 2658908 h 2701553"/>
                  <a:gd name="connsiteX8" fmla="*/ 1345412 w 1376326"/>
                  <a:gd name="connsiteY8" fmla="*/ 1941358 h 2701553"/>
                  <a:gd name="connsiteX9" fmla="*/ 1085062 w 1376326"/>
                  <a:gd name="connsiteY9" fmla="*/ 1744508 h 2701553"/>
                  <a:gd name="connsiteX10" fmla="*/ 945362 w 1376326"/>
                  <a:gd name="connsiteY10" fmla="*/ 1554008 h 2701553"/>
                  <a:gd name="connsiteX11" fmla="*/ 989812 w 1376326"/>
                  <a:gd name="connsiteY11" fmla="*/ 1769908 h 2701553"/>
                  <a:gd name="connsiteX12" fmla="*/ 1034262 w 1376326"/>
                  <a:gd name="connsiteY12" fmla="*/ 1896908 h 2701553"/>
                  <a:gd name="connsiteX13" fmla="*/ 1154912 w 1376326"/>
                  <a:gd name="connsiteY13" fmla="*/ 2036608 h 2701553"/>
                  <a:gd name="connsiteX14" fmla="*/ 196062 w 1376326"/>
                  <a:gd name="connsiteY14" fmla="*/ 2614458 h 2701553"/>
                  <a:gd name="connsiteX15" fmla="*/ 189712 w 1376326"/>
                  <a:gd name="connsiteY15" fmla="*/ 1909608 h 2701553"/>
                  <a:gd name="connsiteX16" fmla="*/ 88112 w 1376326"/>
                  <a:gd name="connsiteY16" fmla="*/ 912658 h 2701553"/>
                  <a:gd name="connsiteX17" fmla="*/ 11912 w 1376326"/>
                  <a:gd name="connsiteY17" fmla="*/ 87158 h 270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76326" h="2701553">
                    <a:moveTo>
                      <a:pt x="11912" y="87158"/>
                    </a:moveTo>
                    <a:cubicBezTo>
                      <a:pt x="3445" y="-38784"/>
                      <a:pt x="-19838" y="-38784"/>
                      <a:pt x="37312" y="157008"/>
                    </a:cubicBezTo>
                    <a:cubicBezTo>
                      <a:pt x="94462" y="352800"/>
                      <a:pt x="316712" y="1107391"/>
                      <a:pt x="354812" y="1261908"/>
                    </a:cubicBezTo>
                    <a:cubicBezTo>
                      <a:pt x="392912" y="1416425"/>
                      <a:pt x="284962" y="975100"/>
                      <a:pt x="265912" y="1084108"/>
                    </a:cubicBezTo>
                    <a:cubicBezTo>
                      <a:pt x="246862" y="1193116"/>
                      <a:pt x="250037" y="1736041"/>
                      <a:pt x="240512" y="1915958"/>
                    </a:cubicBezTo>
                    <a:cubicBezTo>
                      <a:pt x="230987" y="2095875"/>
                      <a:pt x="181245" y="2054600"/>
                      <a:pt x="208762" y="2163608"/>
                    </a:cubicBezTo>
                    <a:cubicBezTo>
                      <a:pt x="236279" y="2272616"/>
                      <a:pt x="390795" y="2487458"/>
                      <a:pt x="405612" y="2570008"/>
                    </a:cubicBezTo>
                    <a:cubicBezTo>
                      <a:pt x="420429" y="2652558"/>
                      <a:pt x="141029" y="2763683"/>
                      <a:pt x="297662" y="2658908"/>
                    </a:cubicBezTo>
                    <a:cubicBezTo>
                      <a:pt x="454295" y="2554133"/>
                      <a:pt x="1214179" y="2093758"/>
                      <a:pt x="1345412" y="1941358"/>
                    </a:cubicBezTo>
                    <a:cubicBezTo>
                      <a:pt x="1476645" y="1788958"/>
                      <a:pt x="1151737" y="1809066"/>
                      <a:pt x="1085062" y="1744508"/>
                    </a:cubicBezTo>
                    <a:cubicBezTo>
                      <a:pt x="1018387" y="1679950"/>
                      <a:pt x="961237" y="1549775"/>
                      <a:pt x="945362" y="1554008"/>
                    </a:cubicBezTo>
                    <a:cubicBezTo>
                      <a:pt x="929487" y="1558241"/>
                      <a:pt x="974995" y="1712758"/>
                      <a:pt x="989812" y="1769908"/>
                    </a:cubicBezTo>
                    <a:cubicBezTo>
                      <a:pt x="1004629" y="1827058"/>
                      <a:pt x="1006745" y="1852458"/>
                      <a:pt x="1034262" y="1896908"/>
                    </a:cubicBezTo>
                    <a:cubicBezTo>
                      <a:pt x="1061779" y="1941358"/>
                      <a:pt x="1294612" y="1917016"/>
                      <a:pt x="1154912" y="2036608"/>
                    </a:cubicBezTo>
                    <a:cubicBezTo>
                      <a:pt x="1015212" y="2156200"/>
                      <a:pt x="356929" y="2635625"/>
                      <a:pt x="196062" y="2614458"/>
                    </a:cubicBezTo>
                    <a:cubicBezTo>
                      <a:pt x="35195" y="2593291"/>
                      <a:pt x="207704" y="2193241"/>
                      <a:pt x="189712" y="1909608"/>
                    </a:cubicBezTo>
                    <a:cubicBezTo>
                      <a:pt x="171720" y="1625975"/>
                      <a:pt x="124095" y="1220633"/>
                      <a:pt x="88112" y="912658"/>
                    </a:cubicBezTo>
                    <a:cubicBezTo>
                      <a:pt x="52129" y="604683"/>
                      <a:pt x="20379" y="213100"/>
                      <a:pt x="11912" y="871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2" name="フリーフォーム: 図形 611">
                <a:extLst>
                  <a:ext uri="{FF2B5EF4-FFF2-40B4-BE49-F238E27FC236}">
                    <a16:creationId xmlns:a16="http://schemas.microsoft.com/office/drawing/2014/main" id="{FD715C5B-F536-4EC7-93C5-3CC6EEA2BE3C}"/>
                  </a:ext>
                </a:extLst>
              </p:cNvPr>
              <p:cNvSpPr/>
              <p:nvPr/>
            </p:nvSpPr>
            <p:spPr>
              <a:xfrm>
                <a:off x="6423892" y="7744186"/>
                <a:ext cx="379724" cy="2795274"/>
              </a:xfrm>
              <a:custGeom>
                <a:avLst/>
                <a:gdLst>
                  <a:gd name="connsiteX0" fmla="*/ 224558 w 379724"/>
                  <a:gd name="connsiteY0" fmla="*/ 98064 h 2795274"/>
                  <a:gd name="connsiteX1" fmla="*/ 205508 w 379724"/>
                  <a:gd name="connsiteY1" fmla="*/ 167914 h 2795274"/>
                  <a:gd name="connsiteX2" fmla="*/ 205508 w 379724"/>
                  <a:gd name="connsiteY2" fmla="*/ 1545864 h 2795274"/>
                  <a:gd name="connsiteX3" fmla="*/ 91208 w 379724"/>
                  <a:gd name="connsiteY3" fmla="*/ 1571264 h 2795274"/>
                  <a:gd name="connsiteX4" fmla="*/ 8658 w 379724"/>
                  <a:gd name="connsiteY4" fmla="*/ 2276114 h 2795274"/>
                  <a:gd name="connsiteX5" fmla="*/ 307108 w 379724"/>
                  <a:gd name="connsiteY5" fmla="*/ 2746014 h 2795274"/>
                  <a:gd name="connsiteX6" fmla="*/ 376958 w 379724"/>
                  <a:gd name="connsiteY6" fmla="*/ 2752364 h 2795274"/>
                  <a:gd name="connsiteX7" fmla="*/ 243608 w 379724"/>
                  <a:gd name="connsiteY7" fmla="*/ 2492014 h 2795274"/>
                  <a:gd name="connsiteX8" fmla="*/ 262658 w 379724"/>
                  <a:gd name="connsiteY8" fmla="*/ 2231664 h 2795274"/>
                  <a:gd name="connsiteX9" fmla="*/ 345208 w 379724"/>
                  <a:gd name="connsiteY9" fmla="*/ 1844314 h 2795274"/>
                  <a:gd name="connsiteX10" fmla="*/ 364258 w 379724"/>
                  <a:gd name="connsiteY10" fmla="*/ 656864 h 2795274"/>
                  <a:gd name="connsiteX11" fmla="*/ 275358 w 379724"/>
                  <a:gd name="connsiteY11" fmla="*/ 1679214 h 2795274"/>
                  <a:gd name="connsiteX12" fmla="*/ 192808 w 379724"/>
                  <a:gd name="connsiteY12" fmla="*/ 2288814 h 2795274"/>
                  <a:gd name="connsiteX13" fmla="*/ 269008 w 379724"/>
                  <a:gd name="connsiteY13" fmla="*/ 2733314 h 2795274"/>
                  <a:gd name="connsiteX14" fmla="*/ 59458 w 379724"/>
                  <a:gd name="connsiteY14" fmla="*/ 2358664 h 2795274"/>
                  <a:gd name="connsiteX15" fmla="*/ 2308 w 379724"/>
                  <a:gd name="connsiteY15" fmla="*/ 1787164 h 2795274"/>
                  <a:gd name="connsiteX16" fmla="*/ 72158 w 379724"/>
                  <a:gd name="connsiteY16" fmla="*/ 847364 h 2795274"/>
                  <a:gd name="connsiteX17" fmla="*/ 224558 w 379724"/>
                  <a:gd name="connsiteY17" fmla="*/ 98064 h 279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9724" h="2795274">
                    <a:moveTo>
                      <a:pt x="224558" y="98064"/>
                    </a:moveTo>
                    <a:cubicBezTo>
                      <a:pt x="246783" y="-15178"/>
                      <a:pt x="208683" y="-73386"/>
                      <a:pt x="205508" y="167914"/>
                    </a:cubicBezTo>
                    <a:cubicBezTo>
                      <a:pt x="202333" y="409214"/>
                      <a:pt x="224558" y="1311972"/>
                      <a:pt x="205508" y="1545864"/>
                    </a:cubicBezTo>
                    <a:cubicBezTo>
                      <a:pt x="186458" y="1779756"/>
                      <a:pt x="124016" y="1449556"/>
                      <a:pt x="91208" y="1571264"/>
                    </a:cubicBezTo>
                    <a:cubicBezTo>
                      <a:pt x="58400" y="1692972"/>
                      <a:pt x="-27325" y="2080322"/>
                      <a:pt x="8658" y="2276114"/>
                    </a:cubicBezTo>
                    <a:cubicBezTo>
                      <a:pt x="44641" y="2471906"/>
                      <a:pt x="245725" y="2666639"/>
                      <a:pt x="307108" y="2746014"/>
                    </a:cubicBezTo>
                    <a:cubicBezTo>
                      <a:pt x="368491" y="2825389"/>
                      <a:pt x="387541" y="2794697"/>
                      <a:pt x="376958" y="2752364"/>
                    </a:cubicBezTo>
                    <a:cubicBezTo>
                      <a:pt x="366375" y="2710031"/>
                      <a:pt x="262658" y="2578797"/>
                      <a:pt x="243608" y="2492014"/>
                    </a:cubicBezTo>
                    <a:cubicBezTo>
                      <a:pt x="224558" y="2405231"/>
                      <a:pt x="245725" y="2339614"/>
                      <a:pt x="262658" y="2231664"/>
                    </a:cubicBezTo>
                    <a:cubicBezTo>
                      <a:pt x="279591" y="2123714"/>
                      <a:pt x="328275" y="2106781"/>
                      <a:pt x="345208" y="1844314"/>
                    </a:cubicBezTo>
                    <a:cubicBezTo>
                      <a:pt x="362141" y="1581847"/>
                      <a:pt x="375900" y="684381"/>
                      <a:pt x="364258" y="656864"/>
                    </a:cubicBezTo>
                    <a:cubicBezTo>
                      <a:pt x="352616" y="629347"/>
                      <a:pt x="303933" y="1407222"/>
                      <a:pt x="275358" y="1679214"/>
                    </a:cubicBezTo>
                    <a:cubicBezTo>
                      <a:pt x="246783" y="1951206"/>
                      <a:pt x="193866" y="2113131"/>
                      <a:pt x="192808" y="2288814"/>
                    </a:cubicBezTo>
                    <a:cubicBezTo>
                      <a:pt x="191750" y="2464497"/>
                      <a:pt x="291233" y="2721672"/>
                      <a:pt x="269008" y="2733314"/>
                    </a:cubicBezTo>
                    <a:cubicBezTo>
                      <a:pt x="246783" y="2744956"/>
                      <a:pt x="103908" y="2516356"/>
                      <a:pt x="59458" y="2358664"/>
                    </a:cubicBezTo>
                    <a:cubicBezTo>
                      <a:pt x="15008" y="2200972"/>
                      <a:pt x="191" y="2039047"/>
                      <a:pt x="2308" y="1787164"/>
                    </a:cubicBezTo>
                    <a:cubicBezTo>
                      <a:pt x="4425" y="1535281"/>
                      <a:pt x="39350" y="1135231"/>
                      <a:pt x="72158" y="847364"/>
                    </a:cubicBezTo>
                    <a:cubicBezTo>
                      <a:pt x="104966" y="559497"/>
                      <a:pt x="202333" y="211306"/>
                      <a:pt x="224558" y="980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3" name="フリーフォーム: 図形 612">
                <a:extLst>
                  <a:ext uri="{FF2B5EF4-FFF2-40B4-BE49-F238E27FC236}">
                    <a16:creationId xmlns:a16="http://schemas.microsoft.com/office/drawing/2014/main" id="{8FC1F62A-77CE-4DD4-AF82-5D225335DD41}"/>
                  </a:ext>
                </a:extLst>
              </p:cNvPr>
              <p:cNvSpPr/>
              <p:nvPr/>
            </p:nvSpPr>
            <p:spPr>
              <a:xfrm>
                <a:off x="6714062" y="8491969"/>
                <a:ext cx="1211972" cy="1255382"/>
              </a:xfrm>
              <a:custGeom>
                <a:avLst/>
                <a:gdLst>
                  <a:gd name="connsiteX0" fmla="*/ 1210738 w 1211972"/>
                  <a:gd name="connsiteY0" fmla="*/ 98 h 1255382"/>
                  <a:gd name="connsiteX1" fmla="*/ 833971 w 1211972"/>
                  <a:gd name="connsiteY1" fmla="*/ 338764 h 1255382"/>
                  <a:gd name="connsiteX2" fmla="*/ 922871 w 1211972"/>
                  <a:gd name="connsiteY2" fmla="*/ 249864 h 1255382"/>
                  <a:gd name="connsiteX3" fmla="*/ 436038 w 1211972"/>
                  <a:gd name="connsiteY3" fmla="*/ 664731 h 1255382"/>
                  <a:gd name="connsiteX4" fmla="*/ 304805 w 1211972"/>
                  <a:gd name="connsiteY4" fmla="*/ 766331 h 1255382"/>
                  <a:gd name="connsiteX5" fmla="*/ 351371 w 1211972"/>
                  <a:gd name="connsiteY5" fmla="*/ 719764 h 1255382"/>
                  <a:gd name="connsiteX6" fmla="*/ 5 w 1211972"/>
                  <a:gd name="connsiteY6" fmla="*/ 1248931 h 1255382"/>
                  <a:gd name="connsiteX7" fmla="*/ 342905 w 1211972"/>
                  <a:gd name="connsiteY7" fmla="*/ 1007631 h 1255382"/>
                  <a:gd name="connsiteX8" fmla="*/ 452971 w 1211972"/>
                  <a:gd name="connsiteY8" fmla="*/ 914498 h 1255382"/>
                  <a:gd name="connsiteX9" fmla="*/ 80438 w 1211972"/>
                  <a:gd name="connsiteY9" fmla="*/ 1066898 h 1255382"/>
                  <a:gd name="connsiteX10" fmla="*/ 491071 w 1211972"/>
                  <a:gd name="connsiteY10" fmla="*/ 571598 h 1255382"/>
                  <a:gd name="connsiteX11" fmla="*/ 685805 w 1211972"/>
                  <a:gd name="connsiteY11" fmla="*/ 376864 h 1255382"/>
                  <a:gd name="connsiteX12" fmla="*/ 1210738 w 1211972"/>
                  <a:gd name="connsiteY12" fmla="*/ 98 h 125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1972" h="1255382">
                    <a:moveTo>
                      <a:pt x="1210738" y="98"/>
                    </a:moveTo>
                    <a:cubicBezTo>
                      <a:pt x="1235432" y="-6252"/>
                      <a:pt x="881949" y="297136"/>
                      <a:pt x="833971" y="338764"/>
                    </a:cubicBezTo>
                    <a:cubicBezTo>
                      <a:pt x="785993" y="380392"/>
                      <a:pt x="989193" y="195536"/>
                      <a:pt x="922871" y="249864"/>
                    </a:cubicBezTo>
                    <a:cubicBezTo>
                      <a:pt x="856549" y="304192"/>
                      <a:pt x="539049" y="578653"/>
                      <a:pt x="436038" y="664731"/>
                    </a:cubicBezTo>
                    <a:cubicBezTo>
                      <a:pt x="333027" y="750809"/>
                      <a:pt x="318916" y="757159"/>
                      <a:pt x="304805" y="766331"/>
                    </a:cubicBezTo>
                    <a:cubicBezTo>
                      <a:pt x="290694" y="775503"/>
                      <a:pt x="402171" y="639331"/>
                      <a:pt x="351371" y="719764"/>
                    </a:cubicBezTo>
                    <a:cubicBezTo>
                      <a:pt x="300571" y="800197"/>
                      <a:pt x="1416" y="1200953"/>
                      <a:pt x="5" y="1248931"/>
                    </a:cubicBezTo>
                    <a:cubicBezTo>
                      <a:pt x="-1406" y="1296909"/>
                      <a:pt x="267411" y="1063370"/>
                      <a:pt x="342905" y="1007631"/>
                    </a:cubicBezTo>
                    <a:cubicBezTo>
                      <a:pt x="418399" y="951892"/>
                      <a:pt x="496715" y="904620"/>
                      <a:pt x="452971" y="914498"/>
                    </a:cubicBezTo>
                    <a:cubicBezTo>
                      <a:pt x="409227" y="924376"/>
                      <a:pt x="74088" y="1124048"/>
                      <a:pt x="80438" y="1066898"/>
                    </a:cubicBezTo>
                    <a:cubicBezTo>
                      <a:pt x="86788" y="1009748"/>
                      <a:pt x="390176" y="686604"/>
                      <a:pt x="491071" y="571598"/>
                    </a:cubicBezTo>
                    <a:cubicBezTo>
                      <a:pt x="591965" y="456592"/>
                      <a:pt x="562333" y="471408"/>
                      <a:pt x="685805" y="376864"/>
                    </a:cubicBezTo>
                    <a:cubicBezTo>
                      <a:pt x="809277" y="282320"/>
                      <a:pt x="1186044" y="6448"/>
                      <a:pt x="1210738" y="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" name="フリーフォーム: 図形 613">
                <a:extLst>
                  <a:ext uri="{FF2B5EF4-FFF2-40B4-BE49-F238E27FC236}">
                    <a16:creationId xmlns:a16="http://schemas.microsoft.com/office/drawing/2014/main" id="{AF34FC2A-C0D6-4C71-ACE8-551DFFE5D2B6}"/>
                  </a:ext>
                </a:extLst>
              </p:cNvPr>
              <p:cNvSpPr/>
              <p:nvPr/>
            </p:nvSpPr>
            <p:spPr>
              <a:xfrm>
                <a:off x="6712165" y="9559412"/>
                <a:ext cx="403659" cy="1108640"/>
              </a:xfrm>
              <a:custGeom>
                <a:avLst/>
                <a:gdLst>
                  <a:gd name="connsiteX0" fmla="*/ 390310 w 403659"/>
                  <a:gd name="connsiteY0" fmla="*/ 32263 h 1108640"/>
                  <a:gd name="connsiteX1" fmla="*/ 323635 w 403659"/>
                  <a:gd name="connsiteY1" fmla="*/ 67188 h 1108640"/>
                  <a:gd name="connsiteX2" fmla="*/ 6135 w 403659"/>
                  <a:gd name="connsiteY2" fmla="*/ 435488 h 1108640"/>
                  <a:gd name="connsiteX3" fmla="*/ 107735 w 403659"/>
                  <a:gd name="connsiteY3" fmla="*/ 298963 h 1108640"/>
                  <a:gd name="connsiteX4" fmla="*/ 28360 w 403659"/>
                  <a:gd name="connsiteY4" fmla="*/ 486288 h 1108640"/>
                  <a:gd name="connsiteX5" fmla="*/ 164885 w 403659"/>
                  <a:gd name="connsiteY5" fmla="*/ 689488 h 1108640"/>
                  <a:gd name="connsiteX6" fmla="*/ 244260 w 403659"/>
                  <a:gd name="connsiteY6" fmla="*/ 860938 h 1108640"/>
                  <a:gd name="connsiteX7" fmla="*/ 282360 w 403659"/>
                  <a:gd name="connsiteY7" fmla="*/ 1108588 h 1108640"/>
                  <a:gd name="connsiteX8" fmla="*/ 234735 w 403659"/>
                  <a:gd name="connsiteY8" fmla="*/ 879988 h 1108640"/>
                  <a:gd name="connsiteX9" fmla="*/ 79160 w 403659"/>
                  <a:gd name="connsiteY9" fmla="*/ 568838 h 1108640"/>
                  <a:gd name="connsiteX10" fmla="*/ 114085 w 403659"/>
                  <a:gd name="connsiteY10" fmla="*/ 416438 h 1108640"/>
                  <a:gd name="connsiteX11" fmla="*/ 390310 w 403659"/>
                  <a:gd name="connsiteY11" fmla="*/ 32263 h 110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3659" h="1108640">
                    <a:moveTo>
                      <a:pt x="390310" y="32263"/>
                    </a:moveTo>
                    <a:cubicBezTo>
                      <a:pt x="425235" y="-25945"/>
                      <a:pt x="387664" y="-16"/>
                      <a:pt x="323635" y="67188"/>
                    </a:cubicBezTo>
                    <a:cubicBezTo>
                      <a:pt x="259606" y="134392"/>
                      <a:pt x="42118" y="396859"/>
                      <a:pt x="6135" y="435488"/>
                    </a:cubicBezTo>
                    <a:cubicBezTo>
                      <a:pt x="-29848" y="474117"/>
                      <a:pt x="104031" y="290496"/>
                      <a:pt x="107735" y="298963"/>
                    </a:cubicBezTo>
                    <a:cubicBezTo>
                      <a:pt x="111439" y="307430"/>
                      <a:pt x="18835" y="421201"/>
                      <a:pt x="28360" y="486288"/>
                    </a:cubicBezTo>
                    <a:cubicBezTo>
                      <a:pt x="37885" y="551375"/>
                      <a:pt x="128902" y="627046"/>
                      <a:pt x="164885" y="689488"/>
                    </a:cubicBezTo>
                    <a:cubicBezTo>
                      <a:pt x="200868" y="751930"/>
                      <a:pt x="224681" y="791088"/>
                      <a:pt x="244260" y="860938"/>
                    </a:cubicBezTo>
                    <a:cubicBezTo>
                      <a:pt x="263839" y="930788"/>
                      <a:pt x="283947" y="1105413"/>
                      <a:pt x="282360" y="1108588"/>
                    </a:cubicBezTo>
                    <a:cubicBezTo>
                      <a:pt x="280773" y="1111763"/>
                      <a:pt x="268602" y="969946"/>
                      <a:pt x="234735" y="879988"/>
                    </a:cubicBezTo>
                    <a:cubicBezTo>
                      <a:pt x="200868" y="790030"/>
                      <a:pt x="99268" y="646096"/>
                      <a:pt x="79160" y="568838"/>
                    </a:cubicBezTo>
                    <a:cubicBezTo>
                      <a:pt x="59052" y="491580"/>
                      <a:pt x="62227" y="509571"/>
                      <a:pt x="114085" y="416438"/>
                    </a:cubicBezTo>
                    <a:cubicBezTo>
                      <a:pt x="165943" y="323305"/>
                      <a:pt x="355385" y="90471"/>
                      <a:pt x="390310" y="322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" name="フリーフォーム: 図形 614">
                <a:extLst>
                  <a:ext uri="{FF2B5EF4-FFF2-40B4-BE49-F238E27FC236}">
                    <a16:creationId xmlns:a16="http://schemas.microsoft.com/office/drawing/2014/main" id="{9F25BA24-5987-425D-8474-505BD129511A}"/>
                  </a:ext>
                </a:extLst>
              </p:cNvPr>
              <p:cNvSpPr/>
              <p:nvPr/>
            </p:nvSpPr>
            <p:spPr>
              <a:xfrm>
                <a:off x="8025125" y="8545932"/>
                <a:ext cx="834540" cy="1008396"/>
              </a:xfrm>
              <a:custGeom>
                <a:avLst/>
                <a:gdLst>
                  <a:gd name="connsiteX0" fmla="*/ 26675 w 834540"/>
                  <a:gd name="connsiteY0" fmla="*/ 44348 h 1008396"/>
                  <a:gd name="connsiteX1" fmla="*/ 92715 w 834540"/>
                  <a:gd name="connsiteY1" fmla="*/ 115468 h 1008396"/>
                  <a:gd name="connsiteX2" fmla="*/ 798835 w 834540"/>
                  <a:gd name="connsiteY2" fmla="*/ 973988 h 1008396"/>
                  <a:gd name="connsiteX3" fmla="*/ 681995 w 834540"/>
                  <a:gd name="connsiteY3" fmla="*/ 801268 h 1008396"/>
                  <a:gd name="connsiteX4" fmla="*/ 265435 w 834540"/>
                  <a:gd name="connsiteY4" fmla="*/ 450748 h 1008396"/>
                  <a:gd name="connsiteX5" fmla="*/ 26675 w 834540"/>
                  <a:gd name="connsiteY5" fmla="*/ 44348 h 100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4540" h="1008396">
                    <a:moveTo>
                      <a:pt x="26675" y="44348"/>
                    </a:moveTo>
                    <a:cubicBezTo>
                      <a:pt x="-2112" y="-11532"/>
                      <a:pt x="-35978" y="-39472"/>
                      <a:pt x="92715" y="115468"/>
                    </a:cubicBezTo>
                    <a:cubicBezTo>
                      <a:pt x="221408" y="270408"/>
                      <a:pt x="700622" y="859688"/>
                      <a:pt x="798835" y="973988"/>
                    </a:cubicBezTo>
                    <a:cubicBezTo>
                      <a:pt x="897048" y="1088288"/>
                      <a:pt x="770895" y="888475"/>
                      <a:pt x="681995" y="801268"/>
                    </a:cubicBezTo>
                    <a:cubicBezTo>
                      <a:pt x="593095" y="714061"/>
                      <a:pt x="373808" y="579441"/>
                      <a:pt x="265435" y="450748"/>
                    </a:cubicBezTo>
                    <a:cubicBezTo>
                      <a:pt x="157062" y="322055"/>
                      <a:pt x="55462" y="100228"/>
                      <a:pt x="26675" y="443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" name="フリーフォーム: 図形 615">
                <a:extLst>
                  <a:ext uri="{FF2B5EF4-FFF2-40B4-BE49-F238E27FC236}">
                    <a16:creationId xmlns:a16="http://schemas.microsoft.com/office/drawing/2014/main" id="{9643522D-ADC8-4A92-8237-93BF8C1C4344}"/>
                  </a:ext>
                </a:extLst>
              </p:cNvPr>
              <p:cNvSpPr/>
              <p:nvPr/>
            </p:nvSpPr>
            <p:spPr>
              <a:xfrm>
                <a:off x="7703873" y="9536939"/>
                <a:ext cx="1635410" cy="329197"/>
              </a:xfrm>
              <a:custGeom>
                <a:avLst/>
                <a:gdLst>
                  <a:gd name="connsiteX0" fmla="*/ 12647 w 1635410"/>
                  <a:gd name="connsiteY0" fmla="*/ 3301 h 329197"/>
                  <a:gd name="connsiteX1" fmla="*/ 129487 w 1635410"/>
                  <a:gd name="connsiteY1" fmla="*/ 54101 h 329197"/>
                  <a:gd name="connsiteX2" fmla="*/ 673047 w 1635410"/>
                  <a:gd name="connsiteY2" fmla="*/ 181101 h 329197"/>
                  <a:gd name="connsiteX3" fmla="*/ 495247 w 1635410"/>
                  <a:gd name="connsiteY3" fmla="*/ 160781 h 329197"/>
                  <a:gd name="connsiteX4" fmla="*/ 1059127 w 1635410"/>
                  <a:gd name="connsiteY4" fmla="*/ 181101 h 329197"/>
                  <a:gd name="connsiteX5" fmla="*/ 1633167 w 1635410"/>
                  <a:gd name="connsiteY5" fmla="*/ 328421 h 329197"/>
                  <a:gd name="connsiteX6" fmla="*/ 1236927 w 1635410"/>
                  <a:gd name="connsiteY6" fmla="*/ 236981 h 329197"/>
                  <a:gd name="connsiteX7" fmla="*/ 703527 w 1635410"/>
                  <a:gd name="connsiteY7" fmla="*/ 186181 h 329197"/>
                  <a:gd name="connsiteX8" fmla="*/ 1323287 w 1635410"/>
                  <a:gd name="connsiteY8" fmla="*/ 191261 h 329197"/>
                  <a:gd name="connsiteX9" fmla="*/ 347927 w 1635410"/>
                  <a:gd name="connsiteY9" fmla="*/ 140461 h 329197"/>
                  <a:gd name="connsiteX10" fmla="*/ 12647 w 1635410"/>
                  <a:gd name="connsiteY10" fmla="*/ 3301 h 32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410" h="329197">
                    <a:moveTo>
                      <a:pt x="12647" y="3301"/>
                    </a:moveTo>
                    <a:cubicBezTo>
                      <a:pt x="-23760" y="-11092"/>
                      <a:pt x="19420" y="24468"/>
                      <a:pt x="129487" y="54101"/>
                    </a:cubicBezTo>
                    <a:cubicBezTo>
                      <a:pt x="239554" y="83734"/>
                      <a:pt x="612087" y="163321"/>
                      <a:pt x="673047" y="181101"/>
                    </a:cubicBezTo>
                    <a:cubicBezTo>
                      <a:pt x="734007" y="198881"/>
                      <a:pt x="495247" y="160781"/>
                      <a:pt x="495247" y="160781"/>
                    </a:cubicBezTo>
                    <a:cubicBezTo>
                      <a:pt x="559594" y="160781"/>
                      <a:pt x="869474" y="153161"/>
                      <a:pt x="1059127" y="181101"/>
                    </a:cubicBezTo>
                    <a:cubicBezTo>
                      <a:pt x="1248780" y="209041"/>
                      <a:pt x="1603534" y="319108"/>
                      <a:pt x="1633167" y="328421"/>
                    </a:cubicBezTo>
                    <a:cubicBezTo>
                      <a:pt x="1662800" y="337734"/>
                      <a:pt x="1391867" y="260688"/>
                      <a:pt x="1236927" y="236981"/>
                    </a:cubicBezTo>
                    <a:cubicBezTo>
                      <a:pt x="1081987" y="213274"/>
                      <a:pt x="689134" y="193801"/>
                      <a:pt x="703527" y="186181"/>
                    </a:cubicBezTo>
                    <a:cubicBezTo>
                      <a:pt x="717920" y="178561"/>
                      <a:pt x="1382554" y="198881"/>
                      <a:pt x="1323287" y="191261"/>
                    </a:cubicBezTo>
                    <a:cubicBezTo>
                      <a:pt x="1264020" y="183641"/>
                      <a:pt x="569754" y="168401"/>
                      <a:pt x="347927" y="140461"/>
                    </a:cubicBezTo>
                    <a:cubicBezTo>
                      <a:pt x="126100" y="112521"/>
                      <a:pt x="49054" y="17694"/>
                      <a:pt x="12647" y="33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" name="フリーフォーム: 図形 616">
                <a:extLst>
                  <a:ext uri="{FF2B5EF4-FFF2-40B4-BE49-F238E27FC236}">
                    <a16:creationId xmlns:a16="http://schemas.microsoft.com/office/drawing/2014/main" id="{7F85072C-9489-4156-A4AC-DB96D85B6749}"/>
                  </a:ext>
                </a:extLst>
              </p:cNvPr>
              <p:cNvSpPr/>
              <p:nvPr/>
            </p:nvSpPr>
            <p:spPr>
              <a:xfrm>
                <a:off x="7235556" y="9326189"/>
                <a:ext cx="1964738" cy="605317"/>
              </a:xfrm>
              <a:custGeom>
                <a:avLst/>
                <a:gdLst>
                  <a:gd name="connsiteX0" fmla="*/ 399684 w 1964738"/>
                  <a:gd name="connsiteY0" fmla="*/ 417251 h 605317"/>
                  <a:gd name="connsiteX1" fmla="*/ 1136284 w 1964738"/>
                  <a:gd name="connsiteY1" fmla="*/ 508691 h 605317"/>
                  <a:gd name="connsiteX2" fmla="*/ 1268364 w 1964738"/>
                  <a:gd name="connsiteY2" fmla="*/ 513771 h 605317"/>
                  <a:gd name="connsiteX3" fmla="*/ 1964324 w 1964738"/>
                  <a:gd name="connsiteY3" fmla="*/ 605211 h 605317"/>
                  <a:gd name="connsiteX4" fmla="*/ 1359804 w 1964738"/>
                  <a:gd name="connsiteY4" fmla="*/ 493451 h 605317"/>
                  <a:gd name="connsiteX5" fmla="*/ 699404 w 1964738"/>
                  <a:gd name="connsiteY5" fmla="*/ 442651 h 605317"/>
                  <a:gd name="connsiteX6" fmla="*/ 496204 w 1964738"/>
                  <a:gd name="connsiteY6" fmla="*/ 356291 h 605317"/>
                  <a:gd name="connsiteX7" fmla="*/ 3444 w 1964738"/>
                  <a:gd name="connsiteY7" fmla="*/ 691 h 605317"/>
                  <a:gd name="connsiteX8" fmla="*/ 770524 w 1964738"/>
                  <a:gd name="connsiteY8" fmla="*/ 457891 h 605317"/>
                  <a:gd name="connsiteX9" fmla="*/ 399684 w 1964738"/>
                  <a:gd name="connsiteY9" fmla="*/ 417251 h 60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4738" h="605317">
                    <a:moveTo>
                      <a:pt x="399684" y="417251"/>
                    </a:moveTo>
                    <a:cubicBezTo>
                      <a:pt x="460644" y="425718"/>
                      <a:pt x="991504" y="492604"/>
                      <a:pt x="1136284" y="508691"/>
                    </a:cubicBezTo>
                    <a:cubicBezTo>
                      <a:pt x="1281064" y="524778"/>
                      <a:pt x="1130357" y="497684"/>
                      <a:pt x="1268364" y="513771"/>
                    </a:cubicBezTo>
                    <a:cubicBezTo>
                      <a:pt x="1406371" y="529858"/>
                      <a:pt x="1949084" y="608598"/>
                      <a:pt x="1964324" y="605211"/>
                    </a:cubicBezTo>
                    <a:cubicBezTo>
                      <a:pt x="1979564" y="601824"/>
                      <a:pt x="1570624" y="520544"/>
                      <a:pt x="1359804" y="493451"/>
                    </a:cubicBezTo>
                    <a:cubicBezTo>
                      <a:pt x="1148984" y="466358"/>
                      <a:pt x="843337" y="465511"/>
                      <a:pt x="699404" y="442651"/>
                    </a:cubicBezTo>
                    <a:cubicBezTo>
                      <a:pt x="555471" y="419791"/>
                      <a:pt x="612197" y="429951"/>
                      <a:pt x="496204" y="356291"/>
                    </a:cubicBezTo>
                    <a:cubicBezTo>
                      <a:pt x="380211" y="282631"/>
                      <a:pt x="-42276" y="-16242"/>
                      <a:pt x="3444" y="691"/>
                    </a:cubicBezTo>
                    <a:cubicBezTo>
                      <a:pt x="49164" y="17624"/>
                      <a:pt x="705331" y="392698"/>
                      <a:pt x="770524" y="457891"/>
                    </a:cubicBezTo>
                    <a:cubicBezTo>
                      <a:pt x="835717" y="523084"/>
                      <a:pt x="338724" y="408784"/>
                      <a:pt x="399684" y="4172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" name="フリーフォーム: 図形 617">
                <a:extLst>
                  <a:ext uri="{FF2B5EF4-FFF2-40B4-BE49-F238E27FC236}">
                    <a16:creationId xmlns:a16="http://schemas.microsoft.com/office/drawing/2014/main" id="{ECDB3F52-7307-4EA7-A843-BE9B6B7C194C}"/>
                  </a:ext>
                </a:extLst>
              </p:cNvPr>
              <p:cNvSpPr/>
              <p:nvPr/>
            </p:nvSpPr>
            <p:spPr>
              <a:xfrm>
                <a:off x="7149759" y="10778609"/>
                <a:ext cx="898315" cy="363528"/>
              </a:xfrm>
              <a:custGeom>
                <a:avLst/>
                <a:gdLst>
                  <a:gd name="connsiteX0" fmla="*/ 18121 w 898315"/>
                  <a:gd name="connsiteY0" fmla="*/ 6231 h 363528"/>
                  <a:gd name="connsiteX1" fmla="*/ 84161 w 898315"/>
                  <a:gd name="connsiteY1" fmla="*/ 46871 h 363528"/>
                  <a:gd name="connsiteX2" fmla="*/ 805521 w 898315"/>
                  <a:gd name="connsiteY2" fmla="*/ 346591 h 363528"/>
                  <a:gd name="connsiteX3" fmla="*/ 866481 w 898315"/>
                  <a:gd name="connsiteY3" fmla="*/ 321191 h 363528"/>
                  <a:gd name="connsiteX4" fmla="*/ 597241 w 898315"/>
                  <a:gd name="connsiteY4" fmla="*/ 280551 h 363528"/>
                  <a:gd name="connsiteX5" fmla="*/ 322921 w 898315"/>
                  <a:gd name="connsiteY5" fmla="*/ 214511 h 363528"/>
                  <a:gd name="connsiteX6" fmla="*/ 114641 w 898315"/>
                  <a:gd name="connsiteY6" fmla="*/ 102751 h 363528"/>
                  <a:gd name="connsiteX7" fmla="*/ 18121 w 898315"/>
                  <a:gd name="connsiteY7" fmla="*/ 6231 h 36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8315" h="363528">
                    <a:moveTo>
                      <a:pt x="18121" y="6231"/>
                    </a:moveTo>
                    <a:cubicBezTo>
                      <a:pt x="13041" y="-3082"/>
                      <a:pt x="-47072" y="-9856"/>
                      <a:pt x="84161" y="46871"/>
                    </a:cubicBezTo>
                    <a:cubicBezTo>
                      <a:pt x="215394" y="103598"/>
                      <a:pt x="675134" y="300871"/>
                      <a:pt x="805521" y="346591"/>
                    </a:cubicBezTo>
                    <a:cubicBezTo>
                      <a:pt x="935908" y="392311"/>
                      <a:pt x="901194" y="332198"/>
                      <a:pt x="866481" y="321191"/>
                    </a:cubicBezTo>
                    <a:cubicBezTo>
                      <a:pt x="831768" y="310184"/>
                      <a:pt x="687834" y="298331"/>
                      <a:pt x="597241" y="280551"/>
                    </a:cubicBezTo>
                    <a:cubicBezTo>
                      <a:pt x="506648" y="262771"/>
                      <a:pt x="403354" y="244144"/>
                      <a:pt x="322921" y="214511"/>
                    </a:cubicBezTo>
                    <a:cubicBezTo>
                      <a:pt x="242488" y="184878"/>
                      <a:pt x="169674" y="142544"/>
                      <a:pt x="114641" y="102751"/>
                    </a:cubicBezTo>
                    <a:cubicBezTo>
                      <a:pt x="59608" y="62958"/>
                      <a:pt x="23201" y="15544"/>
                      <a:pt x="18121" y="62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" name="フリーフォーム: 図形 618">
                <a:extLst>
                  <a:ext uri="{FF2B5EF4-FFF2-40B4-BE49-F238E27FC236}">
                    <a16:creationId xmlns:a16="http://schemas.microsoft.com/office/drawing/2014/main" id="{62FF284C-801A-4A8C-87F7-04A852BCC90C}"/>
                  </a:ext>
                </a:extLst>
              </p:cNvPr>
              <p:cNvSpPr/>
              <p:nvPr/>
            </p:nvSpPr>
            <p:spPr>
              <a:xfrm>
                <a:off x="7212616" y="10526533"/>
                <a:ext cx="2248511" cy="541899"/>
              </a:xfrm>
              <a:custGeom>
                <a:avLst/>
                <a:gdLst>
                  <a:gd name="connsiteX0" fmla="*/ 61944 w 2248511"/>
                  <a:gd name="connsiteY0" fmla="*/ 207507 h 541899"/>
                  <a:gd name="connsiteX1" fmla="*/ 793464 w 2248511"/>
                  <a:gd name="connsiteY1" fmla="*/ 512307 h 541899"/>
                  <a:gd name="connsiteX2" fmla="*/ 981424 w 2248511"/>
                  <a:gd name="connsiteY2" fmla="*/ 512307 h 541899"/>
                  <a:gd name="connsiteX3" fmla="*/ 1326864 w 2248511"/>
                  <a:gd name="connsiteY3" fmla="*/ 354827 h 541899"/>
                  <a:gd name="connsiteX4" fmla="*/ 2236184 w 2248511"/>
                  <a:gd name="connsiteY4" fmla="*/ 4307 h 541899"/>
                  <a:gd name="connsiteX5" fmla="*/ 1814544 w 2248511"/>
                  <a:gd name="connsiteY5" fmla="*/ 177027 h 541899"/>
                  <a:gd name="connsiteX6" fmla="*/ 1265904 w 2248511"/>
                  <a:gd name="connsiteY6" fmla="*/ 436107 h 541899"/>
                  <a:gd name="connsiteX7" fmla="*/ 1326864 w 2248511"/>
                  <a:gd name="connsiteY7" fmla="*/ 298947 h 541899"/>
                  <a:gd name="connsiteX8" fmla="*/ 1433544 w 2248511"/>
                  <a:gd name="connsiteY8" fmla="*/ 177027 h 541899"/>
                  <a:gd name="connsiteX9" fmla="*/ 473424 w 2248511"/>
                  <a:gd name="connsiteY9" fmla="*/ 486907 h 541899"/>
                  <a:gd name="connsiteX10" fmla="*/ 11144 w 2248511"/>
                  <a:gd name="connsiteY10" fmla="*/ 237987 h 541899"/>
                  <a:gd name="connsiteX11" fmla="*/ 138144 w 2248511"/>
                  <a:gd name="connsiteY11" fmla="*/ 263387 h 541899"/>
                  <a:gd name="connsiteX12" fmla="*/ 61944 w 2248511"/>
                  <a:gd name="connsiteY12" fmla="*/ 207507 h 54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8511" h="541899">
                    <a:moveTo>
                      <a:pt x="61944" y="207507"/>
                    </a:moveTo>
                    <a:cubicBezTo>
                      <a:pt x="171164" y="248994"/>
                      <a:pt x="640217" y="461507"/>
                      <a:pt x="793464" y="512307"/>
                    </a:cubicBezTo>
                    <a:cubicBezTo>
                      <a:pt x="946711" y="563107"/>
                      <a:pt x="892524" y="538554"/>
                      <a:pt x="981424" y="512307"/>
                    </a:cubicBezTo>
                    <a:cubicBezTo>
                      <a:pt x="1070324" y="486060"/>
                      <a:pt x="1117737" y="439494"/>
                      <a:pt x="1326864" y="354827"/>
                    </a:cubicBezTo>
                    <a:cubicBezTo>
                      <a:pt x="1535991" y="270160"/>
                      <a:pt x="2154904" y="33940"/>
                      <a:pt x="2236184" y="4307"/>
                    </a:cubicBezTo>
                    <a:cubicBezTo>
                      <a:pt x="2317464" y="-25326"/>
                      <a:pt x="1976257" y="105060"/>
                      <a:pt x="1814544" y="177027"/>
                    </a:cubicBezTo>
                    <a:cubicBezTo>
                      <a:pt x="1652831" y="248994"/>
                      <a:pt x="1347184" y="415787"/>
                      <a:pt x="1265904" y="436107"/>
                    </a:cubicBezTo>
                    <a:cubicBezTo>
                      <a:pt x="1184624" y="456427"/>
                      <a:pt x="1298924" y="342127"/>
                      <a:pt x="1326864" y="298947"/>
                    </a:cubicBezTo>
                    <a:cubicBezTo>
                      <a:pt x="1354804" y="255767"/>
                      <a:pt x="1575784" y="145700"/>
                      <a:pt x="1433544" y="177027"/>
                    </a:cubicBezTo>
                    <a:cubicBezTo>
                      <a:pt x="1291304" y="208354"/>
                      <a:pt x="710491" y="476747"/>
                      <a:pt x="473424" y="486907"/>
                    </a:cubicBezTo>
                    <a:cubicBezTo>
                      <a:pt x="236357" y="497067"/>
                      <a:pt x="67024" y="275240"/>
                      <a:pt x="11144" y="237987"/>
                    </a:cubicBezTo>
                    <a:cubicBezTo>
                      <a:pt x="-44736" y="200734"/>
                      <a:pt x="127137" y="263387"/>
                      <a:pt x="138144" y="263387"/>
                    </a:cubicBezTo>
                    <a:cubicBezTo>
                      <a:pt x="149151" y="263387"/>
                      <a:pt x="-47276" y="166020"/>
                      <a:pt x="61944" y="2075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" name="フリーフォーム: 図形 619">
                <a:extLst>
                  <a:ext uri="{FF2B5EF4-FFF2-40B4-BE49-F238E27FC236}">
                    <a16:creationId xmlns:a16="http://schemas.microsoft.com/office/drawing/2014/main" id="{238069D5-2D15-4D77-9801-AF7B9A8D5B7B}"/>
                  </a:ext>
                </a:extLst>
              </p:cNvPr>
              <p:cNvSpPr/>
              <p:nvPr/>
            </p:nvSpPr>
            <p:spPr>
              <a:xfrm>
                <a:off x="5240302" y="11209704"/>
                <a:ext cx="587285" cy="720373"/>
              </a:xfrm>
              <a:custGeom>
                <a:avLst/>
                <a:gdLst>
                  <a:gd name="connsiteX0" fmla="*/ 415431 w 587285"/>
                  <a:gd name="connsiteY0" fmla="*/ 163 h 720373"/>
                  <a:gd name="connsiteX1" fmla="*/ 576298 w 587285"/>
                  <a:gd name="connsiteY1" fmla="*/ 262629 h 720373"/>
                  <a:gd name="connsiteX2" fmla="*/ 563598 w 587285"/>
                  <a:gd name="connsiteY2" fmla="*/ 275329 h 720373"/>
                  <a:gd name="connsiteX3" fmla="*/ 487398 w 587285"/>
                  <a:gd name="connsiteY3" fmla="*/ 499696 h 720373"/>
                  <a:gd name="connsiteX4" fmla="*/ 161431 w 587285"/>
                  <a:gd name="connsiteY4" fmla="*/ 673263 h 720373"/>
                  <a:gd name="connsiteX5" fmla="*/ 565 w 587285"/>
                  <a:gd name="connsiteY5" fmla="*/ 719829 h 720373"/>
                  <a:gd name="connsiteX6" fmla="*/ 212231 w 587285"/>
                  <a:gd name="connsiteY6" fmla="*/ 652096 h 720373"/>
                  <a:gd name="connsiteX7" fmla="*/ 292665 w 587285"/>
                  <a:gd name="connsiteY7" fmla="*/ 288029 h 720373"/>
                  <a:gd name="connsiteX8" fmla="*/ 275731 w 587285"/>
                  <a:gd name="connsiteY8" fmla="*/ 529329 h 720373"/>
                  <a:gd name="connsiteX9" fmla="*/ 318065 w 587285"/>
                  <a:gd name="connsiteY9" fmla="*/ 613996 h 720373"/>
                  <a:gd name="connsiteX10" fmla="*/ 432365 w 587285"/>
                  <a:gd name="connsiteY10" fmla="*/ 491229 h 720373"/>
                  <a:gd name="connsiteX11" fmla="*/ 326531 w 587285"/>
                  <a:gd name="connsiteY11" fmla="*/ 402329 h 720373"/>
                  <a:gd name="connsiteX12" fmla="*/ 491631 w 587285"/>
                  <a:gd name="connsiteY12" fmla="*/ 406563 h 720373"/>
                  <a:gd name="connsiteX13" fmla="*/ 546665 w 587285"/>
                  <a:gd name="connsiteY13" fmla="*/ 304963 h 720373"/>
                  <a:gd name="connsiteX14" fmla="*/ 415431 w 587285"/>
                  <a:gd name="connsiteY14" fmla="*/ 163 h 72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7285" h="720373">
                    <a:moveTo>
                      <a:pt x="415431" y="163"/>
                    </a:moveTo>
                    <a:cubicBezTo>
                      <a:pt x="420370" y="-6893"/>
                      <a:pt x="551604" y="216768"/>
                      <a:pt x="576298" y="262629"/>
                    </a:cubicBezTo>
                    <a:cubicBezTo>
                      <a:pt x="600992" y="308490"/>
                      <a:pt x="578415" y="235818"/>
                      <a:pt x="563598" y="275329"/>
                    </a:cubicBezTo>
                    <a:cubicBezTo>
                      <a:pt x="548781" y="314840"/>
                      <a:pt x="554426" y="433374"/>
                      <a:pt x="487398" y="499696"/>
                    </a:cubicBezTo>
                    <a:cubicBezTo>
                      <a:pt x="420370" y="566018"/>
                      <a:pt x="242570" y="636574"/>
                      <a:pt x="161431" y="673263"/>
                    </a:cubicBezTo>
                    <a:cubicBezTo>
                      <a:pt x="80292" y="709952"/>
                      <a:pt x="-7902" y="723357"/>
                      <a:pt x="565" y="719829"/>
                    </a:cubicBezTo>
                    <a:cubicBezTo>
                      <a:pt x="9032" y="716301"/>
                      <a:pt x="163548" y="724063"/>
                      <a:pt x="212231" y="652096"/>
                    </a:cubicBezTo>
                    <a:cubicBezTo>
                      <a:pt x="260914" y="580129"/>
                      <a:pt x="282082" y="308490"/>
                      <a:pt x="292665" y="288029"/>
                    </a:cubicBezTo>
                    <a:cubicBezTo>
                      <a:pt x="303248" y="267568"/>
                      <a:pt x="271498" y="475001"/>
                      <a:pt x="275731" y="529329"/>
                    </a:cubicBezTo>
                    <a:cubicBezTo>
                      <a:pt x="279964" y="583657"/>
                      <a:pt x="291959" y="620346"/>
                      <a:pt x="318065" y="613996"/>
                    </a:cubicBezTo>
                    <a:cubicBezTo>
                      <a:pt x="344171" y="607646"/>
                      <a:pt x="430954" y="526507"/>
                      <a:pt x="432365" y="491229"/>
                    </a:cubicBezTo>
                    <a:cubicBezTo>
                      <a:pt x="433776" y="455951"/>
                      <a:pt x="316653" y="416440"/>
                      <a:pt x="326531" y="402329"/>
                    </a:cubicBezTo>
                    <a:cubicBezTo>
                      <a:pt x="336409" y="388218"/>
                      <a:pt x="454942" y="422791"/>
                      <a:pt x="491631" y="406563"/>
                    </a:cubicBezTo>
                    <a:cubicBezTo>
                      <a:pt x="528320" y="390335"/>
                      <a:pt x="559365" y="369169"/>
                      <a:pt x="546665" y="304963"/>
                    </a:cubicBezTo>
                    <a:cubicBezTo>
                      <a:pt x="533965" y="240757"/>
                      <a:pt x="410492" y="7219"/>
                      <a:pt x="415431" y="1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" name="フリーフォーム: 図形 620">
                <a:extLst>
                  <a:ext uri="{FF2B5EF4-FFF2-40B4-BE49-F238E27FC236}">
                    <a16:creationId xmlns:a16="http://schemas.microsoft.com/office/drawing/2014/main" id="{7E4F26F7-FECE-4B24-B4C8-E3A3EA10D9FC}"/>
                  </a:ext>
                </a:extLst>
              </p:cNvPr>
              <p:cNvSpPr/>
              <p:nvPr/>
            </p:nvSpPr>
            <p:spPr>
              <a:xfrm>
                <a:off x="4847180" y="11155141"/>
                <a:ext cx="770419" cy="668643"/>
              </a:xfrm>
              <a:custGeom>
                <a:avLst/>
                <a:gdLst>
                  <a:gd name="connsiteX0" fmla="*/ 601120 w 770419"/>
                  <a:gd name="connsiteY0" fmla="*/ 39909 h 668643"/>
                  <a:gd name="connsiteX1" fmla="*/ 534445 w 770419"/>
                  <a:gd name="connsiteY1" fmla="*/ 39909 h 668643"/>
                  <a:gd name="connsiteX2" fmla="*/ 1045 w 770419"/>
                  <a:gd name="connsiteY2" fmla="*/ 147859 h 668643"/>
                  <a:gd name="connsiteX3" fmla="*/ 391570 w 770419"/>
                  <a:gd name="connsiteY3" fmla="*/ 122459 h 668643"/>
                  <a:gd name="connsiteX4" fmla="*/ 143920 w 770419"/>
                  <a:gd name="connsiteY4" fmla="*/ 246284 h 668643"/>
                  <a:gd name="connsiteX5" fmla="*/ 343945 w 770419"/>
                  <a:gd name="connsiteY5" fmla="*/ 220884 h 668643"/>
                  <a:gd name="connsiteX6" fmla="*/ 42320 w 770419"/>
                  <a:gd name="connsiteY6" fmla="*/ 366934 h 668643"/>
                  <a:gd name="connsiteX7" fmla="*/ 601120 w 770419"/>
                  <a:gd name="connsiteY7" fmla="*/ 268509 h 668643"/>
                  <a:gd name="connsiteX8" fmla="*/ 448720 w 770419"/>
                  <a:gd name="connsiteY8" fmla="*/ 449484 h 668643"/>
                  <a:gd name="connsiteX9" fmla="*/ 204245 w 770419"/>
                  <a:gd name="connsiteY9" fmla="*/ 668559 h 668643"/>
                  <a:gd name="connsiteX10" fmla="*/ 540795 w 770419"/>
                  <a:gd name="connsiteY10" fmla="*/ 424084 h 668643"/>
                  <a:gd name="connsiteX11" fmla="*/ 769395 w 770419"/>
                  <a:gd name="connsiteY11" fmla="*/ 97059 h 668643"/>
                  <a:gd name="connsiteX12" fmla="*/ 451895 w 770419"/>
                  <a:gd name="connsiteY12" fmla="*/ 185959 h 668643"/>
                  <a:gd name="connsiteX13" fmla="*/ 188370 w 770419"/>
                  <a:gd name="connsiteY13" fmla="*/ 252634 h 668643"/>
                  <a:gd name="connsiteX14" fmla="*/ 372520 w 770419"/>
                  <a:gd name="connsiteY14" fmla="*/ 163734 h 668643"/>
                  <a:gd name="connsiteX15" fmla="*/ 340770 w 770419"/>
                  <a:gd name="connsiteY15" fmla="*/ 131984 h 668643"/>
                  <a:gd name="connsiteX16" fmla="*/ 642395 w 770419"/>
                  <a:gd name="connsiteY16" fmla="*/ 4984 h 668643"/>
                  <a:gd name="connsiteX17" fmla="*/ 601120 w 770419"/>
                  <a:gd name="connsiteY17" fmla="*/ 39909 h 66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70419" h="668643">
                    <a:moveTo>
                      <a:pt x="601120" y="39909"/>
                    </a:moveTo>
                    <a:cubicBezTo>
                      <a:pt x="583128" y="45730"/>
                      <a:pt x="634458" y="21917"/>
                      <a:pt x="534445" y="39909"/>
                    </a:cubicBezTo>
                    <a:cubicBezTo>
                      <a:pt x="434432" y="57901"/>
                      <a:pt x="24857" y="134101"/>
                      <a:pt x="1045" y="147859"/>
                    </a:cubicBezTo>
                    <a:cubicBezTo>
                      <a:pt x="-22767" y="161617"/>
                      <a:pt x="367758" y="106055"/>
                      <a:pt x="391570" y="122459"/>
                    </a:cubicBezTo>
                    <a:cubicBezTo>
                      <a:pt x="415382" y="138863"/>
                      <a:pt x="151857" y="229880"/>
                      <a:pt x="143920" y="246284"/>
                    </a:cubicBezTo>
                    <a:cubicBezTo>
                      <a:pt x="135982" y="262688"/>
                      <a:pt x="360878" y="200776"/>
                      <a:pt x="343945" y="220884"/>
                    </a:cubicBezTo>
                    <a:cubicBezTo>
                      <a:pt x="327012" y="240992"/>
                      <a:pt x="-542" y="358997"/>
                      <a:pt x="42320" y="366934"/>
                    </a:cubicBezTo>
                    <a:cubicBezTo>
                      <a:pt x="85182" y="374871"/>
                      <a:pt x="533387" y="254751"/>
                      <a:pt x="601120" y="268509"/>
                    </a:cubicBezTo>
                    <a:cubicBezTo>
                      <a:pt x="668853" y="282267"/>
                      <a:pt x="514866" y="382809"/>
                      <a:pt x="448720" y="449484"/>
                    </a:cubicBezTo>
                    <a:cubicBezTo>
                      <a:pt x="382574" y="516159"/>
                      <a:pt x="188899" y="672792"/>
                      <a:pt x="204245" y="668559"/>
                    </a:cubicBezTo>
                    <a:cubicBezTo>
                      <a:pt x="219591" y="664326"/>
                      <a:pt x="446604" y="519334"/>
                      <a:pt x="540795" y="424084"/>
                    </a:cubicBezTo>
                    <a:cubicBezTo>
                      <a:pt x="634986" y="328834"/>
                      <a:pt x="784212" y="136746"/>
                      <a:pt x="769395" y="97059"/>
                    </a:cubicBezTo>
                    <a:cubicBezTo>
                      <a:pt x="754578" y="57372"/>
                      <a:pt x="548732" y="160030"/>
                      <a:pt x="451895" y="185959"/>
                    </a:cubicBezTo>
                    <a:cubicBezTo>
                      <a:pt x="355058" y="211888"/>
                      <a:pt x="201599" y="256338"/>
                      <a:pt x="188370" y="252634"/>
                    </a:cubicBezTo>
                    <a:cubicBezTo>
                      <a:pt x="175141" y="248930"/>
                      <a:pt x="347120" y="183842"/>
                      <a:pt x="372520" y="163734"/>
                    </a:cubicBezTo>
                    <a:cubicBezTo>
                      <a:pt x="397920" y="143626"/>
                      <a:pt x="295791" y="158442"/>
                      <a:pt x="340770" y="131984"/>
                    </a:cubicBezTo>
                    <a:cubicBezTo>
                      <a:pt x="385749" y="105526"/>
                      <a:pt x="594241" y="25621"/>
                      <a:pt x="642395" y="4984"/>
                    </a:cubicBezTo>
                    <a:cubicBezTo>
                      <a:pt x="690549" y="-15654"/>
                      <a:pt x="619112" y="34088"/>
                      <a:pt x="601120" y="399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2" name="フリーフォーム: 図形 621">
                <a:extLst>
                  <a:ext uri="{FF2B5EF4-FFF2-40B4-BE49-F238E27FC236}">
                    <a16:creationId xmlns:a16="http://schemas.microsoft.com/office/drawing/2014/main" id="{E5F41AE3-7E21-4900-AEC9-8DA3CBA2E8E6}"/>
                  </a:ext>
                </a:extLst>
              </p:cNvPr>
              <p:cNvSpPr/>
              <p:nvPr/>
            </p:nvSpPr>
            <p:spPr>
              <a:xfrm>
                <a:off x="5510172" y="11472550"/>
                <a:ext cx="99127" cy="368629"/>
              </a:xfrm>
              <a:custGeom>
                <a:avLst/>
                <a:gdLst>
                  <a:gd name="connsiteX0" fmla="*/ 1628 w 99127"/>
                  <a:gd name="connsiteY0" fmla="*/ 8250 h 368629"/>
                  <a:gd name="connsiteX1" fmla="*/ 55603 w 99127"/>
                  <a:gd name="connsiteY1" fmla="*/ 214625 h 368629"/>
                  <a:gd name="connsiteX2" fmla="*/ 7978 w 99127"/>
                  <a:gd name="connsiteY2" fmla="*/ 367025 h 368629"/>
                  <a:gd name="connsiteX3" fmla="*/ 84178 w 99127"/>
                  <a:gd name="connsiteY3" fmla="*/ 294000 h 368629"/>
                  <a:gd name="connsiteX4" fmla="*/ 93703 w 99127"/>
                  <a:gd name="connsiteY4" fmla="*/ 284475 h 368629"/>
                  <a:gd name="connsiteX5" fmla="*/ 20678 w 99127"/>
                  <a:gd name="connsiteY5" fmla="*/ 62225 h 368629"/>
                  <a:gd name="connsiteX6" fmla="*/ 1628 w 99127"/>
                  <a:gd name="connsiteY6" fmla="*/ 8250 h 36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127" h="368629">
                    <a:moveTo>
                      <a:pt x="1628" y="8250"/>
                    </a:moveTo>
                    <a:cubicBezTo>
                      <a:pt x="7449" y="33650"/>
                      <a:pt x="54545" y="154829"/>
                      <a:pt x="55603" y="214625"/>
                    </a:cubicBezTo>
                    <a:cubicBezTo>
                      <a:pt x="56661" y="274421"/>
                      <a:pt x="3216" y="353796"/>
                      <a:pt x="7978" y="367025"/>
                    </a:cubicBezTo>
                    <a:cubicBezTo>
                      <a:pt x="12740" y="380254"/>
                      <a:pt x="69890" y="307758"/>
                      <a:pt x="84178" y="294000"/>
                    </a:cubicBezTo>
                    <a:cubicBezTo>
                      <a:pt x="98466" y="280242"/>
                      <a:pt x="104286" y="323104"/>
                      <a:pt x="93703" y="284475"/>
                    </a:cubicBezTo>
                    <a:cubicBezTo>
                      <a:pt x="83120" y="245846"/>
                      <a:pt x="34965" y="104029"/>
                      <a:pt x="20678" y="62225"/>
                    </a:cubicBezTo>
                    <a:cubicBezTo>
                      <a:pt x="6391" y="20421"/>
                      <a:pt x="-4193" y="-17150"/>
                      <a:pt x="1628" y="82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3" name="フリーフォーム: 図形 622">
                <a:extLst>
                  <a:ext uri="{FF2B5EF4-FFF2-40B4-BE49-F238E27FC236}">
                    <a16:creationId xmlns:a16="http://schemas.microsoft.com/office/drawing/2014/main" id="{E545AF48-022E-41C1-9D93-B587477DBCC9}"/>
                  </a:ext>
                </a:extLst>
              </p:cNvPr>
              <p:cNvSpPr/>
              <p:nvPr/>
            </p:nvSpPr>
            <p:spPr>
              <a:xfrm>
                <a:off x="5431893" y="11321551"/>
                <a:ext cx="326627" cy="282268"/>
              </a:xfrm>
              <a:custGeom>
                <a:avLst/>
                <a:gdLst>
                  <a:gd name="connsiteX0" fmla="*/ 532 w 326627"/>
                  <a:gd name="connsiteY0" fmla="*/ 146549 h 282268"/>
                  <a:gd name="connsiteX1" fmla="*/ 178332 w 326627"/>
                  <a:gd name="connsiteY1" fmla="*/ 276724 h 282268"/>
                  <a:gd name="connsiteX2" fmla="*/ 318032 w 326627"/>
                  <a:gd name="connsiteY2" fmla="*/ 248149 h 282268"/>
                  <a:gd name="connsiteX3" fmla="*/ 305332 w 326627"/>
                  <a:gd name="connsiteY3" fmla="*/ 156074 h 282268"/>
                  <a:gd name="connsiteX4" fmla="*/ 254532 w 326627"/>
                  <a:gd name="connsiteY4" fmla="*/ 499 h 282268"/>
                  <a:gd name="connsiteX5" fmla="*/ 311682 w 326627"/>
                  <a:gd name="connsiteY5" fmla="*/ 111624 h 282268"/>
                  <a:gd name="connsiteX6" fmla="*/ 311682 w 326627"/>
                  <a:gd name="connsiteY6" fmla="*/ 251324 h 282268"/>
                  <a:gd name="connsiteX7" fmla="*/ 238657 w 326627"/>
                  <a:gd name="connsiteY7" fmla="*/ 254499 h 282268"/>
                  <a:gd name="connsiteX8" fmla="*/ 532 w 326627"/>
                  <a:gd name="connsiteY8" fmla="*/ 146549 h 28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627" h="282268">
                    <a:moveTo>
                      <a:pt x="532" y="146549"/>
                    </a:moveTo>
                    <a:cubicBezTo>
                      <a:pt x="-9522" y="150253"/>
                      <a:pt x="125415" y="259791"/>
                      <a:pt x="178332" y="276724"/>
                    </a:cubicBezTo>
                    <a:cubicBezTo>
                      <a:pt x="231249" y="293657"/>
                      <a:pt x="296865" y="268257"/>
                      <a:pt x="318032" y="248149"/>
                    </a:cubicBezTo>
                    <a:cubicBezTo>
                      <a:pt x="339199" y="228041"/>
                      <a:pt x="315915" y="197349"/>
                      <a:pt x="305332" y="156074"/>
                    </a:cubicBezTo>
                    <a:cubicBezTo>
                      <a:pt x="294749" y="114799"/>
                      <a:pt x="253474" y="7907"/>
                      <a:pt x="254532" y="499"/>
                    </a:cubicBezTo>
                    <a:cubicBezTo>
                      <a:pt x="255590" y="-6909"/>
                      <a:pt x="302157" y="69820"/>
                      <a:pt x="311682" y="111624"/>
                    </a:cubicBezTo>
                    <a:cubicBezTo>
                      <a:pt x="321207" y="153428"/>
                      <a:pt x="323853" y="227512"/>
                      <a:pt x="311682" y="251324"/>
                    </a:cubicBezTo>
                    <a:cubicBezTo>
                      <a:pt x="299511" y="275137"/>
                      <a:pt x="289986" y="271961"/>
                      <a:pt x="238657" y="254499"/>
                    </a:cubicBezTo>
                    <a:cubicBezTo>
                      <a:pt x="187328" y="237037"/>
                      <a:pt x="10586" y="142845"/>
                      <a:pt x="532" y="1465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DD0C8300-FFFD-442D-9286-51F6C3020472}"/>
                </a:ext>
              </a:extLst>
            </p:cNvPr>
            <p:cNvSpPr/>
            <p:nvPr/>
          </p:nvSpPr>
          <p:spPr>
            <a:xfrm>
              <a:off x="1510117" y="777220"/>
              <a:ext cx="2114719" cy="5286643"/>
            </a:xfrm>
            <a:custGeom>
              <a:avLst/>
              <a:gdLst>
                <a:gd name="connsiteX0" fmla="*/ 1402416 w 2114719"/>
                <a:gd name="connsiteY0" fmla="*/ 145647 h 5286643"/>
                <a:gd name="connsiteX1" fmla="*/ 1207683 w 2114719"/>
                <a:gd name="connsiteY1" fmla="*/ 162580 h 5286643"/>
                <a:gd name="connsiteX2" fmla="*/ 166283 w 2114719"/>
                <a:gd name="connsiteY2" fmla="*/ 1762780 h 5286643"/>
                <a:gd name="connsiteX3" fmla="*/ 733550 w 2114719"/>
                <a:gd name="connsiteY3" fmla="*/ 1009247 h 5286643"/>
                <a:gd name="connsiteX4" fmla="*/ 13883 w 2114719"/>
                <a:gd name="connsiteY4" fmla="*/ 2516313 h 5286643"/>
                <a:gd name="connsiteX5" fmla="*/ 259416 w 2114719"/>
                <a:gd name="connsiteY5" fmla="*/ 4167313 h 5286643"/>
                <a:gd name="connsiteX6" fmla="*/ 267883 w 2114719"/>
                <a:gd name="connsiteY6" fmla="*/ 2821113 h 5286643"/>
                <a:gd name="connsiteX7" fmla="*/ 581150 w 2114719"/>
                <a:gd name="connsiteY7" fmla="*/ 4827713 h 5286643"/>
                <a:gd name="connsiteX8" fmla="*/ 598083 w 2114719"/>
                <a:gd name="connsiteY8" fmla="*/ 4175780 h 5286643"/>
                <a:gd name="connsiteX9" fmla="*/ 504950 w 2114719"/>
                <a:gd name="connsiteY9" fmla="*/ 5284913 h 5286643"/>
                <a:gd name="connsiteX10" fmla="*/ 809750 w 2114719"/>
                <a:gd name="connsiteY10" fmla="*/ 3870980 h 5286643"/>
                <a:gd name="connsiteX11" fmla="*/ 1393950 w 2114719"/>
                <a:gd name="connsiteY11" fmla="*/ 1407180 h 5286643"/>
                <a:gd name="connsiteX12" fmla="*/ 699683 w 2114719"/>
                <a:gd name="connsiteY12" fmla="*/ 3820180 h 5286643"/>
                <a:gd name="connsiteX13" fmla="*/ 1529416 w 2114719"/>
                <a:gd name="connsiteY13" fmla="*/ 1051580 h 5286643"/>
                <a:gd name="connsiteX14" fmla="*/ 2113616 w 2114719"/>
                <a:gd name="connsiteY14" fmla="*/ 86380 h 5286643"/>
                <a:gd name="connsiteX15" fmla="*/ 1385483 w 2114719"/>
                <a:gd name="connsiteY15" fmla="*/ 975380 h 5286643"/>
                <a:gd name="connsiteX16" fmla="*/ 1402416 w 2114719"/>
                <a:gd name="connsiteY16" fmla="*/ 145647 h 528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4719" h="5286643">
                  <a:moveTo>
                    <a:pt x="1402416" y="145647"/>
                  </a:moveTo>
                  <a:cubicBezTo>
                    <a:pt x="1372783" y="10181"/>
                    <a:pt x="1413705" y="-106942"/>
                    <a:pt x="1207683" y="162580"/>
                  </a:cubicBezTo>
                  <a:cubicBezTo>
                    <a:pt x="1001661" y="432102"/>
                    <a:pt x="245305" y="1621669"/>
                    <a:pt x="166283" y="1762780"/>
                  </a:cubicBezTo>
                  <a:cubicBezTo>
                    <a:pt x="87261" y="1903891"/>
                    <a:pt x="758950" y="883658"/>
                    <a:pt x="733550" y="1009247"/>
                  </a:cubicBezTo>
                  <a:cubicBezTo>
                    <a:pt x="708150" y="1134836"/>
                    <a:pt x="92905" y="1989969"/>
                    <a:pt x="13883" y="2516313"/>
                  </a:cubicBezTo>
                  <a:cubicBezTo>
                    <a:pt x="-65139" y="3042657"/>
                    <a:pt x="217083" y="4116513"/>
                    <a:pt x="259416" y="4167313"/>
                  </a:cubicBezTo>
                  <a:cubicBezTo>
                    <a:pt x="301749" y="4218113"/>
                    <a:pt x="214261" y="2711047"/>
                    <a:pt x="267883" y="2821113"/>
                  </a:cubicBezTo>
                  <a:cubicBezTo>
                    <a:pt x="321505" y="2931179"/>
                    <a:pt x="526117" y="4601935"/>
                    <a:pt x="581150" y="4827713"/>
                  </a:cubicBezTo>
                  <a:cubicBezTo>
                    <a:pt x="636183" y="5053491"/>
                    <a:pt x="610783" y="4099580"/>
                    <a:pt x="598083" y="4175780"/>
                  </a:cubicBezTo>
                  <a:cubicBezTo>
                    <a:pt x="585383" y="4251980"/>
                    <a:pt x="469672" y="5335713"/>
                    <a:pt x="504950" y="5284913"/>
                  </a:cubicBezTo>
                  <a:cubicBezTo>
                    <a:pt x="540228" y="5234113"/>
                    <a:pt x="661583" y="4517269"/>
                    <a:pt x="809750" y="3870980"/>
                  </a:cubicBezTo>
                  <a:cubicBezTo>
                    <a:pt x="957917" y="3224691"/>
                    <a:pt x="1412294" y="1415647"/>
                    <a:pt x="1393950" y="1407180"/>
                  </a:cubicBezTo>
                  <a:cubicBezTo>
                    <a:pt x="1375606" y="1398713"/>
                    <a:pt x="677105" y="3879447"/>
                    <a:pt x="699683" y="3820180"/>
                  </a:cubicBezTo>
                  <a:cubicBezTo>
                    <a:pt x="722261" y="3760913"/>
                    <a:pt x="1293761" y="1673880"/>
                    <a:pt x="1529416" y="1051580"/>
                  </a:cubicBezTo>
                  <a:cubicBezTo>
                    <a:pt x="1765071" y="429280"/>
                    <a:pt x="2137605" y="99080"/>
                    <a:pt x="2113616" y="86380"/>
                  </a:cubicBezTo>
                  <a:cubicBezTo>
                    <a:pt x="2089627" y="73680"/>
                    <a:pt x="1502605" y="972558"/>
                    <a:pt x="1385483" y="975380"/>
                  </a:cubicBezTo>
                  <a:cubicBezTo>
                    <a:pt x="1268361" y="978202"/>
                    <a:pt x="1432049" y="281113"/>
                    <a:pt x="1402416" y="145647"/>
                  </a:cubicBezTo>
                  <a:close/>
                </a:path>
              </a:pathLst>
            </a:custGeom>
            <a:solidFill>
              <a:srgbClr val="C00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8D520B00-8A29-4560-B708-0B08D028AB51}"/>
                </a:ext>
              </a:extLst>
            </p:cNvPr>
            <p:cNvSpPr/>
            <p:nvPr/>
          </p:nvSpPr>
          <p:spPr>
            <a:xfrm>
              <a:off x="1357633" y="1073586"/>
              <a:ext cx="1300538" cy="4993464"/>
            </a:xfrm>
            <a:custGeom>
              <a:avLst/>
              <a:gdLst>
                <a:gd name="connsiteX0" fmla="*/ 1241634 w 1300538"/>
                <a:gd name="connsiteY0" fmla="*/ 120214 h 4993464"/>
                <a:gd name="connsiteX1" fmla="*/ 1173900 w 1300538"/>
                <a:gd name="connsiteY1" fmla="*/ 171014 h 4993464"/>
                <a:gd name="connsiteX2" fmla="*/ 369567 w 1300538"/>
                <a:gd name="connsiteY2" fmla="*/ 1864347 h 4993464"/>
                <a:gd name="connsiteX3" fmla="*/ 462700 w 1300538"/>
                <a:gd name="connsiteY3" fmla="*/ 1932081 h 4993464"/>
                <a:gd name="connsiteX4" fmla="*/ 826767 w 1300538"/>
                <a:gd name="connsiteY4" fmla="*/ 3981014 h 4993464"/>
                <a:gd name="connsiteX5" fmla="*/ 632034 w 1300538"/>
                <a:gd name="connsiteY5" fmla="*/ 3108947 h 4993464"/>
                <a:gd name="connsiteX6" fmla="*/ 750567 w 1300538"/>
                <a:gd name="connsiteY6" fmla="*/ 4980081 h 4993464"/>
                <a:gd name="connsiteX7" fmla="*/ 987634 w 1300538"/>
                <a:gd name="connsiteY7" fmla="*/ 3981014 h 4993464"/>
                <a:gd name="connsiteX8" fmla="*/ 1055367 w 1300538"/>
                <a:gd name="connsiteY8" fmla="*/ 4624481 h 4993464"/>
                <a:gd name="connsiteX9" fmla="*/ 843700 w 1300538"/>
                <a:gd name="connsiteY9" fmla="*/ 3659281 h 4993464"/>
                <a:gd name="connsiteX10" fmla="*/ 107100 w 1300538"/>
                <a:gd name="connsiteY10" fmla="*/ 2033681 h 4993464"/>
                <a:gd name="connsiteX11" fmla="*/ 56300 w 1300538"/>
                <a:gd name="connsiteY11" fmla="*/ 1661147 h 4993464"/>
                <a:gd name="connsiteX12" fmla="*/ 606634 w 1300538"/>
                <a:gd name="connsiteY12" fmla="*/ 721347 h 4993464"/>
                <a:gd name="connsiteX13" fmla="*/ 1241634 w 1300538"/>
                <a:gd name="connsiteY13" fmla="*/ 120214 h 499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0538" h="4993464">
                  <a:moveTo>
                    <a:pt x="1241634" y="120214"/>
                  </a:moveTo>
                  <a:cubicBezTo>
                    <a:pt x="1336178" y="28492"/>
                    <a:pt x="1319244" y="-119675"/>
                    <a:pt x="1173900" y="171014"/>
                  </a:cubicBezTo>
                  <a:cubicBezTo>
                    <a:pt x="1028556" y="461703"/>
                    <a:pt x="488100" y="1570836"/>
                    <a:pt x="369567" y="1864347"/>
                  </a:cubicBezTo>
                  <a:cubicBezTo>
                    <a:pt x="251034" y="2157858"/>
                    <a:pt x="386500" y="1579303"/>
                    <a:pt x="462700" y="1932081"/>
                  </a:cubicBezTo>
                  <a:cubicBezTo>
                    <a:pt x="538900" y="2284859"/>
                    <a:pt x="798545" y="3784870"/>
                    <a:pt x="826767" y="3981014"/>
                  </a:cubicBezTo>
                  <a:cubicBezTo>
                    <a:pt x="854989" y="4177158"/>
                    <a:pt x="644734" y="2942436"/>
                    <a:pt x="632034" y="3108947"/>
                  </a:cubicBezTo>
                  <a:cubicBezTo>
                    <a:pt x="619334" y="3275458"/>
                    <a:pt x="691300" y="4834737"/>
                    <a:pt x="750567" y="4980081"/>
                  </a:cubicBezTo>
                  <a:cubicBezTo>
                    <a:pt x="809834" y="5125425"/>
                    <a:pt x="936834" y="4040281"/>
                    <a:pt x="987634" y="3981014"/>
                  </a:cubicBezTo>
                  <a:cubicBezTo>
                    <a:pt x="1038434" y="3921747"/>
                    <a:pt x="1079356" y="4678103"/>
                    <a:pt x="1055367" y="4624481"/>
                  </a:cubicBezTo>
                  <a:cubicBezTo>
                    <a:pt x="1031378" y="4570859"/>
                    <a:pt x="1001744" y="4091081"/>
                    <a:pt x="843700" y="3659281"/>
                  </a:cubicBezTo>
                  <a:cubicBezTo>
                    <a:pt x="685656" y="3227481"/>
                    <a:pt x="238333" y="2366703"/>
                    <a:pt x="107100" y="2033681"/>
                  </a:cubicBezTo>
                  <a:cubicBezTo>
                    <a:pt x="-24133" y="1700659"/>
                    <a:pt x="-26956" y="1879869"/>
                    <a:pt x="56300" y="1661147"/>
                  </a:cubicBezTo>
                  <a:cubicBezTo>
                    <a:pt x="139556" y="1442425"/>
                    <a:pt x="406256" y="983814"/>
                    <a:pt x="606634" y="721347"/>
                  </a:cubicBezTo>
                  <a:cubicBezTo>
                    <a:pt x="807012" y="458880"/>
                    <a:pt x="1147090" y="211936"/>
                    <a:pt x="1241634" y="120214"/>
                  </a:cubicBez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D76A8446-AD70-4F02-B112-B3E243DDF900}"/>
                </a:ext>
              </a:extLst>
            </p:cNvPr>
            <p:cNvSpPr/>
            <p:nvPr/>
          </p:nvSpPr>
          <p:spPr>
            <a:xfrm>
              <a:off x="1443506" y="3882914"/>
              <a:ext cx="1447005" cy="4416536"/>
            </a:xfrm>
            <a:custGeom>
              <a:avLst/>
              <a:gdLst>
                <a:gd name="connsiteX0" fmla="*/ 63561 w 1447005"/>
                <a:gd name="connsiteY0" fmla="*/ 104886 h 4416536"/>
                <a:gd name="connsiteX1" fmla="*/ 114361 w 1447005"/>
                <a:gd name="connsiteY1" fmla="*/ 189553 h 4416536"/>
                <a:gd name="connsiteX2" fmla="*/ 647761 w 1447005"/>
                <a:gd name="connsiteY2" fmla="*/ 2035286 h 4416536"/>
                <a:gd name="connsiteX3" fmla="*/ 495361 w 1447005"/>
                <a:gd name="connsiteY3" fmla="*/ 1493419 h 4416536"/>
                <a:gd name="connsiteX4" fmla="*/ 453027 w 1447005"/>
                <a:gd name="connsiteY4" fmla="*/ 2881953 h 4416536"/>
                <a:gd name="connsiteX5" fmla="*/ 520761 w 1447005"/>
                <a:gd name="connsiteY5" fmla="*/ 3347619 h 4416536"/>
                <a:gd name="connsiteX6" fmla="*/ 732427 w 1447005"/>
                <a:gd name="connsiteY6" fmla="*/ 3000486 h 4416536"/>
                <a:gd name="connsiteX7" fmla="*/ 961027 w 1447005"/>
                <a:gd name="connsiteY7" fmla="*/ 3974153 h 4416536"/>
                <a:gd name="connsiteX8" fmla="*/ 859427 w 1447005"/>
                <a:gd name="connsiteY8" fmla="*/ 4126553 h 4416536"/>
                <a:gd name="connsiteX9" fmla="*/ 1147294 w 1447005"/>
                <a:gd name="connsiteY9" fmla="*/ 3720153 h 4416536"/>
                <a:gd name="connsiteX10" fmla="*/ 1172694 w 1447005"/>
                <a:gd name="connsiteY10" fmla="*/ 4414419 h 4416536"/>
                <a:gd name="connsiteX11" fmla="*/ 1198094 w 1447005"/>
                <a:gd name="connsiteY11" fmla="*/ 3449219 h 4416536"/>
                <a:gd name="connsiteX12" fmla="*/ 1020294 w 1447005"/>
                <a:gd name="connsiteY12" fmla="*/ 2111486 h 4416536"/>
                <a:gd name="connsiteX13" fmla="*/ 1435161 w 1447005"/>
                <a:gd name="connsiteY13" fmla="*/ 155686 h 4416536"/>
                <a:gd name="connsiteX14" fmla="*/ 1291227 w 1447005"/>
                <a:gd name="connsiteY14" fmla="*/ 1569619 h 4416536"/>
                <a:gd name="connsiteX15" fmla="*/ 850961 w 1447005"/>
                <a:gd name="connsiteY15" fmla="*/ 587486 h 4416536"/>
                <a:gd name="connsiteX16" fmla="*/ 63561 w 1447005"/>
                <a:gd name="connsiteY16" fmla="*/ 104886 h 44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7005" h="4416536">
                  <a:moveTo>
                    <a:pt x="63561" y="104886"/>
                  </a:moveTo>
                  <a:cubicBezTo>
                    <a:pt x="-59206" y="38564"/>
                    <a:pt x="16994" y="-132180"/>
                    <a:pt x="114361" y="189553"/>
                  </a:cubicBezTo>
                  <a:cubicBezTo>
                    <a:pt x="211728" y="511286"/>
                    <a:pt x="584261" y="1817975"/>
                    <a:pt x="647761" y="2035286"/>
                  </a:cubicBezTo>
                  <a:cubicBezTo>
                    <a:pt x="711261" y="2252597"/>
                    <a:pt x="527817" y="1352308"/>
                    <a:pt x="495361" y="1493419"/>
                  </a:cubicBezTo>
                  <a:cubicBezTo>
                    <a:pt x="462905" y="1634530"/>
                    <a:pt x="448794" y="2572920"/>
                    <a:pt x="453027" y="2881953"/>
                  </a:cubicBezTo>
                  <a:cubicBezTo>
                    <a:pt x="457260" y="3190986"/>
                    <a:pt x="474195" y="3327864"/>
                    <a:pt x="520761" y="3347619"/>
                  </a:cubicBezTo>
                  <a:cubicBezTo>
                    <a:pt x="567327" y="3367374"/>
                    <a:pt x="659049" y="2896064"/>
                    <a:pt x="732427" y="3000486"/>
                  </a:cubicBezTo>
                  <a:cubicBezTo>
                    <a:pt x="805805" y="3104908"/>
                    <a:pt x="939860" y="3786475"/>
                    <a:pt x="961027" y="3974153"/>
                  </a:cubicBezTo>
                  <a:cubicBezTo>
                    <a:pt x="982194" y="4161831"/>
                    <a:pt x="828383" y="4168886"/>
                    <a:pt x="859427" y="4126553"/>
                  </a:cubicBezTo>
                  <a:cubicBezTo>
                    <a:pt x="890471" y="4084220"/>
                    <a:pt x="1095083" y="3672175"/>
                    <a:pt x="1147294" y="3720153"/>
                  </a:cubicBezTo>
                  <a:cubicBezTo>
                    <a:pt x="1199505" y="3768131"/>
                    <a:pt x="1164227" y="4459575"/>
                    <a:pt x="1172694" y="4414419"/>
                  </a:cubicBezTo>
                  <a:cubicBezTo>
                    <a:pt x="1181161" y="4369263"/>
                    <a:pt x="1223494" y="3833041"/>
                    <a:pt x="1198094" y="3449219"/>
                  </a:cubicBezTo>
                  <a:cubicBezTo>
                    <a:pt x="1172694" y="3065397"/>
                    <a:pt x="980783" y="2660408"/>
                    <a:pt x="1020294" y="2111486"/>
                  </a:cubicBezTo>
                  <a:cubicBezTo>
                    <a:pt x="1059805" y="1562564"/>
                    <a:pt x="1390006" y="245997"/>
                    <a:pt x="1435161" y="155686"/>
                  </a:cubicBezTo>
                  <a:cubicBezTo>
                    <a:pt x="1480316" y="65375"/>
                    <a:pt x="1388594" y="1497652"/>
                    <a:pt x="1291227" y="1569619"/>
                  </a:cubicBezTo>
                  <a:cubicBezTo>
                    <a:pt x="1193860" y="1641586"/>
                    <a:pt x="1051339" y="828786"/>
                    <a:pt x="850961" y="587486"/>
                  </a:cubicBezTo>
                  <a:cubicBezTo>
                    <a:pt x="650583" y="346186"/>
                    <a:pt x="186328" y="171208"/>
                    <a:pt x="63561" y="104886"/>
                  </a:cubicBez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AA3EA895-A3A9-4471-A692-82884BA4BC82}"/>
                </a:ext>
              </a:extLst>
            </p:cNvPr>
            <p:cNvSpPr/>
            <p:nvPr/>
          </p:nvSpPr>
          <p:spPr>
            <a:xfrm>
              <a:off x="2559749" y="6196268"/>
              <a:ext cx="435449" cy="3565184"/>
            </a:xfrm>
            <a:custGeom>
              <a:avLst/>
              <a:gdLst>
                <a:gd name="connsiteX0" fmla="*/ 164200 w 435449"/>
                <a:gd name="connsiteY0" fmla="*/ 108279 h 3565184"/>
                <a:gd name="connsiteX1" fmla="*/ 164200 w 435449"/>
                <a:gd name="connsiteY1" fmla="*/ 214157 h 3565184"/>
                <a:gd name="connsiteX2" fmla="*/ 279704 w 435449"/>
                <a:gd name="connsiteY2" fmla="*/ 2187336 h 3565184"/>
                <a:gd name="connsiteX3" fmla="*/ 231577 w 435449"/>
                <a:gd name="connsiteY3" fmla="*/ 1869703 h 3565184"/>
                <a:gd name="connsiteX4" fmla="*/ 433708 w 435449"/>
                <a:gd name="connsiteY4" fmla="*/ 2841854 h 3565184"/>
                <a:gd name="connsiteX5" fmla="*/ 327830 w 435449"/>
                <a:gd name="connsiteY5" fmla="*/ 3024734 h 3565184"/>
                <a:gd name="connsiteX6" fmla="*/ 298954 w 435449"/>
                <a:gd name="connsiteY6" fmla="*/ 3554124 h 3565184"/>
                <a:gd name="connsiteX7" fmla="*/ 193076 w 435449"/>
                <a:gd name="connsiteY7" fmla="*/ 2476094 h 3565184"/>
                <a:gd name="connsiteX8" fmla="*/ 154575 w 435449"/>
                <a:gd name="connsiteY8" fmla="*/ 2225837 h 3565184"/>
                <a:gd name="connsiteX9" fmla="*/ 96824 w 435449"/>
                <a:gd name="connsiteY9" fmla="*/ 2216212 h 3565184"/>
                <a:gd name="connsiteX10" fmla="*/ 571 w 435449"/>
                <a:gd name="connsiteY10" fmla="*/ 705046 h 3565184"/>
                <a:gd name="connsiteX11" fmla="*/ 164200 w 435449"/>
                <a:gd name="connsiteY11" fmla="*/ 108279 h 356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449" h="3565184">
                  <a:moveTo>
                    <a:pt x="164200" y="108279"/>
                  </a:moveTo>
                  <a:cubicBezTo>
                    <a:pt x="191471" y="26464"/>
                    <a:pt x="144949" y="-132352"/>
                    <a:pt x="164200" y="214157"/>
                  </a:cubicBezTo>
                  <a:cubicBezTo>
                    <a:pt x="183451" y="560666"/>
                    <a:pt x="268475" y="1911412"/>
                    <a:pt x="279704" y="2187336"/>
                  </a:cubicBezTo>
                  <a:cubicBezTo>
                    <a:pt x="290933" y="2463260"/>
                    <a:pt x="205910" y="1760617"/>
                    <a:pt x="231577" y="1869703"/>
                  </a:cubicBezTo>
                  <a:cubicBezTo>
                    <a:pt x="257244" y="1978789"/>
                    <a:pt x="417666" y="2649349"/>
                    <a:pt x="433708" y="2841854"/>
                  </a:cubicBezTo>
                  <a:cubicBezTo>
                    <a:pt x="449750" y="3034359"/>
                    <a:pt x="350289" y="2906022"/>
                    <a:pt x="327830" y="3024734"/>
                  </a:cubicBezTo>
                  <a:cubicBezTo>
                    <a:pt x="305371" y="3143446"/>
                    <a:pt x="321413" y="3645564"/>
                    <a:pt x="298954" y="3554124"/>
                  </a:cubicBezTo>
                  <a:cubicBezTo>
                    <a:pt x="276495" y="3462684"/>
                    <a:pt x="217139" y="2697475"/>
                    <a:pt x="193076" y="2476094"/>
                  </a:cubicBezTo>
                  <a:cubicBezTo>
                    <a:pt x="169013" y="2254713"/>
                    <a:pt x="170617" y="2269151"/>
                    <a:pt x="154575" y="2225837"/>
                  </a:cubicBezTo>
                  <a:cubicBezTo>
                    <a:pt x="138533" y="2182523"/>
                    <a:pt x="122491" y="2469677"/>
                    <a:pt x="96824" y="2216212"/>
                  </a:cubicBezTo>
                  <a:cubicBezTo>
                    <a:pt x="71157" y="1962747"/>
                    <a:pt x="-7450" y="1054764"/>
                    <a:pt x="571" y="705046"/>
                  </a:cubicBezTo>
                  <a:cubicBezTo>
                    <a:pt x="8592" y="355328"/>
                    <a:pt x="136929" y="190094"/>
                    <a:pt x="164200" y="108279"/>
                  </a:cubicBezTo>
                  <a:close/>
                </a:path>
              </a:pathLst>
            </a:custGeom>
            <a:solidFill>
              <a:srgbClr val="C00000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F13C5089-FDDC-443D-9E50-67EB23A2CD72}"/>
                </a:ext>
              </a:extLst>
            </p:cNvPr>
            <p:cNvSpPr/>
            <p:nvPr/>
          </p:nvSpPr>
          <p:spPr>
            <a:xfrm>
              <a:off x="3529439" y="5215951"/>
              <a:ext cx="1328261" cy="5379601"/>
            </a:xfrm>
            <a:custGeom>
              <a:avLst/>
              <a:gdLst>
                <a:gd name="connsiteX0" fmla="*/ 1312068 w 1328261"/>
                <a:gd name="connsiteY0" fmla="*/ 97194 h 5379601"/>
                <a:gd name="connsiteX1" fmla="*/ 1254317 w 1328261"/>
                <a:gd name="connsiteY1" fmla="*/ 116445 h 5379601"/>
                <a:gd name="connsiteX2" fmla="*/ 70409 w 1328261"/>
                <a:gd name="connsiteY2" fmla="*/ 588083 h 5379601"/>
                <a:gd name="connsiteX3" fmla="*/ 782679 w 1328261"/>
                <a:gd name="connsiteY3" fmla="*/ 578457 h 5379601"/>
                <a:gd name="connsiteX4" fmla="*/ 426544 w 1328261"/>
                <a:gd name="connsiteY4" fmla="*/ 1281102 h 5379601"/>
                <a:gd name="connsiteX5" fmla="*/ 619049 w 1328261"/>
                <a:gd name="connsiteY5" fmla="*/ 2282129 h 5379601"/>
                <a:gd name="connsiteX6" fmla="*/ 561298 w 1328261"/>
                <a:gd name="connsiteY6" fmla="*/ 2657514 h 5379601"/>
                <a:gd name="connsiteX7" fmla="*/ 493921 w 1328261"/>
                <a:gd name="connsiteY7" fmla="*/ 4428563 h 5379601"/>
                <a:gd name="connsiteX8" fmla="*/ 99285 w 1328261"/>
                <a:gd name="connsiteY8" fmla="*/ 5160083 h 5379601"/>
                <a:gd name="connsiteX9" fmla="*/ 349542 w 1328261"/>
                <a:gd name="connsiteY9" fmla="*/ 4322685 h 5379601"/>
                <a:gd name="connsiteX10" fmla="*/ 3033 w 1328261"/>
                <a:gd name="connsiteY10" fmla="*/ 5371838 h 5379601"/>
                <a:gd name="connsiteX11" fmla="*/ 590174 w 1328261"/>
                <a:gd name="connsiteY11" fmla="*/ 4823198 h 5379601"/>
                <a:gd name="connsiteX12" fmla="*/ 561298 w 1328261"/>
                <a:gd name="connsiteY12" fmla="*/ 5275586 h 5379601"/>
                <a:gd name="connsiteX13" fmla="*/ 1283193 w 1328261"/>
                <a:gd name="connsiteY13" fmla="*/ 3042525 h 5379601"/>
                <a:gd name="connsiteX14" fmla="*/ 1254317 w 1328261"/>
                <a:gd name="connsiteY14" fmla="*/ 1107847 h 5379601"/>
                <a:gd name="connsiteX15" fmla="*/ 1273567 w 1328261"/>
                <a:gd name="connsiteY15" fmla="*/ 1492857 h 5379601"/>
                <a:gd name="connsiteX16" fmla="*/ 1312068 w 1328261"/>
                <a:gd name="connsiteY16" fmla="*/ 97194 h 537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8261" h="5379601">
                  <a:moveTo>
                    <a:pt x="1312068" y="97194"/>
                  </a:moveTo>
                  <a:cubicBezTo>
                    <a:pt x="1308860" y="-132208"/>
                    <a:pt x="1254317" y="116445"/>
                    <a:pt x="1254317" y="116445"/>
                  </a:cubicBezTo>
                  <a:cubicBezTo>
                    <a:pt x="1047374" y="198260"/>
                    <a:pt x="149015" y="511081"/>
                    <a:pt x="70409" y="588083"/>
                  </a:cubicBezTo>
                  <a:cubicBezTo>
                    <a:pt x="-8197" y="665085"/>
                    <a:pt x="723323" y="462954"/>
                    <a:pt x="782679" y="578457"/>
                  </a:cubicBezTo>
                  <a:cubicBezTo>
                    <a:pt x="842035" y="693960"/>
                    <a:pt x="453816" y="997157"/>
                    <a:pt x="426544" y="1281102"/>
                  </a:cubicBezTo>
                  <a:cubicBezTo>
                    <a:pt x="399272" y="1565047"/>
                    <a:pt x="596590" y="2052727"/>
                    <a:pt x="619049" y="2282129"/>
                  </a:cubicBezTo>
                  <a:cubicBezTo>
                    <a:pt x="641508" y="2511531"/>
                    <a:pt x="582153" y="2299775"/>
                    <a:pt x="561298" y="2657514"/>
                  </a:cubicBezTo>
                  <a:cubicBezTo>
                    <a:pt x="540443" y="3015253"/>
                    <a:pt x="570923" y="4011468"/>
                    <a:pt x="493921" y="4428563"/>
                  </a:cubicBezTo>
                  <a:cubicBezTo>
                    <a:pt x="416919" y="4845658"/>
                    <a:pt x="123348" y="5177729"/>
                    <a:pt x="99285" y="5160083"/>
                  </a:cubicBezTo>
                  <a:cubicBezTo>
                    <a:pt x="75222" y="5142437"/>
                    <a:pt x="365584" y="4287393"/>
                    <a:pt x="349542" y="4322685"/>
                  </a:cubicBezTo>
                  <a:cubicBezTo>
                    <a:pt x="333500" y="4357977"/>
                    <a:pt x="-37072" y="5288419"/>
                    <a:pt x="3033" y="5371838"/>
                  </a:cubicBezTo>
                  <a:cubicBezTo>
                    <a:pt x="43138" y="5455257"/>
                    <a:pt x="497130" y="4839240"/>
                    <a:pt x="590174" y="4823198"/>
                  </a:cubicBezTo>
                  <a:cubicBezTo>
                    <a:pt x="683218" y="4807156"/>
                    <a:pt x="445795" y="5572365"/>
                    <a:pt x="561298" y="5275586"/>
                  </a:cubicBezTo>
                  <a:cubicBezTo>
                    <a:pt x="676801" y="4978807"/>
                    <a:pt x="1167690" y="3737148"/>
                    <a:pt x="1283193" y="3042525"/>
                  </a:cubicBezTo>
                  <a:cubicBezTo>
                    <a:pt x="1398696" y="2347902"/>
                    <a:pt x="1255921" y="1366125"/>
                    <a:pt x="1254317" y="1107847"/>
                  </a:cubicBezTo>
                  <a:cubicBezTo>
                    <a:pt x="1252713" y="849569"/>
                    <a:pt x="1265546" y="1666112"/>
                    <a:pt x="1273567" y="1492857"/>
                  </a:cubicBezTo>
                  <a:cubicBezTo>
                    <a:pt x="1281588" y="1319602"/>
                    <a:pt x="1315276" y="326596"/>
                    <a:pt x="1312068" y="97194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DC1F7143-1FB8-48AF-A970-D1107759C15E}"/>
                </a:ext>
              </a:extLst>
            </p:cNvPr>
            <p:cNvSpPr/>
            <p:nvPr/>
          </p:nvSpPr>
          <p:spPr>
            <a:xfrm>
              <a:off x="3280983" y="7757844"/>
              <a:ext cx="1538658" cy="2979887"/>
            </a:xfrm>
            <a:custGeom>
              <a:avLst/>
              <a:gdLst>
                <a:gd name="connsiteX0" fmla="*/ 1493148 w 1538658"/>
                <a:gd name="connsiteY0" fmla="*/ 741263 h 2979887"/>
                <a:gd name="connsiteX1" fmla="*/ 1493148 w 1538658"/>
                <a:gd name="connsiteY1" fmla="*/ 808640 h 2979887"/>
                <a:gd name="connsiteX2" fmla="*/ 1310268 w 1538658"/>
                <a:gd name="connsiteY2" fmla="*/ 2156177 h 2979887"/>
                <a:gd name="connsiteX3" fmla="*/ 1483522 w 1538658"/>
                <a:gd name="connsiteY3" fmla="*/ 1588287 h 2979887"/>
                <a:gd name="connsiteX4" fmla="*/ 1175514 w 1538658"/>
                <a:gd name="connsiteY4" fmla="*/ 2473811 h 2979887"/>
                <a:gd name="connsiteX5" fmla="*/ 665375 w 1538658"/>
                <a:gd name="connsiteY5" fmla="*/ 2772194 h 2979887"/>
                <a:gd name="connsiteX6" fmla="*/ 1232 w 1538658"/>
                <a:gd name="connsiteY6" fmla="*/ 2974324 h 2979887"/>
                <a:gd name="connsiteX7" fmla="*/ 492120 w 1538658"/>
                <a:gd name="connsiteY7" fmla="*/ 2550813 h 2979887"/>
                <a:gd name="connsiteX8" fmla="*/ 193737 w 1538658"/>
                <a:gd name="connsiteY8" fmla="*/ 2598939 h 2979887"/>
                <a:gd name="connsiteX9" fmla="*/ 703876 w 1538658"/>
                <a:gd name="connsiteY9" fmla="*/ 1665289 h 2979887"/>
                <a:gd name="connsiteX10" fmla="*/ 983009 w 1538658"/>
                <a:gd name="connsiteY10" fmla="*/ 118 h 2979887"/>
                <a:gd name="connsiteX11" fmla="*/ 877131 w 1538658"/>
                <a:gd name="connsiteY11" fmla="*/ 1578661 h 2979887"/>
                <a:gd name="connsiteX12" fmla="*/ 983009 w 1538658"/>
                <a:gd name="connsiteY12" fmla="*/ 1674914 h 2979887"/>
                <a:gd name="connsiteX13" fmla="*/ 1493148 w 1538658"/>
                <a:gd name="connsiteY13" fmla="*/ 741263 h 297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8658" h="2979887">
                  <a:moveTo>
                    <a:pt x="1493148" y="741263"/>
                  </a:moveTo>
                  <a:cubicBezTo>
                    <a:pt x="1578171" y="596884"/>
                    <a:pt x="1523628" y="572821"/>
                    <a:pt x="1493148" y="808640"/>
                  </a:cubicBezTo>
                  <a:cubicBezTo>
                    <a:pt x="1462668" y="1044459"/>
                    <a:pt x="1311872" y="2026236"/>
                    <a:pt x="1310268" y="2156177"/>
                  </a:cubicBezTo>
                  <a:cubicBezTo>
                    <a:pt x="1308664" y="2286118"/>
                    <a:pt x="1505981" y="1535348"/>
                    <a:pt x="1483522" y="1588287"/>
                  </a:cubicBezTo>
                  <a:cubicBezTo>
                    <a:pt x="1461063" y="1641226"/>
                    <a:pt x="1311872" y="2276493"/>
                    <a:pt x="1175514" y="2473811"/>
                  </a:cubicBezTo>
                  <a:cubicBezTo>
                    <a:pt x="1039156" y="2671129"/>
                    <a:pt x="861089" y="2688775"/>
                    <a:pt x="665375" y="2772194"/>
                  </a:cubicBezTo>
                  <a:cubicBezTo>
                    <a:pt x="469661" y="2855613"/>
                    <a:pt x="30108" y="3011221"/>
                    <a:pt x="1232" y="2974324"/>
                  </a:cubicBezTo>
                  <a:cubicBezTo>
                    <a:pt x="-27644" y="2937427"/>
                    <a:pt x="460036" y="2613377"/>
                    <a:pt x="492120" y="2550813"/>
                  </a:cubicBezTo>
                  <a:cubicBezTo>
                    <a:pt x="524204" y="2488249"/>
                    <a:pt x="158444" y="2746526"/>
                    <a:pt x="193737" y="2598939"/>
                  </a:cubicBezTo>
                  <a:cubicBezTo>
                    <a:pt x="229030" y="2451352"/>
                    <a:pt x="572331" y="2098426"/>
                    <a:pt x="703876" y="1665289"/>
                  </a:cubicBezTo>
                  <a:cubicBezTo>
                    <a:pt x="835421" y="1232152"/>
                    <a:pt x="954133" y="14556"/>
                    <a:pt x="983009" y="118"/>
                  </a:cubicBezTo>
                  <a:cubicBezTo>
                    <a:pt x="1011885" y="-14320"/>
                    <a:pt x="877131" y="1299528"/>
                    <a:pt x="877131" y="1578661"/>
                  </a:cubicBezTo>
                  <a:cubicBezTo>
                    <a:pt x="877131" y="1857794"/>
                    <a:pt x="880340" y="1817689"/>
                    <a:pt x="983009" y="1674914"/>
                  </a:cubicBezTo>
                  <a:cubicBezTo>
                    <a:pt x="1085678" y="1532139"/>
                    <a:pt x="1408125" y="885642"/>
                    <a:pt x="1493148" y="74126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32A6CAB5-3506-4B75-9E19-16FF28FF9D92}"/>
                </a:ext>
              </a:extLst>
            </p:cNvPr>
            <p:cNvSpPr/>
            <p:nvPr/>
          </p:nvSpPr>
          <p:spPr>
            <a:xfrm>
              <a:off x="2931968" y="9240112"/>
              <a:ext cx="1405482" cy="3605413"/>
            </a:xfrm>
            <a:custGeom>
              <a:avLst/>
              <a:gdLst>
                <a:gd name="connsiteX0" fmla="*/ 1062516 w 1405482"/>
                <a:gd name="connsiteY0" fmla="*/ 1078170 h 3605413"/>
                <a:gd name="connsiteX1" fmla="*/ 1139518 w 1405482"/>
                <a:gd name="connsiteY1" fmla="*/ 2011821 h 3605413"/>
                <a:gd name="connsiteX2" fmla="*/ 1332024 w 1405482"/>
                <a:gd name="connsiteY2" fmla="*/ 2416082 h 3605413"/>
                <a:gd name="connsiteX3" fmla="*/ 1043266 w 1405482"/>
                <a:gd name="connsiteY3" fmla="*/ 3484486 h 3605413"/>
                <a:gd name="connsiteX4" fmla="*/ 3737 w 1405482"/>
                <a:gd name="connsiteY4" fmla="*/ 3571113 h 3605413"/>
                <a:gd name="connsiteX5" fmla="*/ 696756 w 1405482"/>
                <a:gd name="connsiteY5" fmla="*/ 3397859 h 3605413"/>
                <a:gd name="connsiteX6" fmla="*/ 735257 w 1405482"/>
                <a:gd name="connsiteY6" fmla="*/ 3109101 h 3605413"/>
                <a:gd name="connsiteX7" fmla="*/ 725632 w 1405482"/>
                <a:gd name="connsiteY7" fmla="*/ 2502709 h 3605413"/>
                <a:gd name="connsiteX8" fmla="*/ 465750 w 1405482"/>
                <a:gd name="connsiteY8" fmla="*/ 1925193 h 3605413"/>
                <a:gd name="connsiteX9" fmla="*/ 494626 w 1405482"/>
                <a:gd name="connsiteY9" fmla="*/ 1280301 h 3605413"/>
                <a:gd name="connsiteX10" fmla="*/ 1081767 w 1405482"/>
                <a:gd name="connsiteY10" fmla="*/ 539155 h 3605413"/>
                <a:gd name="connsiteX11" fmla="*/ 1399400 w 1405482"/>
                <a:gd name="connsiteY11" fmla="*/ 141 h 3605413"/>
                <a:gd name="connsiteX12" fmla="*/ 1274272 w 1405482"/>
                <a:gd name="connsiteY12" fmla="*/ 587282 h 3605413"/>
                <a:gd name="connsiteX13" fmla="*/ 1062516 w 1405482"/>
                <a:gd name="connsiteY13" fmla="*/ 1078170 h 36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5482" h="3605413">
                  <a:moveTo>
                    <a:pt x="1062516" y="1078170"/>
                  </a:moveTo>
                  <a:cubicBezTo>
                    <a:pt x="1040057" y="1315593"/>
                    <a:pt x="1094600" y="1788836"/>
                    <a:pt x="1139518" y="2011821"/>
                  </a:cubicBezTo>
                  <a:cubicBezTo>
                    <a:pt x="1184436" y="2234806"/>
                    <a:pt x="1348066" y="2170638"/>
                    <a:pt x="1332024" y="2416082"/>
                  </a:cubicBezTo>
                  <a:cubicBezTo>
                    <a:pt x="1315982" y="2661526"/>
                    <a:pt x="1264647" y="3291981"/>
                    <a:pt x="1043266" y="3484486"/>
                  </a:cubicBezTo>
                  <a:cubicBezTo>
                    <a:pt x="821885" y="3676991"/>
                    <a:pt x="61489" y="3585551"/>
                    <a:pt x="3737" y="3571113"/>
                  </a:cubicBezTo>
                  <a:cubicBezTo>
                    <a:pt x="-54015" y="3556675"/>
                    <a:pt x="574836" y="3474861"/>
                    <a:pt x="696756" y="3397859"/>
                  </a:cubicBezTo>
                  <a:cubicBezTo>
                    <a:pt x="818676" y="3320857"/>
                    <a:pt x="730444" y="3258293"/>
                    <a:pt x="735257" y="3109101"/>
                  </a:cubicBezTo>
                  <a:cubicBezTo>
                    <a:pt x="740070" y="2959909"/>
                    <a:pt x="770550" y="2700027"/>
                    <a:pt x="725632" y="2502709"/>
                  </a:cubicBezTo>
                  <a:cubicBezTo>
                    <a:pt x="680714" y="2305391"/>
                    <a:pt x="504251" y="2128928"/>
                    <a:pt x="465750" y="1925193"/>
                  </a:cubicBezTo>
                  <a:cubicBezTo>
                    <a:pt x="427249" y="1721458"/>
                    <a:pt x="391956" y="1511307"/>
                    <a:pt x="494626" y="1280301"/>
                  </a:cubicBezTo>
                  <a:cubicBezTo>
                    <a:pt x="597296" y="1049295"/>
                    <a:pt x="930971" y="752515"/>
                    <a:pt x="1081767" y="539155"/>
                  </a:cubicBezTo>
                  <a:cubicBezTo>
                    <a:pt x="1232563" y="325795"/>
                    <a:pt x="1367316" y="-7880"/>
                    <a:pt x="1399400" y="141"/>
                  </a:cubicBezTo>
                  <a:cubicBezTo>
                    <a:pt x="1431484" y="8162"/>
                    <a:pt x="1328815" y="406006"/>
                    <a:pt x="1274272" y="587282"/>
                  </a:cubicBezTo>
                  <a:cubicBezTo>
                    <a:pt x="1219729" y="768558"/>
                    <a:pt x="1084975" y="840747"/>
                    <a:pt x="1062516" y="1078170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492DFE79-9665-4CBB-8F0B-0CEB8B4F8BCA}"/>
                </a:ext>
              </a:extLst>
            </p:cNvPr>
            <p:cNvSpPr/>
            <p:nvPr/>
          </p:nvSpPr>
          <p:spPr>
            <a:xfrm>
              <a:off x="3666478" y="4994128"/>
              <a:ext cx="788133" cy="411659"/>
            </a:xfrm>
            <a:custGeom>
              <a:avLst/>
              <a:gdLst>
                <a:gd name="connsiteX0" fmla="*/ 156222 w 788133"/>
                <a:gd name="connsiteY0" fmla="*/ 387497 h 411659"/>
                <a:gd name="connsiteX1" fmla="*/ 203847 w 788133"/>
                <a:gd name="connsiteY1" fmla="*/ 371622 h 411659"/>
                <a:gd name="connsiteX2" fmla="*/ 626122 w 788133"/>
                <a:gd name="connsiteY2" fmla="*/ 187472 h 411659"/>
                <a:gd name="connsiteX3" fmla="*/ 607072 w 788133"/>
                <a:gd name="connsiteY3" fmla="*/ 193822 h 411659"/>
                <a:gd name="connsiteX4" fmla="*/ 788047 w 788133"/>
                <a:gd name="connsiteY4" fmla="*/ 147 h 411659"/>
                <a:gd name="connsiteX5" fmla="*/ 629297 w 788133"/>
                <a:gd name="connsiteY5" fmla="*/ 228747 h 411659"/>
                <a:gd name="connsiteX6" fmla="*/ 508647 w 788133"/>
                <a:gd name="connsiteY6" fmla="*/ 358922 h 411659"/>
                <a:gd name="connsiteX7" fmla="*/ 241947 w 788133"/>
                <a:gd name="connsiteY7" fmla="*/ 409722 h 411659"/>
                <a:gd name="connsiteX8" fmla="*/ 3822 w 788133"/>
                <a:gd name="connsiteY8" fmla="*/ 397022 h 411659"/>
                <a:gd name="connsiteX9" fmla="*/ 438797 w 788133"/>
                <a:gd name="connsiteY9" fmla="*/ 358922 h 411659"/>
                <a:gd name="connsiteX10" fmla="*/ 156222 w 788133"/>
                <a:gd name="connsiteY10" fmla="*/ 387497 h 41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133" h="411659">
                  <a:moveTo>
                    <a:pt x="156222" y="387497"/>
                  </a:moveTo>
                  <a:cubicBezTo>
                    <a:pt x="117064" y="389614"/>
                    <a:pt x="125530" y="404960"/>
                    <a:pt x="203847" y="371622"/>
                  </a:cubicBezTo>
                  <a:cubicBezTo>
                    <a:pt x="282164" y="338284"/>
                    <a:pt x="558918" y="217105"/>
                    <a:pt x="626122" y="187472"/>
                  </a:cubicBezTo>
                  <a:cubicBezTo>
                    <a:pt x="693326" y="157839"/>
                    <a:pt x="580084" y="225043"/>
                    <a:pt x="607072" y="193822"/>
                  </a:cubicBezTo>
                  <a:cubicBezTo>
                    <a:pt x="634060" y="162601"/>
                    <a:pt x="784343" y="-5674"/>
                    <a:pt x="788047" y="147"/>
                  </a:cubicBezTo>
                  <a:cubicBezTo>
                    <a:pt x="791751" y="5968"/>
                    <a:pt x="675864" y="168951"/>
                    <a:pt x="629297" y="228747"/>
                  </a:cubicBezTo>
                  <a:cubicBezTo>
                    <a:pt x="582730" y="288543"/>
                    <a:pt x="573205" y="328760"/>
                    <a:pt x="508647" y="358922"/>
                  </a:cubicBezTo>
                  <a:cubicBezTo>
                    <a:pt x="444089" y="389084"/>
                    <a:pt x="326084" y="403372"/>
                    <a:pt x="241947" y="409722"/>
                  </a:cubicBezTo>
                  <a:cubicBezTo>
                    <a:pt x="157810" y="416072"/>
                    <a:pt x="-28986" y="405489"/>
                    <a:pt x="3822" y="397022"/>
                  </a:cubicBezTo>
                  <a:cubicBezTo>
                    <a:pt x="36630" y="388555"/>
                    <a:pt x="410751" y="366859"/>
                    <a:pt x="438797" y="358922"/>
                  </a:cubicBezTo>
                  <a:cubicBezTo>
                    <a:pt x="466843" y="350984"/>
                    <a:pt x="195380" y="385380"/>
                    <a:pt x="156222" y="38749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B3A17117-CAB7-447A-A9FA-6410B7DEAA3E}"/>
                </a:ext>
              </a:extLst>
            </p:cNvPr>
            <p:cNvSpPr/>
            <p:nvPr/>
          </p:nvSpPr>
          <p:spPr>
            <a:xfrm>
              <a:off x="3829953" y="4075710"/>
              <a:ext cx="141266" cy="568649"/>
            </a:xfrm>
            <a:custGeom>
              <a:avLst/>
              <a:gdLst>
                <a:gd name="connsiteX0" fmla="*/ 53072 w 141266"/>
                <a:gd name="connsiteY0" fmla="*/ 990 h 568649"/>
                <a:gd name="connsiteX1" fmla="*/ 75297 w 141266"/>
                <a:gd name="connsiteY1" fmla="*/ 305790 h 568649"/>
                <a:gd name="connsiteX2" fmla="*/ 49897 w 141266"/>
                <a:gd name="connsiteY2" fmla="*/ 162915 h 568649"/>
                <a:gd name="connsiteX3" fmla="*/ 94347 w 141266"/>
                <a:gd name="connsiteY3" fmla="*/ 499465 h 568649"/>
                <a:gd name="connsiteX4" fmla="*/ 116572 w 141266"/>
                <a:gd name="connsiteY4" fmla="*/ 534390 h 568649"/>
                <a:gd name="connsiteX5" fmla="*/ 135622 w 141266"/>
                <a:gd name="connsiteY5" fmla="*/ 559790 h 568649"/>
                <a:gd name="connsiteX6" fmla="*/ 8622 w 141266"/>
                <a:gd name="connsiteY6" fmla="*/ 372465 h 568649"/>
                <a:gd name="connsiteX7" fmla="*/ 11797 w 141266"/>
                <a:gd name="connsiteY7" fmla="*/ 451840 h 568649"/>
                <a:gd name="connsiteX8" fmla="*/ 14972 w 141266"/>
                <a:gd name="connsiteY8" fmla="*/ 455015 h 568649"/>
                <a:gd name="connsiteX9" fmla="*/ 46722 w 141266"/>
                <a:gd name="connsiteY9" fmla="*/ 305790 h 568649"/>
                <a:gd name="connsiteX10" fmla="*/ 59422 w 141266"/>
                <a:gd name="connsiteY10" fmla="*/ 394690 h 568649"/>
                <a:gd name="connsiteX11" fmla="*/ 27672 w 141266"/>
                <a:gd name="connsiteY11" fmla="*/ 213715 h 568649"/>
                <a:gd name="connsiteX12" fmla="*/ 53072 w 141266"/>
                <a:gd name="connsiteY12" fmla="*/ 990 h 56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266" h="568649">
                  <a:moveTo>
                    <a:pt x="53072" y="990"/>
                  </a:moveTo>
                  <a:cubicBezTo>
                    <a:pt x="61009" y="16336"/>
                    <a:pt x="75826" y="278803"/>
                    <a:pt x="75297" y="305790"/>
                  </a:cubicBezTo>
                  <a:cubicBezTo>
                    <a:pt x="74768" y="332777"/>
                    <a:pt x="46722" y="130636"/>
                    <a:pt x="49897" y="162915"/>
                  </a:cubicBezTo>
                  <a:cubicBezTo>
                    <a:pt x="53072" y="195194"/>
                    <a:pt x="83234" y="437552"/>
                    <a:pt x="94347" y="499465"/>
                  </a:cubicBezTo>
                  <a:cubicBezTo>
                    <a:pt x="105460" y="561378"/>
                    <a:pt x="109693" y="524336"/>
                    <a:pt x="116572" y="534390"/>
                  </a:cubicBezTo>
                  <a:cubicBezTo>
                    <a:pt x="123451" y="544444"/>
                    <a:pt x="153614" y="586777"/>
                    <a:pt x="135622" y="559790"/>
                  </a:cubicBezTo>
                  <a:cubicBezTo>
                    <a:pt x="117630" y="532803"/>
                    <a:pt x="29259" y="390457"/>
                    <a:pt x="8622" y="372465"/>
                  </a:cubicBezTo>
                  <a:cubicBezTo>
                    <a:pt x="-12016" y="354473"/>
                    <a:pt x="10739" y="438082"/>
                    <a:pt x="11797" y="451840"/>
                  </a:cubicBezTo>
                  <a:cubicBezTo>
                    <a:pt x="12855" y="465598"/>
                    <a:pt x="9151" y="479357"/>
                    <a:pt x="14972" y="455015"/>
                  </a:cubicBezTo>
                  <a:cubicBezTo>
                    <a:pt x="20793" y="430673"/>
                    <a:pt x="39314" y="315844"/>
                    <a:pt x="46722" y="305790"/>
                  </a:cubicBezTo>
                  <a:cubicBezTo>
                    <a:pt x="54130" y="295736"/>
                    <a:pt x="62597" y="410036"/>
                    <a:pt x="59422" y="394690"/>
                  </a:cubicBezTo>
                  <a:cubicBezTo>
                    <a:pt x="56247" y="379344"/>
                    <a:pt x="28201" y="274569"/>
                    <a:pt x="27672" y="213715"/>
                  </a:cubicBezTo>
                  <a:cubicBezTo>
                    <a:pt x="27143" y="152861"/>
                    <a:pt x="45135" y="-14356"/>
                    <a:pt x="53072" y="99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0D66D140-FE8D-4706-9B9C-08A21B836CC4}"/>
                </a:ext>
              </a:extLst>
            </p:cNvPr>
            <p:cNvSpPr/>
            <p:nvPr/>
          </p:nvSpPr>
          <p:spPr>
            <a:xfrm>
              <a:off x="5212894" y="3374011"/>
              <a:ext cx="335494" cy="1273480"/>
            </a:xfrm>
            <a:custGeom>
              <a:avLst/>
              <a:gdLst>
                <a:gd name="connsiteX0" fmla="*/ 216356 w 335494"/>
                <a:gd name="connsiteY0" fmla="*/ 35939 h 1273480"/>
                <a:gd name="connsiteX1" fmla="*/ 235406 w 335494"/>
                <a:gd name="connsiteY1" fmla="*/ 102614 h 1273480"/>
                <a:gd name="connsiteX2" fmla="*/ 330656 w 335494"/>
                <a:gd name="connsiteY2" fmla="*/ 712214 h 1273480"/>
                <a:gd name="connsiteX3" fmla="*/ 321131 w 335494"/>
                <a:gd name="connsiteY3" fmla="*/ 521714 h 1273480"/>
                <a:gd name="connsiteX4" fmla="*/ 317956 w 335494"/>
                <a:gd name="connsiteY4" fmla="*/ 902714 h 1273480"/>
                <a:gd name="connsiteX5" fmla="*/ 254456 w 335494"/>
                <a:gd name="connsiteY5" fmla="*/ 1045589 h 1273480"/>
                <a:gd name="connsiteX6" fmla="*/ 102056 w 335494"/>
                <a:gd name="connsiteY6" fmla="*/ 1207514 h 1273480"/>
                <a:gd name="connsiteX7" fmla="*/ 41731 w 335494"/>
                <a:gd name="connsiteY7" fmla="*/ 1271014 h 1273480"/>
                <a:gd name="connsiteX8" fmla="*/ 295731 w 335494"/>
                <a:gd name="connsiteY8" fmla="*/ 1131314 h 1273480"/>
                <a:gd name="connsiteX9" fmla="*/ 219531 w 335494"/>
                <a:gd name="connsiteY9" fmla="*/ 705864 h 1273480"/>
                <a:gd name="connsiteX10" fmla="*/ 456 w 335494"/>
                <a:gd name="connsiteY10" fmla="*/ 20064 h 1273480"/>
                <a:gd name="connsiteX11" fmla="*/ 162381 w 335494"/>
                <a:gd name="connsiteY11" fmla="*/ 188339 h 1273480"/>
                <a:gd name="connsiteX12" fmla="*/ 175081 w 335494"/>
                <a:gd name="connsiteY12" fmla="*/ 242314 h 1273480"/>
                <a:gd name="connsiteX13" fmla="*/ 219531 w 335494"/>
                <a:gd name="connsiteY13" fmla="*/ 321689 h 1273480"/>
                <a:gd name="connsiteX14" fmla="*/ 216356 w 335494"/>
                <a:gd name="connsiteY14" fmla="*/ 35939 h 12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5494" h="1273480">
                  <a:moveTo>
                    <a:pt x="216356" y="35939"/>
                  </a:moveTo>
                  <a:cubicBezTo>
                    <a:pt x="219002" y="-573"/>
                    <a:pt x="216356" y="-10098"/>
                    <a:pt x="235406" y="102614"/>
                  </a:cubicBezTo>
                  <a:cubicBezTo>
                    <a:pt x="254456" y="215326"/>
                    <a:pt x="316369" y="642364"/>
                    <a:pt x="330656" y="712214"/>
                  </a:cubicBezTo>
                  <a:cubicBezTo>
                    <a:pt x="344943" y="782064"/>
                    <a:pt x="323248" y="489964"/>
                    <a:pt x="321131" y="521714"/>
                  </a:cubicBezTo>
                  <a:cubicBezTo>
                    <a:pt x="319014" y="553464"/>
                    <a:pt x="329068" y="815402"/>
                    <a:pt x="317956" y="902714"/>
                  </a:cubicBezTo>
                  <a:cubicBezTo>
                    <a:pt x="306844" y="990026"/>
                    <a:pt x="290439" y="994789"/>
                    <a:pt x="254456" y="1045589"/>
                  </a:cubicBezTo>
                  <a:cubicBezTo>
                    <a:pt x="218473" y="1096389"/>
                    <a:pt x="137510" y="1169943"/>
                    <a:pt x="102056" y="1207514"/>
                  </a:cubicBezTo>
                  <a:cubicBezTo>
                    <a:pt x="66602" y="1245085"/>
                    <a:pt x="9452" y="1283714"/>
                    <a:pt x="41731" y="1271014"/>
                  </a:cubicBezTo>
                  <a:cubicBezTo>
                    <a:pt x="74010" y="1258314"/>
                    <a:pt x="266098" y="1225506"/>
                    <a:pt x="295731" y="1131314"/>
                  </a:cubicBezTo>
                  <a:cubicBezTo>
                    <a:pt x="325364" y="1037122"/>
                    <a:pt x="268744" y="891072"/>
                    <a:pt x="219531" y="705864"/>
                  </a:cubicBezTo>
                  <a:cubicBezTo>
                    <a:pt x="170318" y="520656"/>
                    <a:pt x="9981" y="106318"/>
                    <a:pt x="456" y="20064"/>
                  </a:cubicBezTo>
                  <a:cubicBezTo>
                    <a:pt x="-9069" y="-66190"/>
                    <a:pt x="133277" y="151297"/>
                    <a:pt x="162381" y="188339"/>
                  </a:cubicBezTo>
                  <a:cubicBezTo>
                    <a:pt x="191485" y="225381"/>
                    <a:pt x="165556" y="220089"/>
                    <a:pt x="175081" y="242314"/>
                  </a:cubicBezTo>
                  <a:cubicBezTo>
                    <a:pt x="184606" y="264539"/>
                    <a:pt x="213181" y="350264"/>
                    <a:pt x="219531" y="321689"/>
                  </a:cubicBezTo>
                  <a:cubicBezTo>
                    <a:pt x="225881" y="293114"/>
                    <a:pt x="213710" y="72451"/>
                    <a:pt x="216356" y="3593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6555634B-ACC6-4CFA-B923-03F848141CF9}"/>
                </a:ext>
              </a:extLst>
            </p:cNvPr>
            <p:cNvSpPr/>
            <p:nvPr/>
          </p:nvSpPr>
          <p:spPr>
            <a:xfrm>
              <a:off x="3793317" y="3252986"/>
              <a:ext cx="1109365" cy="191889"/>
            </a:xfrm>
            <a:custGeom>
              <a:avLst/>
              <a:gdLst>
                <a:gd name="connsiteX0" fmla="*/ 86533 w 1109365"/>
                <a:gd name="connsiteY0" fmla="*/ 71239 h 191889"/>
                <a:gd name="connsiteX1" fmla="*/ 673908 w 1109365"/>
                <a:gd name="connsiteY1" fmla="*/ 14089 h 191889"/>
                <a:gd name="connsiteX2" fmla="*/ 242108 w 1109365"/>
                <a:gd name="connsiteY2" fmla="*/ 17264 h 191889"/>
                <a:gd name="connsiteX3" fmla="*/ 921558 w 1109365"/>
                <a:gd name="connsiteY3" fmla="*/ 102989 h 191889"/>
                <a:gd name="connsiteX4" fmla="*/ 686608 w 1109365"/>
                <a:gd name="connsiteY4" fmla="*/ 52189 h 191889"/>
                <a:gd name="connsiteX5" fmla="*/ 1108883 w 1109365"/>
                <a:gd name="connsiteY5" fmla="*/ 144264 h 191889"/>
                <a:gd name="connsiteX6" fmla="*/ 588183 w 1109365"/>
                <a:gd name="connsiteY6" fmla="*/ 122039 h 191889"/>
                <a:gd name="connsiteX7" fmla="*/ 1048558 w 1109365"/>
                <a:gd name="connsiteY7" fmla="*/ 191889 h 191889"/>
                <a:gd name="connsiteX8" fmla="*/ 505633 w 1109365"/>
                <a:gd name="connsiteY8" fmla="*/ 122039 h 191889"/>
                <a:gd name="connsiteX9" fmla="*/ 54783 w 1109365"/>
                <a:gd name="connsiteY9" fmla="*/ 150614 h 191889"/>
                <a:gd name="connsiteX10" fmla="*/ 29383 w 1109365"/>
                <a:gd name="connsiteY10" fmla="*/ 160139 h 191889"/>
                <a:gd name="connsiteX11" fmla="*/ 251633 w 1109365"/>
                <a:gd name="connsiteY11" fmla="*/ 122039 h 191889"/>
                <a:gd name="connsiteX12" fmla="*/ 524683 w 1109365"/>
                <a:gd name="connsiteY12" fmla="*/ 14089 h 191889"/>
                <a:gd name="connsiteX13" fmla="*/ 232583 w 1109365"/>
                <a:gd name="connsiteY13" fmla="*/ 20439 h 191889"/>
                <a:gd name="connsiteX14" fmla="*/ 38908 w 1109365"/>
                <a:gd name="connsiteY14" fmla="*/ 188714 h 191889"/>
                <a:gd name="connsiteX15" fmla="*/ 86533 w 1109365"/>
                <a:gd name="connsiteY15" fmla="*/ 71239 h 19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9365" h="191889">
                  <a:moveTo>
                    <a:pt x="86533" y="71239"/>
                  </a:moveTo>
                  <a:cubicBezTo>
                    <a:pt x="192366" y="42135"/>
                    <a:pt x="647979" y="23085"/>
                    <a:pt x="673908" y="14089"/>
                  </a:cubicBezTo>
                  <a:cubicBezTo>
                    <a:pt x="699837" y="5093"/>
                    <a:pt x="200833" y="2447"/>
                    <a:pt x="242108" y="17264"/>
                  </a:cubicBezTo>
                  <a:cubicBezTo>
                    <a:pt x="283383" y="32081"/>
                    <a:pt x="847475" y="97168"/>
                    <a:pt x="921558" y="102989"/>
                  </a:cubicBezTo>
                  <a:cubicBezTo>
                    <a:pt x="995641" y="108810"/>
                    <a:pt x="686608" y="52189"/>
                    <a:pt x="686608" y="52189"/>
                  </a:cubicBezTo>
                  <a:cubicBezTo>
                    <a:pt x="717829" y="59068"/>
                    <a:pt x="1125287" y="132622"/>
                    <a:pt x="1108883" y="144264"/>
                  </a:cubicBezTo>
                  <a:cubicBezTo>
                    <a:pt x="1092479" y="155906"/>
                    <a:pt x="598237" y="114102"/>
                    <a:pt x="588183" y="122039"/>
                  </a:cubicBezTo>
                  <a:cubicBezTo>
                    <a:pt x="578129" y="129976"/>
                    <a:pt x="1062316" y="191889"/>
                    <a:pt x="1048558" y="191889"/>
                  </a:cubicBezTo>
                  <a:cubicBezTo>
                    <a:pt x="1034800" y="191889"/>
                    <a:pt x="671262" y="128918"/>
                    <a:pt x="505633" y="122039"/>
                  </a:cubicBezTo>
                  <a:cubicBezTo>
                    <a:pt x="340004" y="115160"/>
                    <a:pt x="134158" y="144264"/>
                    <a:pt x="54783" y="150614"/>
                  </a:cubicBezTo>
                  <a:cubicBezTo>
                    <a:pt x="-24592" y="156964"/>
                    <a:pt x="-3425" y="164902"/>
                    <a:pt x="29383" y="160139"/>
                  </a:cubicBezTo>
                  <a:cubicBezTo>
                    <a:pt x="62191" y="155376"/>
                    <a:pt x="169083" y="146381"/>
                    <a:pt x="251633" y="122039"/>
                  </a:cubicBezTo>
                  <a:cubicBezTo>
                    <a:pt x="334183" y="97697"/>
                    <a:pt x="527858" y="31022"/>
                    <a:pt x="524683" y="14089"/>
                  </a:cubicBezTo>
                  <a:cubicBezTo>
                    <a:pt x="521508" y="-2844"/>
                    <a:pt x="313546" y="-8665"/>
                    <a:pt x="232583" y="20439"/>
                  </a:cubicBezTo>
                  <a:cubicBezTo>
                    <a:pt x="151621" y="49543"/>
                    <a:pt x="58487" y="175485"/>
                    <a:pt x="38908" y="188714"/>
                  </a:cubicBezTo>
                  <a:cubicBezTo>
                    <a:pt x="19329" y="201943"/>
                    <a:pt x="-19300" y="100343"/>
                    <a:pt x="86533" y="7123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3A4C29EC-31DC-42ED-B3CA-84F8B4D24620}"/>
                </a:ext>
              </a:extLst>
            </p:cNvPr>
            <p:cNvSpPr/>
            <p:nvPr/>
          </p:nvSpPr>
          <p:spPr>
            <a:xfrm>
              <a:off x="2908287" y="3209723"/>
              <a:ext cx="584241" cy="213760"/>
            </a:xfrm>
            <a:custGeom>
              <a:avLst/>
              <a:gdLst>
                <a:gd name="connsiteX0" fmla="*/ 152413 w 584241"/>
                <a:gd name="connsiteY0" fmla="*/ 202 h 213760"/>
                <a:gd name="connsiteX1" fmla="*/ 542938 w 584241"/>
                <a:gd name="connsiteY1" fmla="*/ 95452 h 213760"/>
                <a:gd name="connsiteX2" fmla="*/ 463563 w 584241"/>
                <a:gd name="connsiteY2" fmla="*/ 51002 h 213760"/>
                <a:gd name="connsiteX3" fmla="*/ 584213 w 584241"/>
                <a:gd name="connsiteY3" fmla="*/ 209752 h 213760"/>
                <a:gd name="connsiteX4" fmla="*/ 473088 w 584241"/>
                <a:gd name="connsiteY4" fmla="*/ 162127 h 213760"/>
                <a:gd name="connsiteX5" fmla="*/ 292113 w 584241"/>
                <a:gd name="connsiteY5" fmla="*/ 117677 h 213760"/>
                <a:gd name="connsiteX6" fmla="*/ 501663 w 584241"/>
                <a:gd name="connsiteY6" fmla="*/ 139902 h 213760"/>
                <a:gd name="connsiteX7" fmla="*/ 314338 w 584241"/>
                <a:gd name="connsiteY7" fmla="*/ 101802 h 213760"/>
                <a:gd name="connsiteX8" fmla="*/ 171463 w 584241"/>
                <a:gd name="connsiteY8" fmla="*/ 101802 h 213760"/>
                <a:gd name="connsiteX9" fmla="*/ 13 w 584241"/>
                <a:gd name="connsiteY9" fmla="*/ 104977 h 213760"/>
                <a:gd name="connsiteX10" fmla="*/ 161938 w 584241"/>
                <a:gd name="connsiteY10" fmla="*/ 70052 h 213760"/>
                <a:gd name="connsiteX11" fmla="*/ 117488 w 584241"/>
                <a:gd name="connsiteY11" fmla="*/ 70052 h 213760"/>
                <a:gd name="connsiteX12" fmla="*/ 152413 w 584241"/>
                <a:gd name="connsiteY12" fmla="*/ 202 h 2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4241" h="213760">
                  <a:moveTo>
                    <a:pt x="152413" y="202"/>
                  </a:moveTo>
                  <a:cubicBezTo>
                    <a:pt x="223321" y="4435"/>
                    <a:pt x="491080" y="86985"/>
                    <a:pt x="542938" y="95452"/>
                  </a:cubicBezTo>
                  <a:cubicBezTo>
                    <a:pt x="594796" y="103919"/>
                    <a:pt x="456684" y="31952"/>
                    <a:pt x="463563" y="51002"/>
                  </a:cubicBezTo>
                  <a:cubicBezTo>
                    <a:pt x="470442" y="70052"/>
                    <a:pt x="582626" y="191231"/>
                    <a:pt x="584213" y="209752"/>
                  </a:cubicBezTo>
                  <a:cubicBezTo>
                    <a:pt x="585800" y="228273"/>
                    <a:pt x="521771" y="177473"/>
                    <a:pt x="473088" y="162127"/>
                  </a:cubicBezTo>
                  <a:cubicBezTo>
                    <a:pt x="424405" y="146781"/>
                    <a:pt x="287351" y="121381"/>
                    <a:pt x="292113" y="117677"/>
                  </a:cubicBezTo>
                  <a:cubicBezTo>
                    <a:pt x="296875" y="113973"/>
                    <a:pt x="497959" y="142548"/>
                    <a:pt x="501663" y="139902"/>
                  </a:cubicBezTo>
                  <a:cubicBezTo>
                    <a:pt x="505367" y="137256"/>
                    <a:pt x="369371" y="108152"/>
                    <a:pt x="314338" y="101802"/>
                  </a:cubicBezTo>
                  <a:cubicBezTo>
                    <a:pt x="259305" y="95452"/>
                    <a:pt x="171463" y="101802"/>
                    <a:pt x="171463" y="101802"/>
                  </a:cubicBezTo>
                  <a:cubicBezTo>
                    <a:pt x="119076" y="102331"/>
                    <a:pt x="1600" y="110269"/>
                    <a:pt x="13" y="104977"/>
                  </a:cubicBezTo>
                  <a:cubicBezTo>
                    <a:pt x="-1574" y="99685"/>
                    <a:pt x="142359" y="75873"/>
                    <a:pt x="161938" y="70052"/>
                  </a:cubicBezTo>
                  <a:cubicBezTo>
                    <a:pt x="181517" y="64231"/>
                    <a:pt x="113255" y="80635"/>
                    <a:pt x="117488" y="70052"/>
                  </a:cubicBezTo>
                  <a:cubicBezTo>
                    <a:pt x="121721" y="59469"/>
                    <a:pt x="81505" y="-4031"/>
                    <a:pt x="152413" y="20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ADB61CB0-8B6E-4FA2-8A4D-662946A2CA63}"/>
                </a:ext>
              </a:extLst>
            </p:cNvPr>
            <p:cNvSpPr/>
            <p:nvPr/>
          </p:nvSpPr>
          <p:spPr>
            <a:xfrm>
              <a:off x="3835166" y="3281371"/>
              <a:ext cx="892729" cy="156099"/>
            </a:xfrm>
            <a:custGeom>
              <a:avLst/>
              <a:gdLst>
                <a:gd name="connsiteX0" fmla="*/ 168509 w 892729"/>
                <a:gd name="connsiteY0" fmla="*/ 1579 h 156099"/>
                <a:gd name="connsiteX1" fmla="*/ 660634 w 892729"/>
                <a:gd name="connsiteY1" fmla="*/ 26979 h 156099"/>
                <a:gd name="connsiteX2" fmla="*/ 609834 w 892729"/>
                <a:gd name="connsiteY2" fmla="*/ 14279 h 156099"/>
                <a:gd name="connsiteX3" fmla="*/ 892409 w 892729"/>
                <a:gd name="connsiteY3" fmla="*/ 90479 h 156099"/>
                <a:gd name="connsiteX4" fmla="*/ 546334 w 892729"/>
                <a:gd name="connsiteY4" fmla="*/ 71429 h 156099"/>
                <a:gd name="connsiteX5" fmla="*/ 289159 w 892729"/>
                <a:gd name="connsiteY5" fmla="*/ 122229 h 156099"/>
                <a:gd name="connsiteX6" fmla="*/ 82784 w 892729"/>
                <a:gd name="connsiteY6" fmla="*/ 153979 h 156099"/>
                <a:gd name="connsiteX7" fmla="*/ 158984 w 892729"/>
                <a:gd name="connsiteY7" fmla="*/ 150804 h 156099"/>
                <a:gd name="connsiteX8" fmla="*/ 234 w 892729"/>
                <a:gd name="connsiteY8" fmla="*/ 131754 h 156099"/>
                <a:gd name="connsiteX9" fmla="*/ 120884 w 892729"/>
                <a:gd name="connsiteY9" fmla="*/ 80954 h 156099"/>
                <a:gd name="connsiteX10" fmla="*/ 12934 w 892729"/>
                <a:gd name="connsiteY10" fmla="*/ 80954 h 156099"/>
                <a:gd name="connsiteX11" fmla="*/ 168509 w 892729"/>
                <a:gd name="connsiteY11" fmla="*/ 1579 h 15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2729" h="156099">
                  <a:moveTo>
                    <a:pt x="168509" y="1579"/>
                  </a:moveTo>
                  <a:cubicBezTo>
                    <a:pt x="276459" y="-7417"/>
                    <a:pt x="587080" y="24862"/>
                    <a:pt x="660634" y="26979"/>
                  </a:cubicBezTo>
                  <a:cubicBezTo>
                    <a:pt x="734188" y="29096"/>
                    <a:pt x="609834" y="14279"/>
                    <a:pt x="609834" y="14279"/>
                  </a:cubicBezTo>
                  <a:cubicBezTo>
                    <a:pt x="648463" y="24862"/>
                    <a:pt x="902992" y="80954"/>
                    <a:pt x="892409" y="90479"/>
                  </a:cubicBezTo>
                  <a:cubicBezTo>
                    <a:pt x="881826" y="100004"/>
                    <a:pt x="646876" y="66137"/>
                    <a:pt x="546334" y="71429"/>
                  </a:cubicBezTo>
                  <a:cubicBezTo>
                    <a:pt x="445792" y="76721"/>
                    <a:pt x="366417" y="108471"/>
                    <a:pt x="289159" y="122229"/>
                  </a:cubicBezTo>
                  <a:cubicBezTo>
                    <a:pt x="211901" y="135987"/>
                    <a:pt x="104480" y="149217"/>
                    <a:pt x="82784" y="153979"/>
                  </a:cubicBezTo>
                  <a:cubicBezTo>
                    <a:pt x="61088" y="158741"/>
                    <a:pt x="172742" y="154508"/>
                    <a:pt x="158984" y="150804"/>
                  </a:cubicBezTo>
                  <a:cubicBezTo>
                    <a:pt x="145226" y="147100"/>
                    <a:pt x="6584" y="143396"/>
                    <a:pt x="234" y="131754"/>
                  </a:cubicBezTo>
                  <a:cubicBezTo>
                    <a:pt x="-6116" y="120112"/>
                    <a:pt x="118767" y="89421"/>
                    <a:pt x="120884" y="80954"/>
                  </a:cubicBezTo>
                  <a:cubicBezTo>
                    <a:pt x="123001" y="72487"/>
                    <a:pt x="2351" y="92066"/>
                    <a:pt x="12934" y="80954"/>
                  </a:cubicBezTo>
                  <a:cubicBezTo>
                    <a:pt x="23517" y="69842"/>
                    <a:pt x="60559" y="10575"/>
                    <a:pt x="168509" y="157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CE268C87-F412-4A76-8BEC-E6FCBCD23B44}"/>
                </a:ext>
              </a:extLst>
            </p:cNvPr>
            <p:cNvSpPr/>
            <p:nvPr/>
          </p:nvSpPr>
          <p:spPr>
            <a:xfrm>
              <a:off x="3449724" y="4933172"/>
              <a:ext cx="864049" cy="194576"/>
            </a:xfrm>
            <a:custGeom>
              <a:avLst/>
              <a:gdLst>
                <a:gd name="connsiteX0" fmla="*/ 443 w 864049"/>
                <a:gd name="connsiteY0" fmla="*/ 2895 h 194576"/>
                <a:gd name="connsiteX1" fmla="*/ 226926 w 864049"/>
                <a:gd name="connsiteY1" fmla="*/ 17711 h 194576"/>
                <a:gd name="connsiteX2" fmla="*/ 214226 w 864049"/>
                <a:gd name="connsiteY2" fmla="*/ 34645 h 194576"/>
                <a:gd name="connsiteX3" fmla="*/ 360276 w 864049"/>
                <a:gd name="connsiteY3" fmla="*/ 55811 h 194576"/>
                <a:gd name="connsiteX4" fmla="*/ 288309 w 864049"/>
                <a:gd name="connsiteY4" fmla="*/ 81211 h 194576"/>
                <a:gd name="connsiteX5" fmla="*/ 436476 w 864049"/>
                <a:gd name="connsiteY5" fmla="*/ 81211 h 194576"/>
                <a:gd name="connsiteX6" fmla="*/ 358159 w 864049"/>
                <a:gd name="connsiteY6" fmla="*/ 76978 h 194576"/>
                <a:gd name="connsiteX7" fmla="*/ 476693 w 864049"/>
                <a:gd name="connsiteY7" fmla="*/ 53695 h 194576"/>
                <a:gd name="connsiteX8" fmla="*/ 622743 w 864049"/>
                <a:gd name="connsiteY8" fmla="*/ 91795 h 194576"/>
                <a:gd name="connsiteX9" fmla="*/ 607926 w 864049"/>
                <a:gd name="connsiteY9" fmla="*/ 85445 h 194576"/>
                <a:gd name="connsiteX10" fmla="*/ 864043 w 864049"/>
                <a:gd name="connsiteY10" fmla="*/ 132011 h 194576"/>
                <a:gd name="connsiteX11" fmla="*/ 616393 w 864049"/>
                <a:gd name="connsiteY11" fmla="*/ 142595 h 194576"/>
                <a:gd name="connsiteX12" fmla="*/ 825943 w 864049"/>
                <a:gd name="connsiteY12" fmla="*/ 148945 h 194576"/>
                <a:gd name="connsiteX13" fmla="*/ 476693 w 864049"/>
                <a:gd name="connsiteY13" fmla="*/ 191278 h 194576"/>
                <a:gd name="connsiteX14" fmla="*/ 656609 w 864049"/>
                <a:gd name="connsiteY14" fmla="*/ 191278 h 194576"/>
                <a:gd name="connsiteX15" fmla="*/ 413193 w 864049"/>
                <a:gd name="connsiteY15" fmla="*/ 187045 h 194576"/>
                <a:gd name="connsiteX16" fmla="*/ 133793 w 864049"/>
                <a:gd name="connsiteY16" fmla="*/ 106611 h 194576"/>
                <a:gd name="connsiteX17" fmla="*/ 298893 w 864049"/>
                <a:gd name="connsiteY17" fmla="*/ 132011 h 194576"/>
                <a:gd name="connsiteX18" fmla="*/ 169776 w 864049"/>
                <a:gd name="connsiteY18" fmla="*/ 102378 h 194576"/>
                <a:gd name="connsiteX19" fmla="*/ 51243 w 864049"/>
                <a:gd name="connsiteY19" fmla="*/ 57928 h 194576"/>
                <a:gd name="connsiteX20" fmla="*/ 165543 w 864049"/>
                <a:gd name="connsiteY20" fmla="*/ 79095 h 194576"/>
                <a:gd name="connsiteX21" fmla="*/ 443 w 864049"/>
                <a:gd name="connsiteY21" fmla="*/ 2895 h 19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049" h="194576">
                  <a:moveTo>
                    <a:pt x="443" y="2895"/>
                  </a:moveTo>
                  <a:cubicBezTo>
                    <a:pt x="10673" y="-7336"/>
                    <a:pt x="191296" y="12419"/>
                    <a:pt x="226926" y="17711"/>
                  </a:cubicBezTo>
                  <a:cubicBezTo>
                    <a:pt x="262556" y="23003"/>
                    <a:pt x="192001" y="28295"/>
                    <a:pt x="214226" y="34645"/>
                  </a:cubicBezTo>
                  <a:cubicBezTo>
                    <a:pt x="236451" y="40995"/>
                    <a:pt x="347929" y="48050"/>
                    <a:pt x="360276" y="55811"/>
                  </a:cubicBezTo>
                  <a:cubicBezTo>
                    <a:pt x="372623" y="63572"/>
                    <a:pt x="275609" y="76978"/>
                    <a:pt x="288309" y="81211"/>
                  </a:cubicBezTo>
                  <a:cubicBezTo>
                    <a:pt x="301009" y="85444"/>
                    <a:pt x="424834" y="81917"/>
                    <a:pt x="436476" y="81211"/>
                  </a:cubicBezTo>
                  <a:cubicBezTo>
                    <a:pt x="448118" y="80506"/>
                    <a:pt x="351456" y="81564"/>
                    <a:pt x="358159" y="76978"/>
                  </a:cubicBezTo>
                  <a:cubicBezTo>
                    <a:pt x="364862" y="72392"/>
                    <a:pt x="432596" y="51226"/>
                    <a:pt x="476693" y="53695"/>
                  </a:cubicBezTo>
                  <a:cubicBezTo>
                    <a:pt x="520790" y="56165"/>
                    <a:pt x="600871" y="86503"/>
                    <a:pt x="622743" y="91795"/>
                  </a:cubicBezTo>
                  <a:cubicBezTo>
                    <a:pt x="644615" y="97087"/>
                    <a:pt x="567710" y="78742"/>
                    <a:pt x="607926" y="85445"/>
                  </a:cubicBezTo>
                  <a:cubicBezTo>
                    <a:pt x="648142" y="92148"/>
                    <a:pt x="862632" y="122486"/>
                    <a:pt x="864043" y="132011"/>
                  </a:cubicBezTo>
                  <a:cubicBezTo>
                    <a:pt x="865454" y="141536"/>
                    <a:pt x="622743" y="139773"/>
                    <a:pt x="616393" y="142595"/>
                  </a:cubicBezTo>
                  <a:cubicBezTo>
                    <a:pt x="610043" y="145417"/>
                    <a:pt x="849226" y="140831"/>
                    <a:pt x="825943" y="148945"/>
                  </a:cubicBezTo>
                  <a:cubicBezTo>
                    <a:pt x="802660" y="157059"/>
                    <a:pt x="504915" y="184223"/>
                    <a:pt x="476693" y="191278"/>
                  </a:cubicBezTo>
                  <a:cubicBezTo>
                    <a:pt x="448471" y="198333"/>
                    <a:pt x="667192" y="191983"/>
                    <a:pt x="656609" y="191278"/>
                  </a:cubicBezTo>
                  <a:cubicBezTo>
                    <a:pt x="646026" y="190573"/>
                    <a:pt x="500329" y="201156"/>
                    <a:pt x="413193" y="187045"/>
                  </a:cubicBezTo>
                  <a:cubicBezTo>
                    <a:pt x="326057" y="172934"/>
                    <a:pt x="152843" y="115783"/>
                    <a:pt x="133793" y="106611"/>
                  </a:cubicBezTo>
                  <a:cubicBezTo>
                    <a:pt x="114743" y="97439"/>
                    <a:pt x="292896" y="132716"/>
                    <a:pt x="298893" y="132011"/>
                  </a:cubicBezTo>
                  <a:cubicBezTo>
                    <a:pt x="304890" y="131306"/>
                    <a:pt x="211051" y="114725"/>
                    <a:pt x="169776" y="102378"/>
                  </a:cubicBezTo>
                  <a:cubicBezTo>
                    <a:pt x="128501" y="90031"/>
                    <a:pt x="51948" y="61808"/>
                    <a:pt x="51243" y="57928"/>
                  </a:cubicBezTo>
                  <a:cubicBezTo>
                    <a:pt x="50538" y="54048"/>
                    <a:pt x="170835" y="88620"/>
                    <a:pt x="165543" y="79095"/>
                  </a:cubicBezTo>
                  <a:cubicBezTo>
                    <a:pt x="160251" y="69570"/>
                    <a:pt x="-9787" y="13126"/>
                    <a:pt x="443" y="2895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7D3BAE20-F371-4361-8D36-5699AABE720F}"/>
                </a:ext>
              </a:extLst>
            </p:cNvPr>
            <p:cNvSpPr/>
            <p:nvPr/>
          </p:nvSpPr>
          <p:spPr>
            <a:xfrm>
              <a:off x="3419418" y="4893525"/>
              <a:ext cx="957595" cy="433380"/>
            </a:xfrm>
            <a:custGeom>
              <a:avLst/>
              <a:gdLst>
                <a:gd name="connsiteX0" fmla="*/ 111182 w 957595"/>
                <a:gd name="connsiteY0" fmla="*/ 103925 h 433380"/>
                <a:gd name="connsiteX1" fmla="*/ 442970 w 957595"/>
                <a:gd name="connsiteY1" fmla="*/ 235688 h 433380"/>
                <a:gd name="connsiteX2" fmla="*/ 296920 w 957595"/>
                <a:gd name="connsiteY2" fmla="*/ 216638 h 433380"/>
                <a:gd name="connsiteX3" fmla="*/ 669982 w 957595"/>
                <a:gd name="connsiteY3" fmla="*/ 165838 h 433380"/>
                <a:gd name="connsiteX4" fmla="*/ 515995 w 957595"/>
                <a:gd name="connsiteY4" fmla="*/ 196000 h 433380"/>
                <a:gd name="connsiteX5" fmla="*/ 955732 w 957595"/>
                <a:gd name="connsiteY5" fmla="*/ 186475 h 433380"/>
                <a:gd name="connsiteX6" fmla="*/ 682682 w 957595"/>
                <a:gd name="connsiteY6" fmla="*/ 278550 h 433380"/>
                <a:gd name="connsiteX7" fmla="*/ 901757 w 957595"/>
                <a:gd name="connsiteY7" fmla="*/ 248388 h 433380"/>
                <a:gd name="connsiteX8" fmla="*/ 757295 w 957595"/>
                <a:gd name="connsiteY8" fmla="*/ 300775 h 433380"/>
                <a:gd name="connsiteX9" fmla="*/ 539807 w 957595"/>
                <a:gd name="connsiteY9" fmla="*/ 394438 h 433380"/>
                <a:gd name="connsiteX10" fmla="*/ 519170 w 957595"/>
                <a:gd name="connsiteY10" fmla="*/ 421425 h 433380"/>
                <a:gd name="connsiteX11" fmla="*/ 766820 w 957595"/>
                <a:gd name="connsiteY11" fmla="*/ 375388 h 433380"/>
                <a:gd name="connsiteX12" fmla="*/ 390582 w 957595"/>
                <a:gd name="connsiteY12" fmla="*/ 430950 h 433380"/>
                <a:gd name="connsiteX13" fmla="*/ 292157 w 957595"/>
                <a:gd name="connsiteY13" fmla="*/ 415075 h 433380"/>
                <a:gd name="connsiteX14" fmla="*/ 214370 w 957595"/>
                <a:gd name="connsiteY14" fmla="*/ 340463 h 433380"/>
                <a:gd name="connsiteX15" fmla="*/ 220720 w 957595"/>
                <a:gd name="connsiteY15" fmla="*/ 332525 h 433380"/>
                <a:gd name="connsiteX16" fmla="*/ 68320 w 957595"/>
                <a:gd name="connsiteY16" fmla="*/ 159488 h 433380"/>
                <a:gd name="connsiteX17" fmla="*/ 268345 w 957595"/>
                <a:gd name="connsiteY17" fmla="*/ 330938 h 433380"/>
                <a:gd name="connsiteX18" fmla="*/ 200082 w 957595"/>
                <a:gd name="connsiteY18" fmla="*/ 251563 h 433380"/>
                <a:gd name="connsiteX19" fmla="*/ 3232 w 957595"/>
                <a:gd name="connsiteY19" fmla="*/ 3913 h 433380"/>
                <a:gd name="connsiteX20" fmla="*/ 111182 w 957595"/>
                <a:gd name="connsiteY20" fmla="*/ 103925 h 43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7595" h="433380">
                  <a:moveTo>
                    <a:pt x="111182" y="103925"/>
                  </a:moveTo>
                  <a:cubicBezTo>
                    <a:pt x="184472" y="142554"/>
                    <a:pt x="412014" y="216903"/>
                    <a:pt x="442970" y="235688"/>
                  </a:cubicBezTo>
                  <a:cubicBezTo>
                    <a:pt x="473926" y="254473"/>
                    <a:pt x="259085" y="228280"/>
                    <a:pt x="296920" y="216638"/>
                  </a:cubicBezTo>
                  <a:cubicBezTo>
                    <a:pt x="334755" y="204996"/>
                    <a:pt x="633469" y="169278"/>
                    <a:pt x="669982" y="165838"/>
                  </a:cubicBezTo>
                  <a:cubicBezTo>
                    <a:pt x="706495" y="162398"/>
                    <a:pt x="468370" y="192561"/>
                    <a:pt x="515995" y="196000"/>
                  </a:cubicBezTo>
                  <a:cubicBezTo>
                    <a:pt x="563620" y="199439"/>
                    <a:pt x="927951" y="172717"/>
                    <a:pt x="955732" y="186475"/>
                  </a:cubicBezTo>
                  <a:cubicBezTo>
                    <a:pt x="983513" y="200233"/>
                    <a:pt x="691678" y="268231"/>
                    <a:pt x="682682" y="278550"/>
                  </a:cubicBezTo>
                  <a:cubicBezTo>
                    <a:pt x="673686" y="288869"/>
                    <a:pt x="889322" y="244684"/>
                    <a:pt x="901757" y="248388"/>
                  </a:cubicBezTo>
                  <a:cubicBezTo>
                    <a:pt x="914192" y="252092"/>
                    <a:pt x="817620" y="276433"/>
                    <a:pt x="757295" y="300775"/>
                  </a:cubicBezTo>
                  <a:cubicBezTo>
                    <a:pt x="696970" y="325117"/>
                    <a:pt x="579495" y="374330"/>
                    <a:pt x="539807" y="394438"/>
                  </a:cubicBezTo>
                  <a:cubicBezTo>
                    <a:pt x="500119" y="414546"/>
                    <a:pt x="481335" y="424600"/>
                    <a:pt x="519170" y="421425"/>
                  </a:cubicBezTo>
                  <a:cubicBezTo>
                    <a:pt x="557005" y="418250"/>
                    <a:pt x="788251" y="373800"/>
                    <a:pt x="766820" y="375388"/>
                  </a:cubicBezTo>
                  <a:cubicBezTo>
                    <a:pt x="745389" y="376976"/>
                    <a:pt x="469692" y="424336"/>
                    <a:pt x="390582" y="430950"/>
                  </a:cubicBezTo>
                  <a:cubicBezTo>
                    <a:pt x="311472" y="437564"/>
                    <a:pt x="321525" y="430156"/>
                    <a:pt x="292157" y="415075"/>
                  </a:cubicBezTo>
                  <a:cubicBezTo>
                    <a:pt x="262789" y="399994"/>
                    <a:pt x="226276" y="354221"/>
                    <a:pt x="214370" y="340463"/>
                  </a:cubicBezTo>
                  <a:cubicBezTo>
                    <a:pt x="202464" y="326705"/>
                    <a:pt x="245062" y="362688"/>
                    <a:pt x="220720" y="332525"/>
                  </a:cubicBezTo>
                  <a:cubicBezTo>
                    <a:pt x="196378" y="302363"/>
                    <a:pt x="60383" y="159752"/>
                    <a:pt x="68320" y="159488"/>
                  </a:cubicBezTo>
                  <a:cubicBezTo>
                    <a:pt x="76257" y="159224"/>
                    <a:pt x="246385" y="315592"/>
                    <a:pt x="268345" y="330938"/>
                  </a:cubicBezTo>
                  <a:cubicBezTo>
                    <a:pt x="290305" y="346284"/>
                    <a:pt x="244267" y="306067"/>
                    <a:pt x="200082" y="251563"/>
                  </a:cubicBezTo>
                  <a:cubicBezTo>
                    <a:pt x="155897" y="197059"/>
                    <a:pt x="20165" y="26932"/>
                    <a:pt x="3232" y="3913"/>
                  </a:cubicBezTo>
                  <a:cubicBezTo>
                    <a:pt x="-13701" y="-19106"/>
                    <a:pt x="37892" y="65296"/>
                    <a:pt x="111182" y="103925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7C0DBF0B-67A0-4EC7-9A25-E2ADC6E8D1A2}"/>
                </a:ext>
              </a:extLst>
            </p:cNvPr>
            <p:cNvSpPr/>
            <p:nvPr/>
          </p:nvSpPr>
          <p:spPr>
            <a:xfrm>
              <a:off x="3651229" y="5003422"/>
              <a:ext cx="395406" cy="50258"/>
            </a:xfrm>
            <a:custGeom>
              <a:avLst/>
              <a:gdLst>
                <a:gd name="connsiteX0" fmla="*/ 1609 w 395406"/>
                <a:gd name="connsiteY0" fmla="*/ 378 h 50258"/>
                <a:gd name="connsiteX1" fmla="*/ 276246 w 395406"/>
                <a:gd name="connsiteY1" fmla="*/ 25778 h 50258"/>
                <a:gd name="connsiteX2" fmla="*/ 244496 w 395406"/>
                <a:gd name="connsiteY2" fmla="*/ 27366 h 50258"/>
                <a:gd name="connsiteX3" fmla="*/ 395309 w 395406"/>
                <a:gd name="connsiteY3" fmla="*/ 30541 h 50258"/>
                <a:gd name="connsiteX4" fmla="*/ 219096 w 395406"/>
                <a:gd name="connsiteY4" fmla="*/ 41653 h 50258"/>
                <a:gd name="connsiteX5" fmla="*/ 390546 w 395406"/>
                <a:gd name="connsiteY5" fmla="*/ 48003 h 50258"/>
                <a:gd name="connsiteX6" fmla="*/ 171471 w 395406"/>
                <a:gd name="connsiteY6" fmla="*/ 48003 h 50258"/>
                <a:gd name="connsiteX7" fmla="*/ 1609 w 395406"/>
                <a:gd name="connsiteY7" fmla="*/ 378 h 5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406" h="50258">
                  <a:moveTo>
                    <a:pt x="1609" y="378"/>
                  </a:moveTo>
                  <a:cubicBezTo>
                    <a:pt x="19071" y="-3326"/>
                    <a:pt x="235765" y="21280"/>
                    <a:pt x="276246" y="25778"/>
                  </a:cubicBezTo>
                  <a:cubicBezTo>
                    <a:pt x="316727" y="30276"/>
                    <a:pt x="224652" y="26572"/>
                    <a:pt x="244496" y="27366"/>
                  </a:cubicBezTo>
                  <a:cubicBezTo>
                    <a:pt x="264340" y="28160"/>
                    <a:pt x="399542" y="28160"/>
                    <a:pt x="395309" y="30541"/>
                  </a:cubicBezTo>
                  <a:cubicBezTo>
                    <a:pt x="391076" y="32922"/>
                    <a:pt x="219890" y="38743"/>
                    <a:pt x="219096" y="41653"/>
                  </a:cubicBezTo>
                  <a:cubicBezTo>
                    <a:pt x="218302" y="44563"/>
                    <a:pt x="398483" y="46945"/>
                    <a:pt x="390546" y="48003"/>
                  </a:cubicBezTo>
                  <a:cubicBezTo>
                    <a:pt x="382609" y="49061"/>
                    <a:pt x="229679" y="52501"/>
                    <a:pt x="171471" y="48003"/>
                  </a:cubicBezTo>
                  <a:cubicBezTo>
                    <a:pt x="113263" y="43505"/>
                    <a:pt x="-15853" y="4082"/>
                    <a:pt x="1609" y="3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09EDC9A9-FDFD-4E03-BDAA-665A89127084}"/>
                </a:ext>
              </a:extLst>
            </p:cNvPr>
            <p:cNvSpPr/>
            <p:nvPr/>
          </p:nvSpPr>
          <p:spPr>
            <a:xfrm>
              <a:off x="3635175" y="5119504"/>
              <a:ext cx="446538" cy="178121"/>
            </a:xfrm>
            <a:custGeom>
              <a:avLst/>
              <a:gdLst>
                <a:gd name="connsiteX0" fmla="*/ 200 w 446538"/>
                <a:gd name="connsiteY0" fmla="*/ 184 h 178121"/>
                <a:gd name="connsiteX1" fmla="*/ 251025 w 446538"/>
                <a:gd name="connsiteY1" fmla="*/ 50984 h 178121"/>
                <a:gd name="connsiteX2" fmla="*/ 198638 w 446538"/>
                <a:gd name="connsiteY2" fmla="*/ 50984 h 178121"/>
                <a:gd name="connsiteX3" fmla="*/ 301825 w 446538"/>
                <a:gd name="connsiteY3" fmla="*/ 50984 h 178121"/>
                <a:gd name="connsiteX4" fmla="*/ 276425 w 446538"/>
                <a:gd name="connsiteY4" fmla="*/ 66859 h 178121"/>
                <a:gd name="connsiteX5" fmla="*/ 395488 w 446538"/>
                <a:gd name="connsiteY5" fmla="*/ 71621 h 178121"/>
                <a:gd name="connsiteX6" fmla="*/ 419300 w 446538"/>
                <a:gd name="connsiteY6" fmla="*/ 82734 h 178121"/>
                <a:gd name="connsiteX7" fmla="*/ 209750 w 446538"/>
                <a:gd name="connsiteY7" fmla="*/ 177984 h 178121"/>
                <a:gd name="connsiteX8" fmla="*/ 446288 w 446538"/>
                <a:gd name="connsiteY8" fmla="*/ 103371 h 178121"/>
                <a:gd name="connsiteX9" fmla="*/ 255788 w 446538"/>
                <a:gd name="connsiteY9" fmla="*/ 82734 h 178121"/>
                <a:gd name="connsiteX10" fmla="*/ 282775 w 446538"/>
                <a:gd name="connsiteY10" fmla="*/ 79559 h 178121"/>
                <a:gd name="connsiteX11" fmla="*/ 209750 w 446538"/>
                <a:gd name="connsiteY11" fmla="*/ 71621 h 178121"/>
                <a:gd name="connsiteX12" fmla="*/ 200 w 446538"/>
                <a:gd name="connsiteY12" fmla="*/ 184 h 17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6538" h="178121">
                  <a:moveTo>
                    <a:pt x="200" y="184"/>
                  </a:moveTo>
                  <a:cubicBezTo>
                    <a:pt x="7079" y="-3255"/>
                    <a:pt x="217952" y="42517"/>
                    <a:pt x="251025" y="50984"/>
                  </a:cubicBezTo>
                  <a:cubicBezTo>
                    <a:pt x="284098" y="59451"/>
                    <a:pt x="198638" y="50984"/>
                    <a:pt x="198638" y="50984"/>
                  </a:cubicBezTo>
                  <a:cubicBezTo>
                    <a:pt x="207105" y="50984"/>
                    <a:pt x="288861" y="48338"/>
                    <a:pt x="301825" y="50984"/>
                  </a:cubicBezTo>
                  <a:cubicBezTo>
                    <a:pt x="314790" y="53630"/>
                    <a:pt x="260815" y="63420"/>
                    <a:pt x="276425" y="66859"/>
                  </a:cubicBezTo>
                  <a:cubicBezTo>
                    <a:pt x="292035" y="70298"/>
                    <a:pt x="371676" y="68975"/>
                    <a:pt x="395488" y="71621"/>
                  </a:cubicBezTo>
                  <a:cubicBezTo>
                    <a:pt x="419300" y="74267"/>
                    <a:pt x="450256" y="65007"/>
                    <a:pt x="419300" y="82734"/>
                  </a:cubicBezTo>
                  <a:cubicBezTo>
                    <a:pt x="388344" y="100461"/>
                    <a:pt x="205252" y="174545"/>
                    <a:pt x="209750" y="177984"/>
                  </a:cubicBezTo>
                  <a:cubicBezTo>
                    <a:pt x="214248" y="181423"/>
                    <a:pt x="438615" y="119246"/>
                    <a:pt x="446288" y="103371"/>
                  </a:cubicBezTo>
                  <a:cubicBezTo>
                    <a:pt x="453961" y="87496"/>
                    <a:pt x="283040" y="86703"/>
                    <a:pt x="255788" y="82734"/>
                  </a:cubicBezTo>
                  <a:cubicBezTo>
                    <a:pt x="228536" y="78765"/>
                    <a:pt x="290448" y="81411"/>
                    <a:pt x="282775" y="79559"/>
                  </a:cubicBezTo>
                  <a:cubicBezTo>
                    <a:pt x="275102" y="77707"/>
                    <a:pt x="254200" y="82998"/>
                    <a:pt x="209750" y="71621"/>
                  </a:cubicBezTo>
                  <a:cubicBezTo>
                    <a:pt x="165300" y="60244"/>
                    <a:pt x="-6679" y="3623"/>
                    <a:pt x="200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6" name="グループ化 625">
            <a:extLst>
              <a:ext uri="{FF2B5EF4-FFF2-40B4-BE49-F238E27FC236}">
                <a16:creationId xmlns:a16="http://schemas.microsoft.com/office/drawing/2014/main" id="{A47098E7-CEF7-4F7C-8701-625CD9BB4833}"/>
              </a:ext>
            </a:extLst>
          </p:cNvPr>
          <p:cNvGrpSpPr/>
          <p:nvPr/>
        </p:nvGrpSpPr>
        <p:grpSpPr>
          <a:xfrm>
            <a:off x="6918615" y="11637064"/>
            <a:ext cx="2535317" cy="1164536"/>
            <a:chOff x="10382427" y="1553264"/>
            <a:chExt cx="2787472" cy="1280357"/>
          </a:xfrm>
          <a:solidFill>
            <a:srgbClr val="C00000"/>
          </a:solidFill>
        </p:grpSpPr>
        <p:grpSp>
          <p:nvGrpSpPr>
            <p:cNvPr id="627" name="グループ化 626">
              <a:extLst>
                <a:ext uri="{FF2B5EF4-FFF2-40B4-BE49-F238E27FC236}">
                  <a16:creationId xmlns:a16="http://schemas.microsoft.com/office/drawing/2014/main" id="{26FFACDF-A235-4937-844E-141B53489EA4}"/>
                </a:ext>
              </a:extLst>
            </p:cNvPr>
            <p:cNvGrpSpPr/>
            <p:nvPr/>
          </p:nvGrpSpPr>
          <p:grpSpPr>
            <a:xfrm>
              <a:off x="10382427" y="1576249"/>
              <a:ext cx="689915" cy="631117"/>
              <a:chOff x="4182951" y="2974137"/>
              <a:chExt cx="1345072" cy="1230438"/>
            </a:xfrm>
            <a:grpFill/>
          </p:grpSpPr>
          <p:sp>
            <p:nvSpPr>
              <p:cNvPr id="673" name="フリーフォーム: 図形 672">
                <a:extLst>
                  <a:ext uri="{FF2B5EF4-FFF2-40B4-BE49-F238E27FC236}">
                    <a16:creationId xmlns:a16="http://schemas.microsoft.com/office/drawing/2014/main" id="{FEA77649-7EF8-448F-B1A5-371CBBF36415}"/>
                  </a:ext>
                </a:extLst>
              </p:cNvPr>
              <p:cNvSpPr/>
              <p:nvPr/>
            </p:nvSpPr>
            <p:spPr>
              <a:xfrm>
                <a:off x="4419116" y="2974137"/>
                <a:ext cx="520502" cy="380881"/>
              </a:xfrm>
              <a:custGeom>
                <a:avLst/>
                <a:gdLst>
                  <a:gd name="connsiteX0" fmla="*/ 6834 w 520502"/>
                  <a:gd name="connsiteY0" fmla="*/ 10363 h 380881"/>
                  <a:gd name="connsiteX1" fmla="*/ 470384 w 520502"/>
                  <a:gd name="connsiteY1" fmla="*/ 365963 h 380881"/>
                  <a:gd name="connsiteX2" fmla="*/ 502134 w 520502"/>
                  <a:gd name="connsiteY2" fmla="*/ 302463 h 380881"/>
                  <a:gd name="connsiteX3" fmla="*/ 419584 w 520502"/>
                  <a:gd name="connsiteY3" fmla="*/ 194513 h 380881"/>
                  <a:gd name="connsiteX4" fmla="*/ 210034 w 520502"/>
                  <a:gd name="connsiteY4" fmla="*/ 105613 h 380881"/>
                  <a:gd name="connsiteX5" fmla="*/ 6834 w 520502"/>
                  <a:gd name="connsiteY5" fmla="*/ 10363 h 380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0502" h="380881">
                    <a:moveTo>
                      <a:pt x="6834" y="10363"/>
                    </a:moveTo>
                    <a:cubicBezTo>
                      <a:pt x="50226" y="53755"/>
                      <a:pt x="387834" y="317280"/>
                      <a:pt x="470384" y="365963"/>
                    </a:cubicBezTo>
                    <a:cubicBezTo>
                      <a:pt x="552934" y="414646"/>
                      <a:pt x="510601" y="331038"/>
                      <a:pt x="502134" y="302463"/>
                    </a:cubicBezTo>
                    <a:cubicBezTo>
                      <a:pt x="493667" y="273888"/>
                      <a:pt x="468267" y="227321"/>
                      <a:pt x="419584" y="194513"/>
                    </a:cubicBezTo>
                    <a:cubicBezTo>
                      <a:pt x="370901" y="161705"/>
                      <a:pt x="282001" y="139480"/>
                      <a:pt x="210034" y="105613"/>
                    </a:cubicBezTo>
                    <a:cubicBezTo>
                      <a:pt x="138067" y="71746"/>
                      <a:pt x="-36558" y="-33029"/>
                      <a:pt x="6834" y="103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4" name="フリーフォーム: 図形 673">
                <a:extLst>
                  <a:ext uri="{FF2B5EF4-FFF2-40B4-BE49-F238E27FC236}">
                    <a16:creationId xmlns:a16="http://schemas.microsoft.com/office/drawing/2014/main" id="{7E49D53A-B790-45E2-A31D-C702BA176549}"/>
                  </a:ext>
                </a:extLst>
              </p:cNvPr>
              <p:cNvSpPr/>
              <p:nvPr/>
            </p:nvSpPr>
            <p:spPr>
              <a:xfrm>
                <a:off x="4235483" y="3285425"/>
                <a:ext cx="1283991" cy="178887"/>
              </a:xfrm>
              <a:custGeom>
                <a:avLst/>
                <a:gdLst>
                  <a:gd name="connsiteX0" fmla="*/ 57117 w 1283991"/>
                  <a:gd name="connsiteY0" fmla="*/ 10225 h 178887"/>
                  <a:gd name="connsiteX1" fmla="*/ 984217 w 1283991"/>
                  <a:gd name="connsiteY1" fmla="*/ 10225 h 178887"/>
                  <a:gd name="connsiteX2" fmla="*/ 1130267 w 1283991"/>
                  <a:gd name="connsiteY2" fmla="*/ 61025 h 178887"/>
                  <a:gd name="connsiteX3" fmla="*/ 1263617 w 1283991"/>
                  <a:gd name="connsiteY3" fmla="*/ 137225 h 178887"/>
                  <a:gd name="connsiteX4" fmla="*/ 666717 w 1283991"/>
                  <a:gd name="connsiteY4" fmla="*/ 168975 h 178887"/>
                  <a:gd name="connsiteX5" fmla="*/ 387317 w 1283991"/>
                  <a:gd name="connsiteY5" fmla="*/ 175325 h 178887"/>
                  <a:gd name="connsiteX6" fmla="*/ 133317 w 1283991"/>
                  <a:gd name="connsiteY6" fmla="*/ 118175 h 178887"/>
                  <a:gd name="connsiteX7" fmla="*/ 57117 w 1283991"/>
                  <a:gd name="connsiteY7" fmla="*/ 10225 h 17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3991" h="178887">
                    <a:moveTo>
                      <a:pt x="57117" y="10225"/>
                    </a:moveTo>
                    <a:cubicBezTo>
                      <a:pt x="198934" y="-7767"/>
                      <a:pt x="805359" y="1758"/>
                      <a:pt x="984217" y="10225"/>
                    </a:cubicBezTo>
                    <a:cubicBezTo>
                      <a:pt x="1163075" y="18692"/>
                      <a:pt x="1130267" y="61025"/>
                      <a:pt x="1130267" y="61025"/>
                    </a:cubicBezTo>
                    <a:cubicBezTo>
                      <a:pt x="1176834" y="82192"/>
                      <a:pt x="1340875" y="119233"/>
                      <a:pt x="1263617" y="137225"/>
                    </a:cubicBezTo>
                    <a:cubicBezTo>
                      <a:pt x="1186359" y="155217"/>
                      <a:pt x="812767" y="162625"/>
                      <a:pt x="666717" y="168975"/>
                    </a:cubicBezTo>
                    <a:cubicBezTo>
                      <a:pt x="520667" y="175325"/>
                      <a:pt x="476217" y="183792"/>
                      <a:pt x="387317" y="175325"/>
                    </a:cubicBezTo>
                    <a:cubicBezTo>
                      <a:pt x="298417" y="166858"/>
                      <a:pt x="191525" y="143575"/>
                      <a:pt x="133317" y="118175"/>
                    </a:cubicBezTo>
                    <a:cubicBezTo>
                      <a:pt x="75109" y="92775"/>
                      <a:pt x="-84700" y="28217"/>
                      <a:pt x="57117" y="102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5" name="フリーフォーム: 図形 674">
                <a:extLst>
                  <a:ext uri="{FF2B5EF4-FFF2-40B4-BE49-F238E27FC236}">
                    <a16:creationId xmlns:a16="http://schemas.microsoft.com/office/drawing/2014/main" id="{63614CBF-C540-4BDC-9CB9-5C400447EF9E}"/>
                  </a:ext>
                </a:extLst>
              </p:cNvPr>
              <p:cNvSpPr/>
              <p:nvPr/>
            </p:nvSpPr>
            <p:spPr>
              <a:xfrm>
                <a:off x="4640992" y="3338313"/>
                <a:ext cx="271615" cy="866262"/>
              </a:xfrm>
              <a:custGeom>
                <a:avLst/>
                <a:gdLst>
                  <a:gd name="connsiteX0" fmla="*/ 19908 w 271615"/>
                  <a:gd name="connsiteY0" fmla="*/ 14487 h 866262"/>
                  <a:gd name="connsiteX1" fmla="*/ 19908 w 271615"/>
                  <a:gd name="connsiteY1" fmla="*/ 90687 h 866262"/>
                  <a:gd name="connsiteX2" fmla="*/ 70708 w 271615"/>
                  <a:gd name="connsiteY2" fmla="*/ 839987 h 866262"/>
                  <a:gd name="connsiteX3" fmla="*/ 178658 w 271615"/>
                  <a:gd name="connsiteY3" fmla="*/ 655837 h 866262"/>
                  <a:gd name="connsiteX4" fmla="*/ 229458 w 271615"/>
                  <a:gd name="connsiteY4" fmla="*/ 262137 h 866262"/>
                  <a:gd name="connsiteX5" fmla="*/ 261208 w 271615"/>
                  <a:gd name="connsiteY5" fmla="*/ 103387 h 866262"/>
                  <a:gd name="connsiteX6" fmla="*/ 19908 w 271615"/>
                  <a:gd name="connsiteY6" fmla="*/ 14487 h 86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615" h="866262">
                    <a:moveTo>
                      <a:pt x="19908" y="14487"/>
                    </a:moveTo>
                    <a:cubicBezTo>
                      <a:pt x="-20309" y="12370"/>
                      <a:pt x="11441" y="-46896"/>
                      <a:pt x="19908" y="90687"/>
                    </a:cubicBezTo>
                    <a:cubicBezTo>
                      <a:pt x="28375" y="228270"/>
                      <a:pt x="44250" y="745795"/>
                      <a:pt x="70708" y="839987"/>
                    </a:cubicBezTo>
                    <a:cubicBezTo>
                      <a:pt x="97166" y="934179"/>
                      <a:pt x="152200" y="752145"/>
                      <a:pt x="178658" y="655837"/>
                    </a:cubicBezTo>
                    <a:cubicBezTo>
                      <a:pt x="205116" y="559529"/>
                      <a:pt x="215700" y="354212"/>
                      <a:pt x="229458" y="262137"/>
                    </a:cubicBezTo>
                    <a:cubicBezTo>
                      <a:pt x="243216" y="170062"/>
                      <a:pt x="292958" y="148895"/>
                      <a:pt x="261208" y="103387"/>
                    </a:cubicBezTo>
                    <a:cubicBezTo>
                      <a:pt x="229458" y="57879"/>
                      <a:pt x="60125" y="16604"/>
                      <a:pt x="19908" y="144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6" name="フリーフォーム: 図形 675">
                <a:extLst>
                  <a:ext uri="{FF2B5EF4-FFF2-40B4-BE49-F238E27FC236}">
                    <a16:creationId xmlns:a16="http://schemas.microsoft.com/office/drawing/2014/main" id="{475DBD6F-FA18-471E-A600-870AAC56B07C}"/>
                  </a:ext>
                </a:extLst>
              </p:cNvPr>
              <p:cNvSpPr/>
              <p:nvPr/>
            </p:nvSpPr>
            <p:spPr>
              <a:xfrm>
                <a:off x="4345357" y="3656358"/>
                <a:ext cx="1027656" cy="170343"/>
              </a:xfrm>
              <a:custGeom>
                <a:avLst/>
                <a:gdLst>
                  <a:gd name="connsiteX0" fmla="*/ 10743 w 1027656"/>
                  <a:gd name="connsiteY0" fmla="*/ 7592 h 170343"/>
                  <a:gd name="connsiteX1" fmla="*/ 607643 w 1027656"/>
                  <a:gd name="connsiteY1" fmla="*/ 26642 h 170343"/>
                  <a:gd name="connsiteX2" fmla="*/ 1026743 w 1027656"/>
                  <a:gd name="connsiteY2" fmla="*/ 58392 h 170343"/>
                  <a:gd name="connsiteX3" fmla="*/ 728293 w 1027656"/>
                  <a:gd name="connsiteY3" fmla="*/ 115542 h 170343"/>
                  <a:gd name="connsiteX4" fmla="*/ 531443 w 1027656"/>
                  <a:gd name="connsiteY4" fmla="*/ 153642 h 170343"/>
                  <a:gd name="connsiteX5" fmla="*/ 245693 w 1027656"/>
                  <a:gd name="connsiteY5" fmla="*/ 159992 h 170343"/>
                  <a:gd name="connsiteX6" fmla="*/ 10743 w 1027656"/>
                  <a:gd name="connsiteY6" fmla="*/ 7592 h 17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656" h="170343">
                    <a:moveTo>
                      <a:pt x="10743" y="7592"/>
                    </a:moveTo>
                    <a:cubicBezTo>
                      <a:pt x="71068" y="-14633"/>
                      <a:pt x="438310" y="18175"/>
                      <a:pt x="607643" y="26642"/>
                    </a:cubicBezTo>
                    <a:cubicBezTo>
                      <a:pt x="776976" y="35109"/>
                      <a:pt x="1006635" y="43575"/>
                      <a:pt x="1026743" y="58392"/>
                    </a:cubicBezTo>
                    <a:cubicBezTo>
                      <a:pt x="1046851" y="73209"/>
                      <a:pt x="728293" y="115542"/>
                      <a:pt x="728293" y="115542"/>
                    </a:cubicBezTo>
                    <a:cubicBezTo>
                      <a:pt x="645743" y="131417"/>
                      <a:pt x="611876" y="146234"/>
                      <a:pt x="531443" y="153642"/>
                    </a:cubicBezTo>
                    <a:cubicBezTo>
                      <a:pt x="451010" y="161050"/>
                      <a:pt x="331418" y="183275"/>
                      <a:pt x="245693" y="159992"/>
                    </a:cubicBezTo>
                    <a:cubicBezTo>
                      <a:pt x="159968" y="136709"/>
                      <a:pt x="-49582" y="29817"/>
                      <a:pt x="10743" y="75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7" name="フリーフォーム: 図形 676">
                <a:extLst>
                  <a:ext uri="{FF2B5EF4-FFF2-40B4-BE49-F238E27FC236}">
                    <a16:creationId xmlns:a16="http://schemas.microsoft.com/office/drawing/2014/main" id="{D9757DBA-9F3E-4534-A6F6-B1E5C5EEA539}"/>
                  </a:ext>
                </a:extLst>
              </p:cNvPr>
              <p:cNvSpPr/>
              <p:nvPr/>
            </p:nvSpPr>
            <p:spPr>
              <a:xfrm>
                <a:off x="4182951" y="4000156"/>
                <a:ext cx="1345072" cy="181201"/>
              </a:xfrm>
              <a:custGeom>
                <a:avLst/>
                <a:gdLst>
                  <a:gd name="connsiteX0" fmla="*/ 14399 w 1345072"/>
                  <a:gd name="connsiteY0" fmla="*/ 171794 h 181201"/>
                  <a:gd name="connsiteX1" fmla="*/ 128699 w 1345072"/>
                  <a:gd name="connsiteY1" fmla="*/ 171794 h 181201"/>
                  <a:gd name="connsiteX2" fmla="*/ 1297099 w 1345072"/>
                  <a:gd name="connsiteY2" fmla="*/ 171794 h 181201"/>
                  <a:gd name="connsiteX3" fmla="*/ 1112949 w 1345072"/>
                  <a:gd name="connsiteY3" fmla="*/ 44794 h 181201"/>
                  <a:gd name="connsiteX4" fmla="*/ 1043099 w 1345072"/>
                  <a:gd name="connsiteY4" fmla="*/ 344 h 181201"/>
                  <a:gd name="connsiteX5" fmla="*/ 897049 w 1345072"/>
                  <a:gd name="connsiteY5" fmla="*/ 63844 h 181201"/>
                  <a:gd name="connsiteX6" fmla="*/ 522399 w 1345072"/>
                  <a:gd name="connsiteY6" fmla="*/ 63844 h 181201"/>
                  <a:gd name="connsiteX7" fmla="*/ 14399 w 1345072"/>
                  <a:gd name="connsiteY7" fmla="*/ 171794 h 18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072" h="181201">
                    <a:moveTo>
                      <a:pt x="14399" y="171794"/>
                    </a:moveTo>
                    <a:cubicBezTo>
                      <a:pt x="-51218" y="189786"/>
                      <a:pt x="128699" y="171794"/>
                      <a:pt x="128699" y="171794"/>
                    </a:cubicBezTo>
                    <a:cubicBezTo>
                      <a:pt x="342482" y="171794"/>
                      <a:pt x="1133057" y="192961"/>
                      <a:pt x="1297099" y="171794"/>
                    </a:cubicBezTo>
                    <a:cubicBezTo>
                      <a:pt x="1461141" y="150627"/>
                      <a:pt x="1155282" y="73369"/>
                      <a:pt x="1112949" y="44794"/>
                    </a:cubicBezTo>
                    <a:cubicBezTo>
                      <a:pt x="1070616" y="16219"/>
                      <a:pt x="1079082" y="-2831"/>
                      <a:pt x="1043099" y="344"/>
                    </a:cubicBezTo>
                    <a:cubicBezTo>
                      <a:pt x="1007116" y="3519"/>
                      <a:pt x="983832" y="53261"/>
                      <a:pt x="897049" y="63844"/>
                    </a:cubicBezTo>
                    <a:cubicBezTo>
                      <a:pt x="810266" y="74427"/>
                      <a:pt x="671624" y="47969"/>
                      <a:pt x="522399" y="63844"/>
                    </a:cubicBezTo>
                    <a:cubicBezTo>
                      <a:pt x="373174" y="79719"/>
                      <a:pt x="80016" y="153802"/>
                      <a:pt x="14399" y="1717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28" name="グループ化 627">
              <a:extLst>
                <a:ext uri="{FF2B5EF4-FFF2-40B4-BE49-F238E27FC236}">
                  <a16:creationId xmlns:a16="http://schemas.microsoft.com/office/drawing/2014/main" id="{1CFF012E-1D84-47CB-A755-3F3C14B7CFF0}"/>
                </a:ext>
              </a:extLst>
            </p:cNvPr>
            <p:cNvGrpSpPr/>
            <p:nvPr/>
          </p:nvGrpSpPr>
          <p:grpSpPr>
            <a:xfrm>
              <a:off x="10409650" y="2211220"/>
              <a:ext cx="634998" cy="622401"/>
              <a:chOff x="4165016" y="4271377"/>
              <a:chExt cx="1238006" cy="1213447"/>
            </a:xfrm>
            <a:grpFill/>
          </p:grpSpPr>
          <p:sp>
            <p:nvSpPr>
              <p:cNvPr id="659" name="フリーフォーム: 図形 658">
                <a:extLst>
                  <a:ext uri="{FF2B5EF4-FFF2-40B4-BE49-F238E27FC236}">
                    <a16:creationId xmlns:a16="http://schemas.microsoft.com/office/drawing/2014/main" id="{17B4D890-09D1-474D-B5C7-9DFF2F69EB21}"/>
                  </a:ext>
                </a:extLst>
              </p:cNvPr>
              <p:cNvSpPr/>
              <p:nvPr/>
            </p:nvSpPr>
            <p:spPr>
              <a:xfrm>
                <a:off x="4203130" y="4272516"/>
                <a:ext cx="378608" cy="319006"/>
              </a:xfrm>
              <a:custGeom>
                <a:avLst/>
                <a:gdLst>
                  <a:gd name="connsiteX0" fmla="*/ 570 w 378608"/>
                  <a:gd name="connsiteY0" fmla="*/ 1034 h 319006"/>
                  <a:gd name="connsiteX1" fmla="*/ 362520 w 378608"/>
                  <a:gd name="connsiteY1" fmla="*/ 204234 h 319006"/>
                  <a:gd name="connsiteX2" fmla="*/ 311720 w 378608"/>
                  <a:gd name="connsiteY2" fmla="*/ 286784 h 319006"/>
                  <a:gd name="connsiteX3" fmla="*/ 279970 w 378608"/>
                  <a:gd name="connsiteY3" fmla="*/ 299484 h 319006"/>
                  <a:gd name="connsiteX4" fmla="*/ 570 w 378608"/>
                  <a:gd name="connsiteY4" fmla="*/ 1034 h 319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608" h="319006">
                    <a:moveTo>
                      <a:pt x="570" y="1034"/>
                    </a:moveTo>
                    <a:cubicBezTo>
                      <a:pt x="14328" y="-14841"/>
                      <a:pt x="310662" y="156609"/>
                      <a:pt x="362520" y="204234"/>
                    </a:cubicBezTo>
                    <a:cubicBezTo>
                      <a:pt x="414378" y="251859"/>
                      <a:pt x="325478" y="270909"/>
                      <a:pt x="311720" y="286784"/>
                    </a:cubicBezTo>
                    <a:cubicBezTo>
                      <a:pt x="297962" y="302659"/>
                      <a:pt x="333945" y="342876"/>
                      <a:pt x="279970" y="299484"/>
                    </a:cubicBezTo>
                    <a:cubicBezTo>
                      <a:pt x="225995" y="256092"/>
                      <a:pt x="-13188" y="16909"/>
                      <a:pt x="570" y="10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0" name="フリーフォーム: 図形 659">
                <a:extLst>
                  <a:ext uri="{FF2B5EF4-FFF2-40B4-BE49-F238E27FC236}">
                    <a16:creationId xmlns:a16="http://schemas.microsoft.com/office/drawing/2014/main" id="{A4ED94EE-72FC-4727-A3B2-4FEBC1EED212}"/>
                  </a:ext>
                </a:extLst>
              </p:cNvPr>
              <p:cNvSpPr/>
              <p:nvPr/>
            </p:nvSpPr>
            <p:spPr>
              <a:xfrm>
                <a:off x="4212965" y="4536971"/>
                <a:ext cx="278257" cy="355765"/>
              </a:xfrm>
              <a:custGeom>
                <a:avLst/>
                <a:gdLst>
                  <a:gd name="connsiteX0" fmla="*/ 3435 w 278257"/>
                  <a:gd name="connsiteY0" fmla="*/ 104 h 355765"/>
                  <a:gd name="connsiteX1" fmla="*/ 270135 w 278257"/>
                  <a:gd name="connsiteY1" fmla="*/ 139804 h 355765"/>
                  <a:gd name="connsiteX2" fmla="*/ 206635 w 278257"/>
                  <a:gd name="connsiteY2" fmla="*/ 285854 h 355765"/>
                  <a:gd name="connsiteX3" fmla="*/ 178060 w 278257"/>
                  <a:gd name="connsiteY3" fmla="*/ 355704 h 355765"/>
                  <a:gd name="connsiteX4" fmla="*/ 171710 w 278257"/>
                  <a:gd name="connsiteY4" fmla="*/ 295379 h 355765"/>
                  <a:gd name="connsiteX5" fmla="*/ 120910 w 278257"/>
                  <a:gd name="connsiteY5" fmla="*/ 162029 h 355765"/>
                  <a:gd name="connsiteX6" fmla="*/ 3435 w 278257"/>
                  <a:gd name="connsiteY6" fmla="*/ 104 h 35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257" h="355765">
                    <a:moveTo>
                      <a:pt x="3435" y="104"/>
                    </a:moveTo>
                    <a:cubicBezTo>
                      <a:pt x="28306" y="-3600"/>
                      <a:pt x="236268" y="92179"/>
                      <a:pt x="270135" y="139804"/>
                    </a:cubicBezTo>
                    <a:cubicBezTo>
                      <a:pt x="304002" y="187429"/>
                      <a:pt x="221981" y="249871"/>
                      <a:pt x="206635" y="285854"/>
                    </a:cubicBezTo>
                    <a:cubicBezTo>
                      <a:pt x="191289" y="321837"/>
                      <a:pt x="183881" y="354117"/>
                      <a:pt x="178060" y="355704"/>
                    </a:cubicBezTo>
                    <a:cubicBezTo>
                      <a:pt x="172239" y="357292"/>
                      <a:pt x="181235" y="327658"/>
                      <a:pt x="171710" y="295379"/>
                    </a:cubicBezTo>
                    <a:cubicBezTo>
                      <a:pt x="162185" y="263100"/>
                      <a:pt x="145781" y="206479"/>
                      <a:pt x="120910" y="162029"/>
                    </a:cubicBezTo>
                    <a:cubicBezTo>
                      <a:pt x="96039" y="117579"/>
                      <a:pt x="-21436" y="3808"/>
                      <a:pt x="3435" y="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1" name="フリーフォーム: 図形 660">
                <a:extLst>
                  <a:ext uri="{FF2B5EF4-FFF2-40B4-BE49-F238E27FC236}">
                    <a16:creationId xmlns:a16="http://schemas.microsoft.com/office/drawing/2014/main" id="{DA8627FE-03ED-4E6A-B1CE-F278665A9B2F}"/>
                  </a:ext>
                </a:extLst>
              </p:cNvPr>
              <p:cNvSpPr/>
              <p:nvPr/>
            </p:nvSpPr>
            <p:spPr>
              <a:xfrm>
                <a:off x="4165016" y="4721248"/>
                <a:ext cx="416620" cy="701501"/>
              </a:xfrm>
              <a:custGeom>
                <a:avLst/>
                <a:gdLst>
                  <a:gd name="connsiteX0" fmla="*/ 2172 w 416620"/>
                  <a:gd name="connsiteY0" fmla="*/ 265090 h 701501"/>
                  <a:gd name="connsiteX1" fmla="*/ 181559 w 416620"/>
                  <a:gd name="connsiteY1" fmla="*/ 674665 h 701501"/>
                  <a:gd name="connsiteX2" fmla="*/ 194259 w 416620"/>
                  <a:gd name="connsiteY2" fmla="*/ 663552 h 701501"/>
                  <a:gd name="connsiteX3" fmla="*/ 273634 w 416620"/>
                  <a:gd name="connsiteY3" fmla="*/ 676252 h 701501"/>
                  <a:gd name="connsiteX4" fmla="*/ 248234 w 416620"/>
                  <a:gd name="connsiteY4" fmla="*/ 511152 h 701501"/>
                  <a:gd name="connsiteX5" fmla="*/ 318084 w 416620"/>
                  <a:gd name="connsiteY5" fmla="*/ 303190 h 701501"/>
                  <a:gd name="connsiteX6" fmla="*/ 414922 w 416620"/>
                  <a:gd name="connsiteY6" fmla="*/ 6327 h 701501"/>
                  <a:gd name="connsiteX7" fmla="*/ 370472 w 416620"/>
                  <a:gd name="connsiteY7" fmla="*/ 117452 h 701501"/>
                  <a:gd name="connsiteX8" fmla="*/ 254584 w 416620"/>
                  <a:gd name="connsiteY8" fmla="*/ 319065 h 701501"/>
                  <a:gd name="connsiteX9" fmla="*/ 337134 w 416620"/>
                  <a:gd name="connsiteY9" fmla="*/ 104752 h 701501"/>
                  <a:gd name="connsiteX10" fmla="*/ 241884 w 416620"/>
                  <a:gd name="connsiteY10" fmla="*/ 274615 h 701501"/>
                  <a:gd name="connsiteX11" fmla="*/ 197434 w 416620"/>
                  <a:gd name="connsiteY11" fmla="*/ 366690 h 701501"/>
                  <a:gd name="connsiteX12" fmla="*/ 89484 w 416620"/>
                  <a:gd name="connsiteY12" fmla="*/ 322240 h 701501"/>
                  <a:gd name="connsiteX13" fmla="*/ 2172 w 416620"/>
                  <a:gd name="connsiteY13" fmla="*/ 265090 h 70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6620" h="701501">
                    <a:moveTo>
                      <a:pt x="2172" y="265090"/>
                    </a:moveTo>
                    <a:cubicBezTo>
                      <a:pt x="17518" y="323828"/>
                      <a:pt x="149544" y="608255"/>
                      <a:pt x="181559" y="674665"/>
                    </a:cubicBezTo>
                    <a:cubicBezTo>
                      <a:pt x="213574" y="741075"/>
                      <a:pt x="178913" y="663288"/>
                      <a:pt x="194259" y="663552"/>
                    </a:cubicBezTo>
                    <a:cubicBezTo>
                      <a:pt x="209605" y="663816"/>
                      <a:pt x="264638" y="701652"/>
                      <a:pt x="273634" y="676252"/>
                    </a:cubicBezTo>
                    <a:cubicBezTo>
                      <a:pt x="282630" y="650852"/>
                      <a:pt x="240826" y="573329"/>
                      <a:pt x="248234" y="511152"/>
                    </a:cubicBezTo>
                    <a:cubicBezTo>
                      <a:pt x="255642" y="448975"/>
                      <a:pt x="290303" y="387327"/>
                      <a:pt x="318084" y="303190"/>
                    </a:cubicBezTo>
                    <a:cubicBezTo>
                      <a:pt x="345865" y="219053"/>
                      <a:pt x="406191" y="37283"/>
                      <a:pt x="414922" y="6327"/>
                    </a:cubicBezTo>
                    <a:cubicBezTo>
                      <a:pt x="423653" y="-24629"/>
                      <a:pt x="397195" y="65329"/>
                      <a:pt x="370472" y="117452"/>
                    </a:cubicBezTo>
                    <a:cubicBezTo>
                      <a:pt x="343749" y="169575"/>
                      <a:pt x="260140" y="321182"/>
                      <a:pt x="254584" y="319065"/>
                    </a:cubicBezTo>
                    <a:cubicBezTo>
                      <a:pt x="249028" y="316948"/>
                      <a:pt x="339251" y="112160"/>
                      <a:pt x="337134" y="104752"/>
                    </a:cubicBezTo>
                    <a:cubicBezTo>
                      <a:pt x="335017" y="97344"/>
                      <a:pt x="265167" y="230959"/>
                      <a:pt x="241884" y="274615"/>
                    </a:cubicBezTo>
                    <a:cubicBezTo>
                      <a:pt x="218601" y="318271"/>
                      <a:pt x="222834" y="358753"/>
                      <a:pt x="197434" y="366690"/>
                    </a:cubicBezTo>
                    <a:cubicBezTo>
                      <a:pt x="172034" y="374627"/>
                      <a:pt x="122292" y="337057"/>
                      <a:pt x="89484" y="322240"/>
                    </a:cubicBezTo>
                    <a:cubicBezTo>
                      <a:pt x="56676" y="307423"/>
                      <a:pt x="-13174" y="206352"/>
                      <a:pt x="2172" y="2650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2" name="フリーフォーム: 図形 661">
                <a:extLst>
                  <a:ext uri="{FF2B5EF4-FFF2-40B4-BE49-F238E27FC236}">
                    <a16:creationId xmlns:a16="http://schemas.microsoft.com/office/drawing/2014/main" id="{52776F8A-BDC6-4FB2-977F-CD61E6E7F6EA}"/>
                  </a:ext>
                </a:extLst>
              </p:cNvPr>
              <p:cNvSpPr/>
              <p:nvPr/>
            </p:nvSpPr>
            <p:spPr>
              <a:xfrm>
                <a:off x="4739056" y="4271377"/>
                <a:ext cx="370288" cy="254761"/>
              </a:xfrm>
              <a:custGeom>
                <a:avLst/>
                <a:gdLst>
                  <a:gd name="connsiteX0" fmla="*/ 44082 w 370288"/>
                  <a:gd name="connsiteY0" fmla="*/ 586 h 254761"/>
                  <a:gd name="connsiteX1" fmla="*/ 155207 w 370288"/>
                  <a:gd name="connsiteY1" fmla="*/ 183148 h 254761"/>
                  <a:gd name="connsiteX2" fmla="*/ 4394 w 370288"/>
                  <a:gd name="connsiteY2" fmla="*/ 251411 h 254761"/>
                  <a:gd name="connsiteX3" fmla="*/ 361582 w 370288"/>
                  <a:gd name="connsiteY3" fmla="*/ 241886 h 254761"/>
                  <a:gd name="connsiteX4" fmla="*/ 261569 w 370288"/>
                  <a:gd name="connsiteY4" fmla="*/ 221248 h 254761"/>
                  <a:gd name="connsiteX5" fmla="*/ 275857 w 370288"/>
                  <a:gd name="connsiteY5" fmla="*/ 127586 h 254761"/>
                  <a:gd name="connsiteX6" fmla="*/ 44082 w 370288"/>
                  <a:gd name="connsiteY6" fmla="*/ 586 h 25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288" h="254761">
                    <a:moveTo>
                      <a:pt x="44082" y="586"/>
                    </a:moveTo>
                    <a:cubicBezTo>
                      <a:pt x="23974" y="9846"/>
                      <a:pt x="161822" y="141344"/>
                      <a:pt x="155207" y="183148"/>
                    </a:cubicBezTo>
                    <a:cubicBezTo>
                      <a:pt x="148592" y="224952"/>
                      <a:pt x="-30002" y="241621"/>
                      <a:pt x="4394" y="251411"/>
                    </a:cubicBezTo>
                    <a:cubicBezTo>
                      <a:pt x="38790" y="261201"/>
                      <a:pt x="318720" y="246913"/>
                      <a:pt x="361582" y="241886"/>
                    </a:cubicBezTo>
                    <a:cubicBezTo>
                      <a:pt x="404445" y="236859"/>
                      <a:pt x="275857" y="240298"/>
                      <a:pt x="261569" y="221248"/>
                    </a:cubicBezTo>
                    <a:cubicBezTo>
                      <a:pt x="247282" y="202198"/>
                      <a:pt x="311576" y="160923"/>
                      <a:pt x="275857" y="127586"/>
                    </a:cubicBezTo>
                    <a:cubicBezTo>
                      <a:pt x="240138" y="94249"/>
                      <a:pt x="64190" y="-8674"/>
                      <a:pt x="44082" y="5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3" name="フリーフォーム: 図形 662">
                <a:extLst>
                  <a:ext uri="{FF2B5EF4-FFF2-40B4-BE49-F238E27FC236}">
                    <a16:creationId xmlns:a16="http://schemas.microsoft.com/office/drawing/2014/main" id="{7C205DC4-6AED-4B31-81C2-5A017B96546B}"/>
                  </a:ext>
                </a:extLst>
              </p:cNvPr>
              <p:cNvSpPr/>
              <p:nvPr/>
            </p:nvSpPr>
            <p:spPr>
              <a:xfrm>
                <a:off x="4454487" y="4329087"/>
                <a:ext cx="345213" cy="379164"/>
              </a:xfrm>
              <a:custGeom>
                <a:avLst/>
                <a:gdLst>
                  <a:gd name="connsiteX0" fmla="*/ 161963 w 345213"/>
                  <a:gd name="connsiteY0" fmla="*/ 1613 h 379164"/>
                  <a:gd name="connsiteX1" fmla="*/ 115926 w 345213"/>
                  <a:gd name="connsiteY1" fmla="*/ 236563 h 379164"/>
                  <a:gd name="connsiteX2" fmla="*/ 38 w 345213"/>
                  <a:gd name="connsiteY2" fmla="*/ 293713 h 379164"/>
                  <a:gd name="connsiteX3" fmla="*/ 103226 w 345213"/>
                  <a:gd name="connsiteY3" fmla="*/ 320701 h 379164"/>
                  <a:gd name="connsiteX4" fmla="*/ 117513 w 345213"/>
                  <a:gd name="connsiteY4" fmla="*/ 377851 h 379164"/>
                  <a:gd name="connsiteX5" fmla="*/ 179426 w 345213"/>
                  <a:gd name="connsiteY5" fmla="*/ 258788 h 379164"/>
                  <a:gd name="connsiteX6" fmla="*/ 344526 w 345213"/>
                  <a:gd name="connsiteY6" fmla="*/ 165126 h 379164"/>
                  <a:gd name="connsiteX7" fmla="*/ 238163 w 345213"/>
                  <a:gd name="connsiteY7" fmla="*/ 174651 h 379164"/>
                  <a:gd name="connsiteX8" fmla="*/ 233401 w 345213"/>
                  <a:gd name="connsiteY8" fmla="*/ 133376 h 379164"/>
                  <a:gd name="connsiteX9" fmla="*/ 161963 w 345213"/>
                  <a:gd name="connsiteY9" fmla="*/ 1613 h 379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213" h="379164">
                    <a:moveTo>
                      <a:pt x="161963" y="1613"/>
                    </a:moveTo>
                    <a:cubicBezTo>
                      <a:pt x="142384" y="18811"/>
                      <a:pt x="142913" y="187880"/>
                      <a:pt x="115926" y="236563"/>
                    </a:cubicBezTo>
                    <a:cubicBezTo>
                      <a:pt x="88938" y="285246"/>
                      <a:pt x="2155" y="279690"/>
                      <a:pt x="38" y="293713"/>
                    </a:cubicBezTo>
                    <a:cubicBezTo>
                      <a:pt x="-2079" y="307736"/>
                      <a:pt x="83647" y="306678"/>
                      <a:pt x="103226" y="320701"/>
                    </a:cubicBezTo>
                    <a:cubicBezTo>
                      <a:pt x="122805" y="334724"/>
                      <a:pt x="104813" y="388170"/>
                      <a:pt x="117513" y="377851"/>
                    </a:cubicBezTo>
                    <a:cubicBezTo>
                      <a:pt x="130213" y="367532"/>
                      <a:pt x="141591" y="294242"/>
                      <a:pt x="179426" y="258788"/>
                    </a:cubicBezTo>
                    <a:cubicBezTo>
                      <a:pt x="217261" y="223334"/>
                      <a:pt x="334737" y="179149"/>
                      <a:pt x="344526" y="165126"/>
                    </a:cubicBezTo>
                    <a:cubicBezTo>
                      <a:pt x="354316" y="151103"/>
                      <a:pt x="256684" y="179943"/>
                      <a:pt x="238163" y="174651"/>
                    </a:cubicBezTo>
                    <a:cubicBezTo>
                      <a:pt x="219642" y="169359"/>
                      <a:pt x="245043" y="156924"/>
                      <a:pt x="233401" y="133376"/>
                    </a:cubicBezTo>
                    <a:cubicBezTo>
                      <a:pt x="221759" y="109828"/>
                      <a:pt x="181542" y="-15585"/>
                      <a:pt x="161963" y="16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4" name="フリーフォーム: 図形 663">
                <a:extLst>
                  <a:ext uri="{FF2B5EF4-FFF2-40B4-BE49-F238E27FC236}">
                    <a16:creationId xmlns:a16="http://schemas.microsoft.com/office/drawing/2014/main" id="{FB891ED0-8159-42FF-AE29-A4CFE30F63C8}"/>
                  </a:ext>
                </a:extLst>
              </p:cNvPr>
              <p:cNvSpPr/>
              <p:nvPr/>
            </p:nvSpPr>
            <p:spPr>
              <a:xfrm>
                <a:off x="4573710" y="4445171"/>
                <a:ext cx="815983" cy="217349"/>
              </a:xfrm>
              <a:custGeom>
                <a:avLst/>
                <a:gdLst>
                  <a:gd name="connsiteX0" fmla="*/ 77665 w 815983"/>
                  <a:gd name="connsiteY0" fmla="*/ 29992 h 217349"/>
                  <a:gd name="connsiteX1" fmla="*/ 493590 w 815983"/>
                  <a:gd name="connsiteY1" fmla="*/ 47454 h 217349"/>
                  <a:gd name="connsiteX2" fmla="*/ 572965 w 815983"/>
                  <a:gd name="connsiteY2" fmla="*/ 49042 h 217349"/>
                  <a:gd name="connsiteX3" fmla="*/ 611065 w 815983"/>
                  <a:gd name="connsiteY3" fmla="*/ 34754 h 217349"/>
                  <a:gd name="connsiteX4" fmla="*/ 698378 w 815983"/>
                  <a:gd name="connsiteY4" fmla="*/ 1417 h 217349"/>
                  <a:gd name="connsiteX5" fmla="*/ 815853 w 815983"/>
                  <a:gd name="connsiteY5" fmla="*/ 87142 h 217349"/>
                  <a:gd name="connsiteX6" fmla="*/ 674565 w 815983"/>
                  <a:gd name="connsiteY6" fmla="*/ 190329 h 217349"/>
                  <a:gd name="connsiteX7" fmla="*/ 645990 w 815983"/>
                  <a:gd name="connsiteY7" fmla="*/ 217317 h 217349"/>
                  <a:gd name="connsiteX8" fmla="*/ 622178 w 815983"/>
                  <a:gd name="connsiteY8" fmla="*/ 187154 h 217349"/>
                  <a:gd name="connsiteX9" fmla="*/ 544390 w 815983"/>
                  <a:gd name="connsiteY9" fmla="*/ 131592 h 217349"/>
                  <a:gd name="connsiteX10" fmla="*/ 403103 w 815983"/>
                  <a:gd name="connsiteY10" fmla="*/ 131592 h 217349"/>
                  <a:gd name="connsiteX11" fmla="*/ 4640 w 815983"/>
                  <a:gd name="connsiteY11" fmla="*/ 118892 h 217349"/>
                  <a:gd name="connsiteX12" fmla="*/ 179265 w 815983"/>
                  <a:gd name="connsiteY12" fmla="*/ 101429 h 217349"/>
                  <a:gd name="connsiteX13" fmla="*/ 77665 w 815983"/>
                  <a:gd name="connsiteY13" fmla="*/ 29992 h 21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15983" h="217349">
                    <a:moveTo>
                      <a:pt x="77665" y="29992"/>
                    </a:moveTo>
                    <a:cubicBezTo>
                      <a:pt x="130052" y="20996"/>
                      <a:pt x="493590" y="47454"/>
                      <a:pt x="493590" y="47454"/>
                    </a:cubicBezTo>
                    <a:cubicBezTo>
                      <a:pt x="576140" y="50629"/>
                      <a:pt x="553386" y="51159"/>
                      <a:pt x="572965" y="49042"/>
                    </a:cubicBezTo>
                    <a:cubicBezTo>
                      <a:pt x="592544" y="46925"/>
                      <a:pt x="590163" y="42692"/>
                      <a:pt x="611065" y="34754"/>
                    </a:cubicBezTo>
                    <a:cubicBezTo>
                      <a:pt x="631967" y="26816"/>
                      <a:pt x="664247" y="-7314"/>
                      <a:pt x="698378" y="1417"/>
                    </a:cubicBezTo>
                    <a:cubicBezTo>
                      <a:pt x="732509" y="10148"/>
                      <a:pt x="819822" y="55657"/>
                      <a:pt x="815853" y="87142"/>
                    </a:cubicBezTo>
                    <a:cubicBezTo>
                      <a:pt x="811884" y="118627"/>
                      <a:pt x="702876" y="168633"/>
                      <a:pt x="674565" y="190329"/>
                    </a:cubicBezTo>
                    <a:cubicBezTo>
                      <a:pt x="646254" y="212025"/>
                      <a:pt x="654721" y="217846"/>
                      <a:pt x="645990" y="217317"/>
                    </a:cubicBezTo>
                    <a:cubicBezTo>
                      <a:pt x="637259" y="216788"/>
                      <a:pt x="639111" y="201441"/>
                      <a:pt x="622178" y="187154"/>
                    </a:cubicBezTo>
                    <a:cubicBezTo>
                      <a:pt x="605245" y="172867"/>
                      <a:pt x="580902" y="140852"/>
                      <a:pt x="544390" y="131592"/>
                    </a:cubicBezTo>
                    <a:cubicBezTo>
                      <a:pt x="507878" y="122332"/>
                      <a:pt x="403103" y="131592"/>
                      <a:pt x="403103" y="131592"/>
                    </a:cubicBezTo>
                    <a:cubicBezTo>
                      <a:pt x="313145" y="129475"/>
                      <a:pt x="41946" y="123919"/>
                      <a:pt x="4640" y="118892"/>
                    </a:cubicBezTo>
                    <a:cubicBezTo>
                      <a:pt x="-32666" y="113865"/>
                      <a:pt x="166830" y="114658"/>
                      <a:pt x="179265" y="101429"/>
                    </a:cubicBezTo>
                    <a:cubicBezTo>
                      <a:pt x="191701" y="88200"/>
                      <a:pt x="25278" y="38988"/>
                      <a:pt x="77665" y="299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5" name="フリーフォーム: 図形 664">
                <a:extLst>
                  <a:ext uri="{FF2B5EF4-FFF2-40B4-BE49-F238E27FC236}">
                    <a16:creationId xmlns:a16="http://schemas.microsoft.com/office/drawing/2014/main" id="{4CCDA135-9A00-4F92-91D1-49D6F0764BFF}"/>
                  </a:ext>
                </a:extLst>
              </p:cNvPr>
              <p:cNvSpPr/>
              <p:nvPr/>
            </p:nvSpPr>
            <p:spPr>
              <a:xfrm>
                <a:off x="4561875" y="4582818"/>
                <a:ext cx="755729" cy="159174"/>
              </a:xfrm>
              <a:custGeom>
                <a:avLst/>
                <a:gdLst>
                  <a:gd name="connsiteX0" fmla="*/ 13300 w 755729"/>
                  <a:gd name="connsiteY0" fmla="*/ 65382 h 159174"/>
                  <a:gd name="connsiteX1" fmla="*/ 389538 w 755729"/>
                  <a:gd name="connsiteY1" fmla="*/ 62207 h 159174"/>
                  <a:gd name="connsiteX2" fmla="*/ 414938 w 755729"/>
                  <a:gd name="connsiteY2" fmla="*/ 57445 h 159174"/>
                  <a:gd name="connsiteX3" fmla="*/ 545113 w 755729"/>
                  <a:gd name="connsiteY3" fmla="*/ 295 h 159174"/>
                  <a:gd name="connsiteX4" fmla="*/ 610200 w 755729"/>
                  <a:gd name="connsiteY4" fmla="*/ 33632 h 159174"/>
                  <a:gd name="connsiteX5" fmla="*/ 659413 w 755729"/>
                  <a:gd name="connsiteY5" fmla="*/ 84432 h 159174"/>
                  <a:gd name="connsiteX6" fmla="*/ 599088 w 755729"/>
                  <a:gd name="connsiteY6" fmla="*/ 89195 h 159174"/>
                  <a:gd name="connsiteX7" fmla="*/ 754663 w 755729"/>
                  <a:gd name="connsiteY7" fmla="*/ 135232 h 159174"/>
                  <a:gd name="connsiteX8" fmla="*/ 507013 w 755729"/>
                  <a:gd name="connsiteY8" fmla="*/ 138407 h 159174"/>
                  <a:gd name="connsiteX9" fmla="*/ 130775 w 755729"/>
                  <a:gd name="connsiteY9" fmla="*/ 159045 h 159174"/>
                  <a:gd name="connsiteX10" fmla="*/ 87913 w 755729"/>
                  <a:gd name="connsiteY10" fmla="*/ 127295 h 159174"/>
                  <a:gd name="connsiteX11" fmla="*/ 13300 w 755729"/>
                  <a:gd name="connsiteY11" fmla="*/ 65382 h 15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5729" h="159174">
                    <a:moveTo>
                      <a:pt x="13300" y="65382"/>
                    </a:moveTo>
                    <a:cubicBezTo>
                      <a:pt x="63571" y="54534"/>
                      <a:pt x="322598" y="63530"/>
                      <a:pt x="389538" y="62207"/>
                    </a:cubicBezTo>
                    <a:cubicBezTo>
                      <a:pt x="456478" y="60884"/>
                      <a:pt x="389009" y="67764"/>
                      <a:pt x="414938" y="57445"/>
                    </a:cubicBezTo>
                    <a:cubicBezTo>
                      <a:pt x="440867" y="47126"/>
                      <a:pt x="512569" y="4264"/>
                      <a:pt x="545113" y="295"/>
                    </a:cubicBezTo>
                    <a:cubicBezTo>
                      <a:pt x="577657" y="-3674"/>
                      <a:pt x="610200" y="33632"/>
                      <a:pt x="610200" y="33632"/>
                    </a:cubicBezTo>
                    <a:cubicBezTo>
                      <a:pt x="629250" y="47655"/>
                      <a:pt x="661265" y="75172"/>
                      <a:pt x="659413" y="84432"/>
                    </a:cubicBezTo>
                    <a:cubicBezTo>
                      <a:pt x="657561" y="93692"/>
                      <a:pt x="583213" y="80728"/>
                      <a:pt x="599088" y="89195"/>
                    </a:cubicBezTo>
                    <a:cubicBezTo>
                      <a:pt x="614963" y="97662"/>
                      <a:pt x="770009" y="127030"/>
                      <a:pt x="754663" y="135232"/>
                    </a:cubicBezTo>
                    <a:cubicBezTo>
                      <a:pt x="739317" y="143434"/>
                      <a:pt x="610994" y="134438"/>
                      <a:pt x="507013" y="138407"/>
                    </a:cubicBezTo>
                    <a:cubicBezTo>
                      <a:pt x="403032" y="142376"/>
                      <a:pt x="200625" y="160897"/>
                      <a:pt x="130775" y="159045"/>
                    </a:cubicBezTo>
                    <a:cubicBezTo>
                      <a:pt x="60925" y="157193"/>
                      <a:pt x="105640" y="139731"/>
                      <a:pt x="87913" y="127295"/>
                    </a:cubicBezTo>
                    <a:cubicBezTo>
                      <a:pt x="70186" y="114859"/>
                      <a:pt x="-36971" y="76230"/>
                      <a:pt x="13300" y="653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6" name="フリーフォーム: 図形 665">
                <a:extLst>
                  <a:ext uri="{FF2B5EF4-FFF2-40B4-BE49-F238E27FC236}">
                    <a16:creationId xmlns:a16="http://schemas.microsoft.com/office/drawing/2014/main" id="{FE1BFFB8-32D2-43DC-B2F3-1DD444D0F72C}"/>
                  </a:ext>
                </a:extLst>
              </p:cNvPr>
              <p:cNvSpPr/>
              <p:nvPr/>
            </p:nvSpPr>
            <p:spPr>
              <a:xfrm>
                <a:off x="4583996" y="4728880"/>
                <a:ext cx="166886" cy="527622"/>
              </a:xfrm>
              <a:custGeom>
                <a:avLst/>
                <a:gdLst>
                  <a:gd name="connsiteX0" fmla="*/ 704 w 166886"/>
                  <a:gd name="connsiteY0" fmla="*/ 3458 h 527622"/>
                  <a:gd name="connsiteX1" fmla="*/ 45154 w 166886"/>
                  <a:gd name="connsiteY1" fmla="*/ 187608 h 527622"/>
                  <a:gd name="connsiteX2" fmla="*/ 13404 w 166886"/>
                  <a:gd name="connsiteY2" fmla="*/ 506695 h 527622"/>
                  <a:gd name="connsiteX3" fmla="*/ 72142 w 166886"/>
                  <a:gd name="connsiteY3" fmla="*/ 493995 h 527622"/>
                  <a:gd name="connsiteX4" fmla="*/ 149929 w 166886"/>
                  <a:gd name="connsiteY4" fmla="*/ 470183 h 527622"/>
                  <a:gd name="connsiteX5" fmla="*/ 161042 w 166886"/>
                  <a:gd name="connsiteY5" fmla="*/ 293970 h 527622"/>
                  <a:gd name="connsiteX6" fmla="*/ 161042 w 166886"/>
                  <a:gd name="connsiteY6" fmla="*/ 103470 h 527622"/>
                  <a:gd name="connsiteX7" fmla="*/ 88017 w 166886"/>
                  <a:gd name="connsiteY7" fmla="*/ 68545 h 527622"/>
                  <a:gd name="connsiteX8" fmla="*/ 704 w 166886"/>
                  <a:gd name="connsiteY8" fmla="*/ 3458 h 5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886" h="527622">
                    <a:moveTo>
                      <a:pt x="704" y="3458"/>
                    </a:moveTo>
                    <a:cubicBezTo>
                      <a:pt x="-6440" y="23302"/>
                      <a:pt x="43037" y="103735"/>
                      <a:pt x="45154" y="187608"/>
                    </a:cubicBezTo>
                    <a:cubicBezTo>
                      <a:pt x="47271" y="271481"/>
                      <a:pt x="8906" y="455631"/>
                      <a:pt x="13404" y="506695"/>
                    </a:cubicBezTo>
                    <a:cubicBezTo>
                      <a:pt x="17902" y="557760"/>
                      <a:pt x="49388" y="500080"/>
                      <a:pt x="72142" y="493995"/>
                    </a:cubicBezTo>
                    <a:cubicBezTo>
                      <a:pt x="94896" y="487910"/>
                      <a:pt x="135112" y="503521"/>
                      <a:pt x="149929" y="470183"/>
                    </a:cubicBezTo>
                    <a:cubicBezTo>
                      <a:pt x="164746" y="436846"/>
                      <a:pt x="159190" y="355089"/>
                      <a:pt x="161042" y="293970"/>
                    </a:cubicBezTo>
                    <a:cubicBezTo>
                      <a:pt x="162894" y="232851"/>
                      <a:pt x="173213" y="141041"/>
                      <a:pt x="161042" y="103470"/>
                    </a:cubicBezTo>
                    <a:cubicBezTo>
                      <a:pt x="148871" y="65899"/>
                      <a:pt x="112888" y="82039"/>
                      <a:pt x="88017" y="68545"/>
                    </a:cubicBezTo>
                    <a:cubicBezTo>
                      <a:pt x="63146" y="55051"/>
                      <a:pt x="7848" y="-16386"/>
                      <a:pt x="704" y="34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7" name="フリーフォーム: 図形 666">
                <a:extLst>
                  <a:ext uri="{FF2B5EF4-FFF2-40B4-BE49-F238E27FC236}">
                    <a16:creationId xmlns:a16="http://schemas.microsoft.com/office/drawing/2014/main" id="{8AD85AC0-A8F4-465D-8325-F17138C92A9F}"/>
                  </a:ext>
                </a:extLst>
              </p:cNvPr>
              <p:cNvSpPr/>
              <p:nvPr/>
            </p:nvSpPr>
            <p:spPr>
              <a:xfrm>
                <a:off x="4671930" y="4778049"/>
                <a:ext cx="597382" cy="426274"/>
              </a:xfrm>
              <a:custGeom>
                <a:avLst/>
                <a:gdLst>
                  <a:gd name="connsiteX0" fmla="*/ 83 w 597382"/>
                  <a:gd name="connsiteY0" fmla="*/ 6676 h 426274"/>
                  <a:gd name="connsiteX1" fmla="*/ 79458 w 597382"/>
                  <a:gd name="connsiteY1" fmla="*/ 11439 h 426274"/>
                  <a:gd name="connsiteX2" fmla="*/ 247733 w 597382"/>
                  <a:gd name="connsiteY2" fmla="*/ 35251 h 426274"/>
                  <a:gd name="connsiteX3" fmla="*/ 350920 w 597382"/>
                  <a:gd name="connsiteY3" fmla="*/ 43189 h 426274"/>
                  <a:gd name="connsiteX4" fmla="*/ 458870 w 597382"/>
                  <a:gd name="connsiteY4" fmla="*/ 326 h 426274"/>
                  <a:gd name="connsiteX5" fmla="*/ 560470 w 597382"/>
                  <a:gd name="connsiteY5" fmla="*/ 25726 h 426274"/>
                  <a:gd name="connsiteX6" fmla="*/ 596983 w 597382"/>
                  <a:gd name="connsiteY6" fmla="*/ 67001 h 426274"/>
                  <a:gd name="connsiteX7" fmla="*/ 579520 w 597382"/>
                  <a:gd name="connsiteY7" fmla="*/ 162251 h 426274"/>
                  <a:gd name="connsiteX8" fmla="*/ 573170 w 597382"/>
                  <a:gd name="connsiteY8" fmla="*/ 397201 h 426274"/>
                  <a:gd name="connsiteX9" fmla="*/ 541420 w 597382"/>
                  <a:gd name="connsiteY9" fmla="*/ 421014 h 426274"/>
                  <a:gd name="connsiteX10" fmla="*/ 452520 w 597382"/>
                  <a:gd name="connsiteY10" fmla="*/ 382914 h 426274"/>
                  <a:gd name="connsiteX11" fmla="*/ 441408 w 597382"/>
                  <a:gd name="connsiteY11" fmla="*/ 222576 h 426274"/>
                  <a:gd name="connsiteX12" fmla="*/ 315995 w 597382"/>
                  <a:gd name="connsiteY12" fmla="*/ 128914 h 426274"/>
                  <a:gd name="connsiteX13" fmla="*/ 154070 w 597382"/>
                  <a:gd name="connsiteY13" fmla="*/ 111451 h 426274"/>
                  <a:gd name="connsiteX14" fmla="*/ 66758 w 597382"/>
                  <a:gd name="connsiteY14" fmla="*/ 90814 h 426274"/>
                  <a:gd name="connsiteX15" fmla="*/ 83 w 597382"/>
                  <a:gd name="connsiteY15" fmla="*/ 6676 h 42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7382" h="426274">
                    <a:moveTo>
                      <a:pt x="83" y="6676"/>
                    </a:moveTo>
                    <a:cubicBezTo>
                      <a:pt x="2200" y="-6553"/>
                      <a:pt x="79458" y="11439"/>
                      <a:pt x="79458" y="11439"/>
                    </a:cubicBezTo>
                    <a:cubicBezTo>
                      <a:pt x="120733" y="16201"/>
                      <a:pt x="247733" y="35251"/>
                      <a:pt x="247733" y="35251"/>
                    </a:cubicBezTo>
                    <a:cubicBezTo>
                      <a:pt x="292977" y="40543"/>
                      <a:pt x="315731" y="49010"/>
                      <a:pt x="350920" y="43189"/>
                    </a:cubicBezTo>
                    <a:cubicBezTo>
                      <a:pt x="386109" y="37368"/>
                      <a:pt x="423945" y="3236"/>
                      <a:pt x="458870" y="326"/>
                    </a:cubicBezTo>
                    <a:cubicBezTo>
                      <a:pt x="493795" y="-2585"/>
                      <a:pt x="537451" y="14614"/>
                      <a:pt x="560470" y="25726"/>
                    </a:cubicBezTo>
                    <a:cubicBezTo>
                      <a:pt x="583489" y="36838"/>
                      <a:pt x="593808" y="44247"/>
                      <a:pt x="596983" y="67001"/>
                    </a:cubicBezTo>
                    <a:cubicBezTo>
                      <a:pt x="600158" y="89755"/>
                      <a:pt x="583489" y="107218"/>
                      <a:pt x="579520" y="162251"/>
                    </a:cubicBezTo>
                    <a:cubicBezTo>
                      <a:pt x="575551" y="217284"/>
                      <a:pt x="579520" y="354074"/>
                      <a:pt x="573170" y="397201"/>
                    </a:cubicBezTo>
                    <a:cubicBezTo>
                      <a:pt x="566820" y="440328"/>
                      <a:pt x="561528" y="423395"/>
                      <a:pt x="541420" y="421014"/>
                    </a:cubicBezTo>
                    <a:cubicBezTo>
                      <a:pt x="521312" y="418633"/>
                      <a:pt x="469189" y="415987"/>
                      <a:pt x="452520" y="382914"/>
                    </a:cubicBezTo>
                    <a:cubicBezTo>
                      <a:pt x="435851" y="349841"/>
                      <a:pt x="464162" y="264909"/>
                      <a:pt x="441408" y="222576"/>
                    </a:cubicBezTo>
                    <a:cubicBezTo>
                      <a:pt x="418654" y="180243"/>
                      <a:pt x="363885" y="147435"/>
                      <a:pt x="315995" y="128914"/>
                    </a:cubicBezTo>
                    <a:cubicBezTo>
                      <a:pt x="268105" y="110393"/>
                      <a:pt x="195610" y="117801"/>
                      <a:pt x="154070" y="111451"/>
                    </a:cubicBezTo>
                    <a:cubicBezTo>
                      <a:pt x="112531" y="105101"/>
                      <a:pt x="96920" y="107218"/>
                      <a:pt x="66758" y="90814"/>
                    </a:cubicBezTo>
                    <a:cubicBezTo>
                      <a:pt x="36596" y="74410"/>
                      <a:pt x="-2034" y="19905"/>
                      <a:pt x="83" y="66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8" name="フリーフォーム: 図形 667">
                <a:extLst>
                  <a:ext uri="{FF2B5EF4-FFF2-40B4-BE49-F238E27FC236}">
                    <a16:creationId xmlns:a16="http://schemas.microsoft.com/office/drawing/2014/main" id="{25B0946F-2C38-4134-A472-98D9D3453C1E}"/>
                  </a:ext>
                </a:extLst>
              </p:cNvPr>
              <p:cNvSpPr/>
              <p:nvPr/>
            </p:nvSpPr>
            <p:spPr>
              <a:xfrm>
                <a:off x="4826077" y="4668993"/>
                <a:ext cx="192096" cy="516305"/>
              </a:xfrm>
              <a:custGeom>
                <a:avLst/>
                <a:gdLst>
                  <a:gd name="connsiteX0" fmla="*/ 7861 w 192096"/>
                  <a:gd name="connsiteY0" fmla="*/ 14132 h 516305"/>
                  <a:gd name="connsiteX1" fmla="*/ 14211 w 192096"/>
                  <a:gd name="connsiteY1" fmla="*/ 77632 h 516305"/>
                  <a:gd name="connsiteX2" fmla="*/ 96761 w 192096"/>
                  <a:gd name="connsiteY2" fmla="*/ 488795 h 516305"/>
                  <a:gd name="connsiteX3" fmla="*/ 188836 w 192096"/>
                  <a:gd name="connsiteY3" fmla="*/ 477682 h 516305"/>
                  <a:gd name="connsiteX4" fmla="*/ 169786 w 192096"/>
                  <a:gd name="connsiteY4" fmla="*/ 472920 h 516305"/>
                  <a:gd name="connsiteX5" fmla="*/ 153911 w 192096"/>
                  <a:gd name="connsiteY5" fmla="*/ 422120 h 516305"/>
                  <a:gd name="connsiteX6" fmla="*/ 171373 w 192096"/>
                  <a:gd name="connsiteY6" fmla="*/ 337982 h 516305"/>
                  <a:gd name="connsiteX7" fmla="*/ 187248 w 192096"/>
                  <a:gd name="connsiteY7" fmla="*/ 20482 h 516305"/>
                  <a:gd name="connsiteX8" fmla="*/ 95173 w 192096"/>
                  <a:gd name="connsiteY8" fmla="*/ 30007 h 516305"/>
                  <a:gd name="connsiteX9" fmla="*/ 7861 w 192096"/>
                  <a:gd name="connsiteY9" fmla="*/ 14132 h 51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096" h="516305">
                    <a:moveTo>
                      <a:pt x="7861" y="14132"/>
                    </a:moveTo>
                    <a:cubicBezTo>
                      <a:pt x="-5633" y="22069"/>
                      <a:pt x="-606" y="-1478"/>
                      <a:pt x="14211" y="77632"/>
                    </a:cubicBezTo>
                    <a:cubicBezTo>
                      <a:pt x="29028" y="156742"/>
                      <a:pt x="67657" y="422120"/>
                      <a:pt x="96761" y="488795"/>
                    </a:cubicBezTo>
                    <a:cubicBezTo>
                      <a:pt x="125865" y="555470"/>
                      <a:pt x="176665" y="480328"/>
                      <a:pt x="188836" y="477682"/>
                    </a:cubicBezTo>
                    <a:cubicBezTo>
                      <a:pt x="201007" y="475036"/>
                      <a:pt x="175607" y="482180"/>
                      <a:pt x="169786" y="472920"/>
                    </a:cubicBezTo>
                    <a:cubicBezTo>
                      <a:pt x="163965" y="463660"/>
                      <a:pt x="153647" y="444610"/>
                      <a:pt x="153911" y="422120"/>
                    </a:cubicBezTo>
                    <a:cubicBezTo>
                      <a:pt x="154175" y="399630"/>
                      <a:pt x="165817" y="404922"/>
                      <a:pt x="171373" y="337982"/>
                    </a:cubicBezTo>
                    <a:cubicBezTo>
                      <a:pt x="176929" y="271042"/>
                      <a:pt x="199948" y="71811"/>
                      <a:pt x="187248" y="20482"/>
                    </a:cubicBezTo>
                    <a:cubicBezTo>
                      <a:pt x="174548" y="-30847"/>
                      <a:pt x="122425" y="30536"/>
                      <a:pt x="95173" y="30007"/>
                    </a:cubicBezTo>
                    <a:cubicBezTo>
                      <a:pt x="67921" y="29478"/>
                      <a:pt x="21355" y="6195"/>
                      <a:pt x="7861" y="14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9" name="フリーフォーム: 図形 668">
                <a:extLst>
                  <a:ext uri="{FF2B5EF4-FFF2-40B4-BE49-F238E27FC236}">
                    <a16:creationId xmlns:a16="http://schemas.microsoft.com/office/drawing/2014/main" id="{30E37AE6-7820-49F7-BABE-BF19A6FF3FC2}"/>
                  </a:ext>
                </a:extLst>
              </p:cNvPr>
              <p:cNvSpPr/>
              <p:nvPr/>
            </p:nvSpPr>
            <p:spPr>
              <a:xfrm>
                <a:off x="4685007" y="4933480"/>
                <a:ext cx="591654" cy="124524"/>
              </a:xfrm>
              <a:custGeom>
                <a:avLst/>
                <a:gdLst>
                  <a:gd name="connsiteX0" fmla="*/ 12406 w 591654"/>
                  <a:gd name="connsiteY0" fmla="*/ 6820 h 124524"/>
                  <a:gd name="connsiteX1" fmla="*/ 96543 w 591654"/>
                  <a:gd name="connsiteY1" fmla="*/ 6820 h 124524"/>
                  <a:gd name="connsiteX2" fmla="*/ 572793 w 591654"/>
                  <a:gd name="connsiteY2" fmla="*/ 9995 h 124524"/>
                  <a:gd name="connsiteX3" fmla="*/ 495006 w 591654"/>
                  <a:gd name="connsiteY3" fmla="*/ 73495 h 124524"/>
                  <a:gd name="connsiteX4" fmla="*/ 482306 w 591654"/>
                  <a:gd name="connsiteY4" fmla="*/ 124295 h 124524"/>
                  <a:gd name="connsiteX5" fmla="*/ 236243 w 591654"/>
                  <a:gd name="connsiteY5" fmla="*/ 92545 h 124524"/>
                  <a:gd name="connsiteX6" fmla="*/ 23518 w 591654"/>
                  <a:gd name="connsiteY6" fmla="*/ 98895 h 124524"/>
                  <a:gd name="connsiteX7" fmla="*/ 12406 w 591654"/>
                  <a:gd name="connsiteY7" fmla="*/ 6820 h 12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1654" h="124524">
                    <a:moveTo>
                      <a:pt x="12406" y="6820"/>
                    </a:moveTo>
                    <a:cubicBezTo>
                      <a:pt x="24577" y="-8526"/>
                      <a:pt x="96543" y="6820"/>
                      <a:pt x="96543" y="6820"/>
                    </a:cubicBezTo>
                    <a:cubicBezTo>
                      <a:pt x="189941" y="7349"/>
                      <a:pt x="506383" y="-1118"/>
                      <a:pt x="572793" y="9995"/>
                    </a:cubicBezTo>
                    <a:cubicBezTo>
                      <a:pt x="639204" y="21108"/>
                      <a:pt x="510087" y="54445"/>
                      <a:pt x="495006" y="73495"/>
                    </a:cubicBezTo>
                    <a:cubicBezTo>
                      <a:pt x="479925" y="92545"/>
                      <a:pt x="525433" y="121120"/>
                      <a:pt x="482306" y="124295"/>
                    </a:cubicBezTo>
                    <a:cubicBezTo>
                      <a:pt x="439179" y="127470"/>
                      <a:pt x="312708" y="96778"/>
                      <a:pt x="236243" y="92545"/>
                    </a:cubicBezTo>
                    <a:cubicBezTo>
                      <a:pt x="159778" y="88312"/>
                      <a:pt x="59237" y="107362"/>
                      <a:pt x="23518" y="98895"/>
                    </a:cubicBezTo>
                    <a:cubicBezTo>
                      <a:pt x="-12201" y="90428"/>
                      <a:pt x="235" y="22166"/>
                      <a:pt x="12406" y="68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0" name="フリーフォーム: 図形 669">
                <a:extLst>
                  <a:ext uri="{FF2B5EF4-FFF2-40B4-BE49-F238E27FC236}">
                    <a16:creationId xmlns:a16="http://schemas.microsoft.com/office/drawing/2014/main" id="{E91F5100-25F7-4C52-9BE1-C84390061CAE}"/>
                  </a:ext>
                </a:extLst>
              </p:cNvPr>
              <p:cNvSpPr/>
              <p:nvPr/>
            </p:nvSpPr>
            <p:spPr>
              <a:xfrm>
                <a:off x="4675936" y="5099462"/>
                <a:ext cx="552173" cy="92929"/>
              </a:xfrm>
              <a:custGeom>
                <a:avLst/>
                <a:gdLst>
                  <a:gd name="connsiteX0" fmla="*/ 32589 w 552173"/>
                  <a:gd name="connsiteY0" fmla="*/ 2763 h 92929"/>
                  <a:gd name="connsiteX1" fmla="*/ 508839 w 552173"/>
                  <a:gd name="connsiteY1" fmla="*/ 21813 h 92929"/>
                  <a:gd name="connsiteX2" fmla="*/ 521539 w 552173"/>
                  <a:gd name="connsiteY2" fmla="*/ 88488 h 92929"/>
                  <a:gd name="connsiteX3" fmla="*/ 432639 w 552173"/>
                  <a:gd name="connsiteY3" fmla="*/ 86901 h 92929"/>
                  <a:gd name="connsiteX4" fmla="*/ 159589 w 552173"/>
                  <a:gd name="connsiteY4" fmla="*/ 74201 h 92929"/>
                  <a:gd name="connsiteX5" fmla="*/ 54814 w 552173"/>
                  <a:gd name="connsiteY5" fmla="*/ 74201 h 92929"/>
                  <a:gd name="connsiteX6" fmla="*/ 32589 w 552173"/>
                  <a:gd name="connsiteY6" fmla="*/ 2763 h 9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173" h="92929">
                    <a:moveTo>
                      <a:pt x="32589" y="2763"/>
                    </a:moveTo>
                    <a:cubicBezTo>
                      <a:pt x="108260" y="-5968"/>
                      <a:pt x="427347" y="7526"/>
                      <a:pt x="508839" y="21813"/>
                    </a:cubicBezTo>
                    <a:cubicBezTo>
                      <a:pt x="590331" y="36100"/>
                      <a:pt x="534239" y="77640"/>
                      <a:pt x="521539" y="88488"/>
                    </a:cubicBezTo>
                    <a:cubicBezTo>
                      <a:pt x="508839" y="99336"/>
                      <a:pt x="432639" y="86901"/>
                      <a:pt x="432639" y="86901"/>
                    </a:cubicBezTo>
                    <a:lnTo>
                      <a:pt x="159589" y="74201"/>
                    </a:lnTo>
                    <a:cubicBezTo>
                      <a:pt x="96618" y="72084"/>
                      <a:pt x="75716" y="81874"/>
                      <a:pt x="54814" y="74201"/>
                    </a:cubicBezTo>
                    <a:cubicBezTo>
                      <a:pt x="33912" y="66528"/>
                      <a:pt x="-43082" y="11494"/>
                      <a:pt x="32589" y="27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1" name="フリーフォーム: 図形 670">
                <a:extLst>
                  <a:ext uri="{FF2B5EF4-FFF2-40B4-BE49-F238E27FC236}">
                    <a16:creationId xmlns:a16="http://schemas.microsoft.com/office/drawing/2014/main" id="{93621C46-677B-4B23-B4D7-E0BE3A0A3D76}"/>
                  </a:ext>
                </a:extLst>
              </p:cNvPr>
              <p:cNvSpPr/>
              <p:nvPr/>
            </p:nvSpPr>
            <p:spPr>
              <a:xfrm>
                <a:off x="4453634" y="5200313"/>
                <a:ext cx="470223" cy="259793"/>
              </a:xfrm>
              <a:custGeom>
                <a:avLst/>
                <a:gdLst>
                  <a:gd name="connsiteX0" fmla="*/ 358079 w 470223"/>
                  <a:gd name="connsiteY0" fmla="*/ 1925 h 259793"/>
                  <a:gd name="connsiteX1" fmla="*/ 7241 w 470223"/>
                  <a:gd name="connsiteY1" fmla="*/ 168612 h 259793"/>
                  <a:gd name="connsiteX2" fmla="*/ 116779 w 470223"/>
                  <a:gd name="connsiteY2" fmla="*/ 167025 h 259793"/>
                  <a:gd name="connsiteX3" fmla="*/ 65979 w 470223"/>
                  <a:gd name="connsiteY3" fmla="*/ 259100 h 259793"/>
                  <a:gd name="connsiteX4" fmla="*/ 466029 w 470223"/>
                  <a:gd name="connsiteY4" fmla="*/ 111462 h 259793"/>
                  <a:gd name="connsiteX5" fmla="*/ 278704 w 470223"/>
                  <a:gd name="connsiteY5" fmla="*/ 78125 h 259793"/>
                  <a:gd name="connsiteX6" fmla="*/ 358079 w 470223"/>
                  <a:gd name="connsiteY6" fmla="*/ 1925 h 25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223" h="259793">
                    <a:moveTo>
                      <a:pt x="358079" y="1925"/>
                    </a:moveTo>
                    <a:cubicBezTo>
                      <a:pt x="312835" y="17006"/>
                      <a:pt x="47458" y="141095"/>
                      <a:pt x="7241" y="168612"/>
                    </a:cubicBezTo>
                    <a:cubicBezTo>
                      <a:pt x="-32976" y="196129"/>
                      <a:pt x="106989" y="151944"/>
                      <a:pt x="116779" y="167025"/>
                    </a:cubicBezTo>
                    <a:cubicBezTo>
                      <a:pt x="126569" y="182106"/>
                      <a:pt x="7771" y="268360"/>
                      <a:pt x="65979" y="259100"/>
                    </a:cubicBezTo>
                    <a:cubicBezTo>
                      <a:pt x="124187" y="249840"/>
                      <a:pt x="430575" y="141624"/>
                      <a:pt x="466029" y="111462"/>
                    </a:cubicBezTo>
                    <a:cubicBezTo>
                      <a:pt x="501483" y="81300"/>
                      <a:pt x="301194" y="91354"/>
                      <a:pt x="278704" y="78125"/>
                    </a:cubicBezTo>
                    <a:cubicBezTo>
                      <a:pt x="256214" y="64896"/>
                      <a:pt x="403323" y="-13156"/>
                      <a:pt x="358079" y="19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2" name="フリーフォーム: 図形 671">
                <a:extLst>
                  <a:ext uri="{FF2B5EF4-FFF2-40B4-BE49-F238E27FC236}">
                    <a16:creationId xmlns:a16="http://schemas.microsoft.com/office/drawing/2014/main" id="{3F470C37-D22A-4179-8EAD-828E324B765E}"/>
                  </a:ext>
                </a:extLst>
              </p:cNvPr>
              <p:cNvSpPr/>
              <p:nvPr/>
            </p:nvSpPr>
            <p:spPr>
              <a:xfrm>
                <a:off x="4971985" y="5216178"/>
                <a:ext cx="431037" cy="268646"/>
              </a:xfrm>
              <a:custGeom>
                <a:avLst/>
                <a:gdLst>
                  <a:gd name="connsiteX0" fmla="*/ 17528 w 431037"/>
                  <a:gd name="connsiteY0" fmla="*/ 347 h 268646"/>
                  <a:gd name="connsiteX1" fmla="*/ 393765 w 431037"/>
                  <a:gd name="connsiteY1" fmla="*/ 125760 h 268646"/>
                  <a:gd name="connsiteX2" fmla="*/ 409640 w 431037"/>
                  <a:gd name="connsiteY2" fmla="*/ 162272 h 268646"/>
                  <a:gd name="connsiteX3" fmla="*/ 325503 w 431037"/>
                  <a:gd name="connsiteY3" fmla="*/ 179735 h 268646"/>
                  <a:gd name="connsiteX4" fmla="*/ 258828 w 431037"/>
                  <a:gd name="connsiteY4" fmla="*/ 268635 h 268646"/>
                  <a:gd name="connsiteX5" fmla="*/ 308040 w 431037"/>
                  <a:gd name="connsiteY5" fmla="*/ 186085 h 268646"/>
                  <a:gd name="connsiteX6" fmla="*/ 193740 w 431037"/>
                  <a:gd name="connsiteY6" fmla="*/ 182910 h 268646"/>
                  <a:gd name="connsiteX7" fmla="*/ 61978 w 431037"/>
                  <a:gd name="connsiteY7" fmla="*/ 160685 h 268646"/>
                  <a:gd name="connsiteX8" fmla="*/ 81028 w 431037"/>
                  <a:gd name="connsiteY8" fmla="*/ 141635 h 268646"/>
                  <a:gd name="connsiteX9" fmla="*/ 120715 w 431037"/>
                  <a:gd name="connsiteY9" fmla="*/ 128935 h 268646"/>
                  <a:gd name="connsiteX10" fmla="*/ 66740 w 431037"/>
                  <a:gd name="connsiteY10" fmla="*/ 89247 h 268646"/>
                  <a:gd name="connsiteX11" fmla="*/ 17528 w 431037"/>
                  <a:gd name="connsiteY11" fmla="*/ 347 h 268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1037" h="268646">
                    <a:moveTo>
                      <a:pt x="17528" y="347"/>
                    </a:moveTo>
                    <a:cubicBezTo>
                      <a:pt x="72032" y="6433"/>
                      <a:pt x="328413" y="98773"/>
                      <a:pt x="393765" y="125760"/>
                    </a:cubicBezTo>
                    <a:cubicBezTo>
                      <a:pt x="459117" y="152747"/>
                      <a:pt x="421017" y="153276"/>
                      <a:pt x="409640" y="162272"/>
                    </a:cubicBezTo>
                    <a:cubicBezTo>
                      <a:pt x="398263" y="171268"/>
                      <a:pt x="350638" y="162008"/>
                      <a:pt x="325503" y="179735"/>
                    </a:cubicBezTo>
                    <a:cubicBezTo>
                      <a:pt x="300368" y="197462"/>
                      <a:pt x="261738" y="267577"/>
                      <a:pt x="258828" y="268635"/>
                    </a:cubicBezTo>
                    <a:cubicBezTo>
                      <a:pt x="255918" y="269693"/>
                      <a:pt x="318888" y="200372"/>
                      <a:pt x="308040" y="186085"/>
                    </a:cubicBezTo>
                    <a:cubicBezTo>
                      <a:pt x="297192" y="171798"/>
                      <a:pt x="234750" y="187143"/>
                      <a:pt x="193740" y="182910"/>
                    </a:cubicBezTo>
                    <a:cubicBezTo>
                      <a:pt x="152730" y="178677"/>
                      <a:pt x="80763" y="167564"/>
                      <a:pt x="61978" y="160685"/>
                    </a:cubicBezTo>
                    <a:cubicBezTo>
                      <a:pt x="43193" y="153806"/>
                      <a:pt x="71239" y="146927"/>
                      <a:pt x="81028" y="141635"/>
                    </a:cubicBezTo>
                    <a:cubicBezTo>
                      <a:pt x="90817" y="136343"/>
                      <a:pt x="123096" y="137666"/>
                      <a:pt x="120715" y="128935"/>
                    </a:cubicBezTo>
                    <a:cubicBezTo>
                      <a:pt x="118334" y="120204"/>
                      <a:pt x="81821" y="108562"/>
                      <a:pt x="66740" y="89247"/>
                    </a:cubicBezTo>
                    <a:cubicBezTo>
                      <a:pt x="51659" y="69932"/>
                      <a:pt x="-36976" y="-5739"/>
                      <a:pt x="17528" y="3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29" name="グループ化 628">
              <a:extLst>
                <a:ext uri="{FF2B5EF4-FFF2-40B4-BE49-F238E27FC236}">
                  <a16:creationId xmlns:a16="http://schemas.microsoft.com/office/drawing/2014/main" id="{32882C28-9C35-4BC3-A5C4-E36CA77F87CE}"/>
                </a:ext>
              </a:extLst>
            </p:cNvPr>
            <p:cNvGrpSpPr/>
            <p:nvPr/>
          </p:nvGrpSpPr>
          <p:grpSpPr>
            <a:xfrm>
              <a:off x="10997835" y="1553264"/>
              <a:ext cx="1248797" cy="1179239"/>
              <a:chOff x="4139072" y="6264416"/>
              <a:chExt cx="1274529" cy="1203538"/>
            </a:xfrm>
            <a:grpFill/>
          </p:grpSpPr>
          <p:sp>
            <p:nvSpPr>
              <p:cNvPr id="644" name="フリーフォーム: 図形 643">
                <a:extLst>
                  <a:ext uri="{FF2B5EF4-FFF2-40B4-BE49-F238E27FC236}">
                    <a16:creationId xmlns:a16="http://schemas.microsoft.com/office/drawing/2014/main" id="{A7ACEC89-CA71-4203-BB26-FD91D0E2FC21}"/>
                  </a:ext>
                </a:extLst>
              </p:cNvPr>
              <p:cNvSpPr/>
              <p:nvPr/>
            </p:nvSpPr>
            <p:spPr>
              <a:xfrm>
                <a:off x="4176672" y="6589966"/>
                <a:ext cx="493049" cy="198420"/>
              </a:xfrm>
              <a:custGeom>
                <a:avLst/>
                <a:gdLst>
                  <a:gd name="connsiteX0" fmla="*/ 41 w 493049"/>
                  <a:gd name="connsiteY0" fmla="*/ 36259 h 198420"/>
                  <a:gd name="connsiteX1" fmla="*/ 100053 w 493049"/>
                  <a:gd name="connsiteY1" fmla="*/ 190247 h 198420"/>
                  <a:gd name="connsiteX2" fmla="*/ 249278 w 493049"/>
                  <a:gd name="connsiteY2" fmla="*/ 177547 h 198420"/>
                  <a:gd name="connsiteX3" fmla="*/ 455653 w 493049"/>
                  <a:gd name="connsiteY3" fmla="*/ 180722 h 198420"/>
                  <a:gd name="connsiteX4" fmla="*/ 492166 w 493049"/>
                  <a:gd name="connsiteY4" fmla="*/ 180722 h 198420"/>
                  <a:gd name="connsiteX5" fmla="*/ 476291 w 493049"/>
                  <a:gd name="connsiteY5" fmla="*/ 126747 h 198420"/>
                  <a:gd name="connsiteX6" fmla="*/ 417553 w 493049"/>
                  <a:gd name="connsiteY6" fmla="*/ 1334 h 198420"/>
                  <a:gd name="connsiteX7" fmla="*/ 411203 w 493049"/>
                  <a:gd name="connsiteY7" fmla="*/ 63247 h 198420"/>
                  <a:gd name="connsiteX8" fmla="*/ 269916 w 493049"/>
                  <a:gd name="connsiteY8" fmla="*/ 104522 h 198420"/>
                  <a:gd name="connsiteX9" fmla="*/ 111166 w 493049"/>
                  <a:gd name="connsiteY9" fmla="*/ 104522 h 198420"/>
                  <a:gd name="connsiteX10" fmla="*/ 41 w 493049"/>
                  <a:gd name="connsiteY10" fmla="*/ 36259 h 19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3049" h="198420">
                    <a:moveTo>
                      <a:pt x="41" y="36259"/>
                    </a:moveTo>
                    <a:cubicBezTo>
                      <a:pt x="-1811" y="50547"/>
                      <a:pt x="58514" y="166699"/>
                      <a:pt x="100053" y="190247"/>
                    </a:cubicBezTo>
                    <a:cubicBezTo>
                      <a:pt x="141592" y="213795"/>
                      <a:pt x="190011" y="179134"/>
                      <a:pt x="249278" y="177547"/>
                    </a:cubicBezTo>
                    <a:cubicBezTo>
                      <a:pt x="308545" y="175960"/>
                      <a:pt x="415172" y="180193"/>
                      <a:pt x="455653" y="180722"/>
                    </a:cubicBezTo>
                    <a:cubicBezTo>
                      <a:pt x="496134" y="181251"/>
                      <a:pt x="488726" y="189718"/>
                      <a:pt x="492166" y="180722"/>
                    </a:cubicBezTo>
                    <a:cubicBezTo>
                      <a:pt x="495606" y="171726"/>
                      <a:pt x="488726" y="156645"/>
                      <a:pt x="476291" y="126747"/>
                    </a:cubicBezTo>
                    <a:cubicBezTo>
                      <a:pt x="463856" y="96849"/>
                      <a:pt x="428401" y="11917"/>
                      <a:pt x="417553" y="1334"/>
                    </a:cubicBezTo>
                    <a:cubicBezTo>
                      <a:pt x="406705" y="-9249"/>
                      <a:pt x="435809" y="46049"/>
                      <a:pt x="411203" y="63247"/>
                    </a:cubicBezTo>
                    <a:cubicBezTo>
                      <a:pt x="386597" y="80445"/>
                      <a:pt x="319922" y="97643"/>
                      <a:pt x="269916" y="104522"/>
                    </a:cubicBezTo>
                    <a:cubicBezTo>
                      <a:pt x="219910" y="111401"/>
                      <a:pt x="156939" y="113783"/>
                      <a:pt x="111166" y="104522"/>
                    </a:cubicBezTo>
                    <a:cubicBezTo>
                      <a:pt x="65393" y="95261"/>
                      <a:pt x="1893" y="21971"/>
                      <a:pt x="41" y="362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" name="フリーフォーム: 図形 644">
                <a:extLst>
                  <a:ext uri="{FF2B5EF4-FFF2-40B4-BE49-F238E27FC236}">
                    <a16:creationId xmlns:a16="http://schemas.microsoft.com/office/drawing/2014/main" id="{F7B04FDC-DDBC-409F-91CA-99793054BD0E}"/>
                  </a:ext>
                </a:extLst>
              </p:cNvPr>
              <p:cNvSpPr/>
              <p:nvPr/>
            </p:nvSpPr>
            <p:spPr>
              <a:xfrm>
                <a:off x="4363001" y="6358337"/>
                <a:ext cx="171257" cy="754994"/>
              </a:xfrm>
              <a:custGeom>
                <a:avLst/>
                <a:gdLst>
                  <a:gd name="connsiteX0" fmla="*/ 4212 w 171257"/>
                  <a:gd name="connsiteY0" fmla="*/ 2776 h 754994"/>
                  <a:gd name="connsiteX1" fmla="*/ 31199 w 171257"/>
                  <a:gd name="connsiteY1" fmla="*/ 198038 h 754994"/>
                  <a:gd name="connsiteX2" fmla="*/ 16912 w 171257"/>
                  <a:gd name="connsiteY2" fmla="*/ 586976 h 754994"/>
                  <a:gd name="connsiteX3" fmla="*/ 34374 w 171257"/>
                  <a:gd name="connsiteY3" fmla="*/ 753663 h 754994"/>
                  <a:gd name="connsiteX4" fmla="*/ 102637 w 171257"/>
                  <a:gd name="connsiteY4" fmla="*/ 669526 h 754994"/>
                  <a:gd name="connsiteX5" fmla="*/ 142324 w 171257"/>
                  <a:gd name="connsiteY5" fmla="*/ 750488 h 754994"/>
                  <a:gd name="connsiteX6" fmla="*/ 153437 w 171257"/>
                  <a:gd name="connsiteY6" fmla="*/ 656826 h 754994"/>
                  <a:gd name="connsiteX7" fmla="*/ 170899 w 171257"/>
                  <a:gd name="connsiteY7" fmla="*/ 99613 h 754994"/>
                  <a:gd name="connsiteX8" fmla="*/ 135974 w 171257"/>
                  <a:gd name="connsiteY8" fmla="*/ 83738 h 754994"/>
                  <a:gd name="connsiteX9" fmla="*/ 4212 w 171257"/>
                  <a:gd name="connsiteY9" fmla="*/ 2776 h 75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257" h="754994">
                    <a:moveTo>
                      <a:pt x="4212" y="2776"/>
                    </a:moveTo>
                    <a:cubicBezTo>
                      <a:pt x="-13250" y="21826"/>
                      <a:pt x="29082" y="100671"/>
                      <a:pt x="31199" y="198038"/>
                    </a:cubicBezTo>
                    <a:cubicBezTo>
                      <a:pt x="33316" y="295405"/>
                      <a:pt x="16383" y="494372"/>
                      <a:pt x="16912" y="586976"/>
                    </a:cubicBezTo>
                    <a:cubicBezTo>
                      <a:pt x="17441" y="679580"/>
                      <a:pt x="20086" y="739905"/>
                      <a:pt x="34374" y="753663"/>
                    </a:cubicBezTo>
                    <a:cubicBezTo>
                      <a:pt x="48662" y="767421"/>
                      <a:pt x="84645" y="670055"/>
                      <a:pt x="102637" y="669526"/>
                    </a:cubicBezTo>
                    <a:cubicBezTo>
                      <a:pt x="120629" y="668997"/>
                      <a:pt x="133857" y="752605"/>
                      <a:pt x="142324" y="750488"/>
                    </a:cubicBezTo>
                    <a:cubicBezTo>
                      <a:pt x="150791" y="748371"/>
                      <a:pt x="148675" y="765305"/>
                      <a:pt x="153437" y="656826"/>
                    </a:cubicBezTo>
                    <a:cubicBezTo>
                      <a:pt x="158199" y="548347"/>
                      <a:pt x="173810" y="195128"/>
                      <a:pt x="170899" y="99613"/>
                    </a:cubicBezTo>
                    <a:cubicBezTo>
                      <a:pt x="167989" y="4098"/>
                      <a:pt x="162961" y="99084"/>
                      <a:pt x="135974" y="83738"/>
                    </a:cubicBezTo>
                    <a:cubicBezTo>
                      <a:pt x="108987" y="68392"/>
                      <a:pt x="21674" y="-16274"/>
                      <a:pt x="4212" y="27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" name="フリーフォーム: 図形 645">
                <a:extLst>
                  <a:ext uri="{FF2B5EF4-FFF2-40B4-BE49-F238E27FC236}">
                    <a16:creationId xmlns:a16="http://schemas.microsoft.com/office/drawing/2014/main" id="{F5D292E3-8E3D-47BA-9545-2CC119449701}"/>
                  </a:ext>
                </a:extLst>
              </p:cNvPr>
              <p:cNvSpPr/>
              <p:nvPr/>
            </p:nvSpPr>
            <p:spPr>
              <a:xfrm>
                <a:off x="4139072" y="7010836"/>
                <a:ext cx="598049" cy="262714"/>
              </a:xfrm>
              <a:custGeom>
                <a:avLst/>
                <a:gdLst>
                  <a:gd name="connsiteX0" fmla="*/ 2716 w 598049"/>
                  <a:gd name="connsiteY0" fmla="*/ 91639 h 262714"/>
                  <a:gd name="connsiteX1" fmla="*/ 197978 w 598049"/>
                  <a:gd name="connsiteY1" fmla="*/ 91639 h 262714"/>
                  <a:gd name="connsiteX2" fmla="*/ 485316 w 598049"/>
                  <a:gd name="connsiteY2" fmla="*/ 1152 h 262714"/>
                  <a:gd name="connsiteX3" fmla="*/ 423403 w 598049"/>
                  <a:gd name="connsiteY3" fmla="*/ 39252 h 262714"/>
                  <a:gd name="connsiteX4" fmla="*/ 598028 w 598049"/>
                  <a:gd name="connsiteY4" fmla="*/ 20202 h 262714"/>
                  <a:gd name="connsiteX5" fmla="*/ 410703 w 598049"/>
                  <a:gd name="connsiteY5" fmla="*/ 123389 h 262714"/>
                  <a:gd name="connsiteX6" fmla="*/ 151941 w 598049"/>
                  <a:gd name="connsiteY6" fmla="*/ 259914 h 262714"/>
                  <a:gd name="connsiteX7" fmla="*/ 139241 w 598049"/>
                  <a:gd name="connsiteY7" fmla="*/ 210702 h 262714"/>
                  <a:gd name="connsiteX8" fmla="*/ 86853 w 598049"/>
                  <a:gd name="connsiteY8" fmla="*/ 153552 h 262714"/>
                  <a:gd name="connsiteX9" fmla="*/ 2716 w 598049"/>
                  <a:gd name="connsiteY9" fmla="*/ 91639 h 26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8049" h="262714">
                    <a:moveTo>
                      <a:pt x="2716" y="91639"/>
                    </a:moveTo>
                    <a:cubicBezTo>
                      <a:pt x="21237" y="81320"/>
                      <a:pt x="117545" y="106720"/>
                      <a:pt x="197978" y="91639"/>
                    </a:cubicBezTo>
                    <a:cubicBezTo>
                      <a:pt x="278411" y="76558"/>
                      <a:pt x="447745" y="9883"/>
                      <a:pt x="485316" y="1152"/>
                    </a:cubicBezTo>
                    <a:cubicBezTo>
                      <a:pt x="522887" y="-7579"/>
                      <a:pt x="404618" y="36077"/>
                      <a:pt x="423403" y="39252"/>
                    </a:cubicBezTo>
                    <a:cubicBezTo>
                      <a:pt x="442188" y="42427"/>
                      <a:pt x="600145" y="6179"/>
                      <a:pt x="598028" y="20202"/>
                    </a:cubicBezTo>
                    <a:cubicBezTo>
                      <a:pt x="595911" y="34225"/>
                      <a:pt x="410703" y="123389"/>
                      <a:pt x="410703" y="123389"/>
                    </a:cubicBezTo>
                    <a:cubicBezTo>
                      <a:pt x="336355" y="163341"/>
                      <a:pt x="197185" y="245362"/>
                      <a:pt x="151941" y="259914"/>
                    </a:cubicBezTo>
                    <a:cubicBezTo>
                      <a:pt x="106697" y="274466"/>
                      <a:pt x="150089" y="228429"/>
                      <a:pt x="139241" y="210702"/>
                    </a:cubicBezTo>
                    <a:cubicBezTo>
                      <a:pt x="128393" y="192975"/>
                      <a:pt x="108020" y="171014"/>
                      <a:pt x="86853" y="153552"/>
                    </a:cubicBezTo>
                    <a:cubicBezTo>
                      <a:pt x="65686" y="136090"/>
                      <a:pt x="-15805" y="101958"/>
                      <a:pt x="2716" y="916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7" name="フリーフォーム: 図形 646">
                <a:extLst>
                  <a:ext uri="{FF2B5EF4-FFF2-40B4-BE49-F238E27FC236}">
                    <a16:creationId xmlns:a16="http://schemas.microsoft.com/office/drawing/2014/main" id="{A5C8F4A8-1788-40E2-B156-8EAB9F9EF5C4}"/>
                  </a:ext>
                </a:extLst>
              </p:cNvPr>
              <p:cNvSpPr/>
              <p:nvPr/>
            </p:nvSpPr>
            <p:spPr>
              <a:xfrm>
                <a:off x="4822574" y="6264416"/>
                <a:ext cx="248993" cy="246710"/>
              </a:xfrm>
              <a:custGeom>
                <a:avLst/>
                <a:gdLst>
                  <a:gd name="connsiteX0" fmla="*/ 5014 w 248993"/>
                  <a:gd name="connsiteY0" fmla="*/ 1447 h 246710"/>
                  <a:gd name="connsiteX1" fmla="*/ 97089 w 248993"/>
                  <a:gd name="connsiteY1" fmla="*/ 179247 h 246710"/>
                  <a:gd name="connsiteX2" fmla="*/ 66926 w 248993"/>
                  <a:gd name="connsiteY2" fmla="*/ 203059 h 246710"/>
                  <a:gd name="connsiteX3" fmla="*/ 6601 w 248993"/>
                  <a:gd name="connsiteY3" fmla="*/ 244334 h 246710"/>
                  <a:gd name="connsiteX4" fmla="*/ 239964 w 248993"/>
                  <a:gd name="connsiteY4" fmla="*/ 234809 h 246710"/>
                  <a:gd name="connsiteX5" fmla="*/ 200276 w 248993"/>
                  <a:gd name="connsiteY5" fmla="*/ 177659 h 246710"/>
                  <a:gd name="connsiteX6" fmla="*/ 192339 w 248993"/>
                  <a:gd name="connsiteY6" fmla="*/ 110984 h 246710"/>
                  <a:gd name="connsiteX7" fmla="*/ 132014 w 248993"/>
                  <a:gd name="connsiteY7" fmla="*/ 95109 h 246710"/>
                  <a:gd name="connsiteX8" fmla="*/ 5014 w 248993"/>
                  <a:gd name="connsiteY8" fmla="*/ 1447 h 246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8993" h="246710">
                    <a:moveTo>
                      <a:pt x="5014" y="1447"/>
                    </a:moveTo>
                    <a:cubicBezTo>
                      <a:pt x="-807" y="15470"/>
                      <a:pt x="86770" y="145645"/>
                      <a:pt x="97089" y="179247"/>
                    </a:cubicBezTo>
                    <a:cubicBezTo>
                      <a:pt x="107408" y="212849"/>
                      <a:pt x="82007" y="192211"/>
                      <a:pt x="66926" y="203059"/>
                    </a:cubicBezTo>
                    <a:cubicBezTo>
                      <a:pt x="51845" y="213907"/>
                      <a:pt x="-22239" y="239042"/>
                      <a:pt x="6601" y="244334"/>
                    </a:cubicBezTo>
                    <a:cubicBezTo>
                      <a:pt x="35441" y="249626"/>
                      <a:pt x="207685" y="245922"/>
                      <a:pt x="239964" y="234809"/>
                    </a:cubicBezTo>
                    <a:cubicBezTo>
                      <a:pt x="272243" y="223697"/>
                      <a:pt x="208214" y="198297"/>
                      <a:pt x="200276" y="177659"/>
                    </a:cubicBezTo>
                    <a:cubicBezTo>
                      <a:pt x="192339" y="157022"/>
                      <a:pt x="203716" y="124742"/>
                      <a:pt x="192339" y="110984"/>
                    </a:cubicBezTo>
                    <a:cubicBezTo>
                      <a:pt x="180962" y="97226"/>
                      <a:pt x="161118" y="110719"/>
                      <a:pt x="132014" y="95109"/>
                    </a:cubicBezTo>
                    <a:cubicBezTo>
                      <a:pt x="102910" y="79499"/>
                      <a:pt x="10835" y="-12576"/>
                      <a:pt x="5014" y="14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8" name="フリーフォーム: 図形 647">
                <a:extLst>
                  <a:ext uri="{FF2B5EF4-FFF2-40B4-BE49-F238E27FC236}">
                    <a16:creationId xmlns:a16="http://schemas.microsoft.com/office/drawing/2014/main" id="{C7C8FC93-170E-4881-9779-997C9292D567}"/>
                  </a:ext>
                </a:extLst>
              </p:cNvPr>
              <p:cNvSpPr/>
              <p:nvPr/>
            </p:nvSpPr>
            <p:spPr>
              <a:xfrm>
                <a:off x="4541629" y="6402019"/>
                <a:ext cx="871041" cy="135367"/>
              </a:xfrm>
              <a:custGeom>
                <a:avLst/>
                <a:gdLst>
                  <a:gd name="connsiteX0" fmla="*/ 209 w 871041"/>
                  <a:gd name="connsiteY0" fmla="*/ 57519 h 135367"/>
                  <a:gd name="connsiteX1" fmla="*/ 152609 w 871041"/>
                  <a:gd name="connsiteY1" fmla="*/ 125781 h 135367"/>
                  <a:gd name="connsiteX2" fmla="*/ 65296 w 871041"/>
                  <a:gd name="connsiteY2" fmla="*/ 135306 h 135367"/>
                  <a:gd name="connsiteX3" fmla="*/ 836821 w 871041"/>
                  <a:gd name="connsiteY3" fmla="*/ 130544 h 135367"/>
                  <a:gd name="connsiteX4" fmla="*/ 733634 w 871041"/>
                  <a:gd name="connsiteY4" fmla="*/ 43231 h 135367"/>
                  <a:gd name="connsiteX5" fmla="*/ 716171 w 871041"/>
                  <a:gd name="connsiteY5" fmla="*/ 369 h 135367"/>
                  <a:gd name="connsiteX6" fmla="*/ 635209 w 871041"/>
                  <a:gd name="connsiteY6" fmla="*/ 65456 h 135367"/>
                  <a:gd name="connsiteX7" fmla="*/ 489159 w 871041"/>
                  <a:gd name="connsiteY7" fmla="*/ 84506 h 135367"/>
                  <a:gd name="connsiteX8" fmla="*/ 239921 w 871041"/>
                  <a:gd name="connsiteY8" fmla="*/ 98794 h 135367"/>
                  <a:gd name="connsiteX9" fmla="*/ 54184 w 871041"/>
                  <a:gd name="connsiteY9" fmla="*/ 119431 h 135367"/>
                  <a:gd name="connsiteX10" fmla="*/ 117684 w 871041"/>
                  <a:gd name="connsiteY10" fmla="*/ 90856 h 135367"/>
                  <a:gd name="connsiteX11" fmla="*/ 209 w 871041"/>
                  <a:gd name="connsiteY11" fmla="*/ 57519 h 13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1041" h="135367">
                    <a:moveTo>
                      <a:pt x="209" y="57519"/>
                    </a:moveTo>
                    <a:cubicBezTo>
                      <a:pt x="6030" y="63340"/>
                      <a:pt x="141761" y="112816"/>
                      <a:pt x="152609" y="125781"/>
                    </a:cubicBezTo>
                    <a:cubicBezTo>
                      <a:pt x="163457" y="138746"/>
                      <a:pt x="-48739" y="134512"/>
                      <a:pt x="65296" y="135306"/>
                    </a:cubicBezTo>
                    <a:lnTo>
                      <a:pt x="836821" y="130544"/>
                    </a:lnTo>
                    <a:cubicBezTo>
                      <a:pt x="948211" y="115198"/>
                      <a:pt x="753742" y="64927"/>
                      <a:pt x="733634" y="43231"/>
                    </a:cubicBezTo>
                    <a:cubicBezTo>
                      <a:pt x="713526" y="21535"/>
                      <a:pt x="732575" y="-3335"/>
                      <a:pt x="716171" y="369"/>
                    </a:cubicBezTo>
                    <a:cubicBezTo>
                      <a:pt x="699767" y="4073"/>
                      <a:pt x="673044" y="51433"/>
                      <a:pt x="635209" y="65456"/>
                    </a:cubicBezTo>
                    <a:cubicBezTo>
                      <a:pt x="597374" y="79479"/>
                      <a:pt x="555040" y="78950"/>
                      <a:pt x="489159" y="84506"/>
                    </a:cubicBezTo>
                    <a:cubicBezTo>
                      <a:pt x="423278" y="90062"/>
                      <a:pt x="312417" y="92973"/>
                      <a:pt x="239921" y="98794"/>
                    </a:cubicBezTo>
                    <a:cubicBezTo>
                      <a:pt x="167425" y="104615"/>
                      <a:pt x="74557" y="120754"/>
                      <a:pt x="54184" y="119431"/>
                    </a:cubicBezTo>
                    <a:cubicBezTo>
                      <a:pt x="33811" y="118108"/>
                      <a:pt x="123505" y="100645"/>
                      <a:pt x="117684" y="90856"/>
                    </a:cubicBezTo>
                    <a:cubicBezTo>
                      <a:pt x="111863" y="81067"/>
                      <a:pt x="-5612" y="51698"/>
                      <a:pt x="209" y="575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9" name="フリーフォーム: 図形 648">
                <a:extLst>
                  <a:ext uri="{FF2B5EF4-FFF2-40B4-BE49-F238E27FC236}">
                    <a16:creationId xmlns:a16="http://schemas.microsoft.com/office/drawing/2014/main" id="{BF914244-FD7C-4017-963B-B5CE9A1606FB}"/>
                  </a:ext>
                </a:extLst>
              </p:cNvPr>
              <p:cNvSpPr/>
              <p:nvPr/>
            </p:nvSpPr>
            <p:spPr>
              <a:xfrm>
                <a:off x="4626830" y="6557695"/>
                <a:ext cx="153976" cy="450446"/>
              </a:xfrm>
              <a:custGeom>
                <a:avLst/>
                <a:gdLst>
                  <a:gd name="connsiteX0" fmla="*/ 7083 w 153976"/>
                  <a:gd name="connsiteY0" fmla="*/ 268 h 450446"/>
                  <a:gd name="connsiteX1" fmla="*/ 15020 w 153976"/>
                  <a:gd name="connsiteY1" fmla="*/ 97105 h 450446"/>
                  <a:gd name="connsiteX2" fmla="*/ 13433 w 153976"/>
                  <a:gd name="connsiteY2" fmla="*/ 433655 h 450446"/>
                  <a:gd name="connsiteX3" fmla="*/ 142020 w 153976"/>
                  <a:gd name="connsiteY3" fmla="*/ 395555 h 450446"/>
                  <a:gd name="connsiteX4" fmla="*/ 148370 w 153976"/>
                  <a:gd name="connsiteY4" fmla="*/ 359043 h 450446"/>
                  <a:gd name="connsiteX5" fmla="*/ 142020 w 153976"/>
                  <a:gd name="connsiteY5" fmla="*/ 270143 h 450446"/>
                  <a:gd name="connsiteX6" fmla="*/ 153133 w 153976"/>
                  <a:gd name="connsiteY6" fmla="*/ 49480 h 450446"/>
                  <a:gd name="connsiteX7" fmla="*/ 130908 w 153976"/>
                  <a:gd name="connsiteY7" fmla="*/ 66943 h 450446"/>
                  <a:gd name="connsiteX8" fmla="*/ 7083 w 153976"/>
                  <a:gd name="connsiteY8" fmla="*/ 268 h 450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976" h="450446">
                    <a:moveTo>
                      <a:pt x="7083" y="268"/>
                    </a:moveTo>
                    <a:cubicBezTo>
                      <a:pt x="-12232" y="5295"/>
                      <a:pt x="13962" y="24874"/>
                      <a:pt x="15020" y="97105"/>
                    </a:cubicBezTo>
                    <a:cubicBezTo>
                      <a:pt x="16078" y="169336"/>
                      <a:pt x="-7734" y="383913"/>
                      <a:pt x="13433" y="433655"/>
                    </a:cubicBezTo>
                    <a:cubicBezTo>
                      <a:pt x="34600" y="483397"/>
                      <a:pt x="119531" y="407990"/>
                      <a:pt x="142020" y="395555"/>
                    </a:cubicBezTo>
                    <a:cubicBezTo>
                      <a:pt x="164510" y="383120"/>
                      <a:pt x="148370" y="379945"/>
                      <a:pt x="148370" y="359043"/>
                    </a:cubicBezTo>
                    <a:cubicBezTo>
                      <a:pt x="148370" y="338141"/>
                      <a:pt x="141226" y="321737"/>
                      <a:pt x="142020" y="270143"/>
                    </a:cubicBezTo>
                    <a:cubicBezTo>
                      <a:pt x="142814" y="218549"/>
                      <a:pt x="154985" y="83347"/>
                      <a:pt x="153133" y="49480"/>
                    </a:cubicBezTo>
                    <a:cubicBezTo>
                      <a:pt x="151281" y="15613"/>
                      <a:pt x="148635" y="71441"/>
                      <a:pt x="130908" y="66943"/>
                    </a:cubicBezTo>
                    <a:cubicBezTo>
                      <a:pt x="113181" y="62445"/>
                      <a:pt x="26398" y="-4759"/>
                      <a:pt x="7083" y="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0" name="フリーフォーム: 図形 649">
                <a:extLst>
                  <a:ext uri="{FF2B5EF4-FFF2-40B4-BE49-F238E27FC236}">
                    <a16:creationId xmlns:a16="http://schemas.microsoft.com/office/drawing/2014/main" id="{1E5140A1-D43F-44DB-BD1C-93287C45D390}"/>
                  </a:ext>
                </a:extLst>
              </p:cNvPr>
              <p:cNvSpPr/>
              <p:nvPr/>
            </p:nvSpPr>
            <p:spPr>
              <a:xfrm>
                <a:off x="4691095" y="6558675"/>
                <a:ext cx="614837" cy="435793"/>
              </a:xfrm>
              <a:custGeom>
                <a:avLst/>
                <a:gdLst>
                  <a:gd name="connsiteX0" fmla="*/ 30130 w 614837"/>
                  <a:gd name="connsiteY0" fmla="*/ 37388 h 435793"/>
                  <a:gd name="connsiteX1" fmla="*/ 436530 w 614837"/>
                  <a:gd name="connsiteY1" fmla="*/ 11988 h 435793"/>
                  <a:gd name="connsiteX2" fmla="*/ 487330 w 614837"/>
                  <a:gd name="connsiteY2" fmla="*/ 2463 h 435793"/>
                  <a:gd name="connsiteX3" fmla="*/ 609568 w 614837"/>
                  <a:gd name="connsiteY3" fmla="*/ 56438 h 435793"/>
                  <a:gd name="connsiteX4" fmla="*/ 592105 w 614837"/>
                  <a:gd name="connsiteY4" fmla="*/ 89775 h 435793"/>
                  <a:gd name="connsiteX5" fmla="*/ 587343 w 614837"/>
                  <a:gd name="connsiteY5" fmla="*/ 416800 h 435793"/>
                  <a:gd name="connsiteX6" fmla="*/ 531780 w 614837"/>
                  <a:gd name="connsiteY6" fmla="*/ 397750 h 435793"/>
                  <a:gd name="connsiteX7" fmla="*/ 407955 w 614837"/>
                  <a:gd name="connsiteY7" fmla="*/ 407275 h 435793"/>
                  <a:gd name="connsiteX8" fmla="*/ 455580 w 614837"/>
                  <a:gd name="connsiteY8" fmla="*/ 310438 h 435793"/>
                  <a:gd name="connsiteX9" fmla="*/ 428593 w 614837"/>
                  <a:gd name="connsiteY9" fmla="*/ 123113 h 435793"/>
                  <a:gd name="connsiteX10" fmla="*/ 314293 w 614837"/>
                  <a:gd name="connsiteY10" fmla="*/ 129463 h 435793"/>
                  <a:gd name="connsiteX11" fmla="*/ 190468 w 614837"/>
                  <a:gd name="connsiteY11" fmla="*/ 129463 h 435793"/>
                  <a:gd name="connsiteX12" fmla="*/ 1555 w 614837"/>
                  <a:gd name="connsiteY12" fmla="*/ 129463 h 435793"/>
                  <a:gd name="connsiteX13" fmla="*/ 96805 w 614837"/>
                  <a:gd name="connsiteY13" fmla="*/ 107238 h 435793"/>
                  <a:gd name="connsiteX14" fmla="*/ 30130 w 614837"/>
                  <a:gd name="connsiteY14" fmla="*/ 37388 h 43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4837" h="435793">
                    <a:moveTo>
                      <a:pt x="30130" y="37388"/>
                    </a:moveTo>
                    <a:cubicBezTo>
                      <a:pt x="86751" y="21513"/>
                      <a:pt x="360330" y="17809"/>
                      <a:pt x="436530" y="11988"/>
                    </a:cubicBezTo>
                    <a:cubicBezTo>
                      <a:pt x="512730" y="6167"/>
                      <a:pt x="458490" y="-4945"/>
                      <a:pt x="487330" y="2463"/>
                    </a:cubicBezTo>
                    <a:cubicBezTo>
                      <a:pt x="516170" y="9871"/>
                      <a:pt x="592105" y="41886"/>
                      <a:pt x="609568" y="56438"/>
                    </a:cubicBezTo>
                    <a:cubicBezTo>
                      <a:pt x="627031" y="70990"/>
                      <a:pt x="595809" y="29715"/>
                      <a:pt x="592105" y="89775"/>
                    </a:cubicBezTo>
                    <a:cubicBezTo>
                      <a:pt x="588401" y="149835"/>
                      <a:pt x="597397" y="365471"/>
                      <a:pt x="587343" y="416800"/>
                    </a:cubicBezTo>
                    <a:cubicBezTo>
                      <a:pt x="577289" y="468129"/>
                      <a:pt x="561678" y="399337"/>
                      <a:pt x="531780" y="397750"/>
                    </a:cubicBezTo>
                    <a:cubicBezTo>
                      <a:pt x="501882" y="396163"/>
                      <a:pt x="420655" y="421827"/>
                      <a:pt x="407955" y="407275"/>
                    </a:cubicBezTo>
                    <a:cubicBezTo>
                      <a:pt x="395255" y="392723"/>
                      <a:pt x="452140" y="357798"/>
                      <a:pt x="455580" y="310438"/>
                    </a:cubicBezTo>
                    <a:cubicBezTo>
                      <a:pt x="459020" y="263078"/>
                      <a:pt x="452141" y="153276"/>
                      <a:pt x="428593" y="123113"/>
                    </a:cubicBezTo>
                    <a:cubicBezTo>
                      <a:pt x="405045" y="92951"/>
                      <a:pt x="353980" y="128405"/>
                      <a:pt x="314293" y="129463"/>
                    </a:cubicBezTo>
                    <a:cubicBezTo>
                      <a:pt x="274606" y="130521"/>
                      <a:pt x="190468" y="129463"/>
                      <a:pt x="190468" y="129463"/>
                    </a:cubicBezTo>
                    <a:cubicBezTo>
                      <a:pt x="138345" y="129463"/>
                      <a:pt x="17165" y="133167"/>
                      <a:pt x="1555" y="129463"/>
                    </a:cubicBezTo>
                    <a:cubicBezTo>
                      <a:pt x="-14055" y="125759"/>
                      <a:pt x="92836" y="120996"/>
                      <a:pt x="96805" y="107238"/>
                    </a:cubicBezTo>
                    <a:cubicBezTo>
                      <a:pt x="100774" y="93480"/>
                      <a:pt x="-26491" y="53263"/>
                      <a:pt x="30130" y="37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1" name="フリーフォーム: 図形 650">
                <a:extLst>
                  <a:ext uri="{FF2B5EF4-FFF2-40B4-BE49-F238E27FC236}">
                    <a16:creationId xmlns:a16="http://schemas.microsoft.com/office/drawing/2014/main" id="{BB978485-094C-4752-B0F7-47ACDF64A0F8}"/>
                  </a:ext>
                </a:extLst>
              </p:cNvPr>
              <p:cNvSpPr/>
              <p:nvPr/>
            </p:nvSpPr>
            <p:spPr>
              <a:xfrm>
                <a:off x="4799789" y="6704794"/>
                <a:ext cx="140352" cy="161652"/>
              </a:xfrm>
              <a:custGeom>
                <a:avLst/>
                <a:gdLst>
                  <a:gd name="connsiteX0" fmla="*/ 3986 w 140352"/>
                  <a:gd name="connsiteY0" fmla="*/ 7156 h 161652"/>
                  <a:gd name="connsiteX1" fmla="*/ 32561 w 140352"/>
                  <a:gd name="connsiteY1" fmla="*/ 156381 h 161652"/>
                  <a:gd name="connsiteX2" fmla="*/ 132574 w 140352"/>
                  <a:gd name="connsiteY2" fmla="*/ 119869 h 161652"/>
                  <a:gd name="connsiteX3" fmla="*/ 130986 w 140352"/>
                  <a:gd name="connsiteY3" fmla="*/ 40494 h 161652"/>
                  <a:gd name="connsiteX4" fmla="*/ 108761 w 140352"/>
                  <a:gd name="connsiteY4" fmla="*/ 24619 h 161652"/>
                  <a:gd name="connsiteX5" fmla="*/ 3986 w 140352"/>
                  <a:gd name="connsiteY5" fmla="*/ 7156 h 161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352" h="161652">
                    <a:moveTo>
                      <a:pt x="3986" y="7156"/>
                    </a:moveTo>
                    <a:cubicBezTo>
                      <a:pt x="-8714" y="29116"/>
                      <a:pt x="11130" y="137596"/>
                      <a:pt x="32561" y="156381"/>
                    </a:cubicBezTo>
                    <a:cubicBezTo>
                      <a:pt x="53992" y="175166"/>
                      <a:pt x="116170" y="139183"/>
                      <a:pt x="132574" y="119869"/>
                    </a:cubicBezTo>
                    <a:cubicBezTo>
                      <a:pt x="148978" y="100555"/>
                      <a:pt x="134955" y="56369"/>
                      <a:pt x="130986" y="40494"/>
                    </a:cubicBezTo>
                    <a:cubicBezTo>
                      <a:pt x="127017" y="24619"/>
                      <a:pt x="128869" y="28852"/>
                      <a:pt x="108761" y="24619"/>
                    </a:cubicBezTo>
                    <a:cubicBezTo>
                      <a:pt x="88653" y="20386"/>
                      <a:pt x="16686" y="-14804"/>
                      <a:pt x="3986" y="71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2" name="フリーフォーム: 図形 651">
                <a:extLst>
                  <a:ext uri="{FF2B5EF4-FFF2-40B4-BE49-F238E27FC236}">
                    <a16:creationId xmlns:a16="http://schemas.microsoft.com/office/drawing/2014/main" id="{116C0218-8944-4F7F-AF1A-9C7080759522}"/>
                  </a:ext>
                </a:extLst>
              </p:cNvPr>
              <p:cNvSpPr/>
              <p:nvPr/>
            </p:nvSpPr>
            <p:spPr>
              <a:xfrm>
                <a:off x="4837935" y="6692801"/>
                <a:ext cx="294442" cy="183759"/>
              </a:xfrm>
              <a:custGeom>
                <a:avLst/>
                <a:gdLst>
                  <a:gd name="connsiteX0" fmla="*/ 765 w 294442"/>
                  <a:gd name="connsiteY0" fmla="*/ 23912 h 183759"/>
                  <a:gd name="connsiteX1" fmla="*/ 186503 w 294442"/>
                  <a:gd name="connsiteY1" fmla="*/ 99 h 183759"/>
                  <a:gd name="connsiteX2" fmla="*/ 286515 w 294442"/>
                  <a:gd name="connsiteY2" fmla="*/ 15974 h 183759"/>
                  <a:gd name="connsiteX3" fmla="*/ 273815 w 294442"/>
                  <a:gd name="connsiteY3" fmla="*/ 30262 h 183759"/>
                  <a:gd name="connsiteX4" fmla="*/ 288103 w 294442"/>
                  <a:gd name="connsiteY4" fmla="*/ 168374 h 183759"/>
                  <a:gd name="connsiteX5" fmla="*/ 153165 w 294442"/>
                  <a:gd name="connsiteY5" fmla="*/ 179487 h 183759"/>
                  <a:gd name="connsiteX6" fmla="*/ 151578 w 294442"/>
                  <a:gd name="connsiteY6" fmla="*/ 160437 h 183759"/>
                  <a:gd name="connsiteX7" fmla="*/ 176978 w 294442"/>
                  <a:gd name="connsiteY7" fmla="*/ 103287 h 183759"/>
                  <a:gd name="connsiteX8" fmla="*/ 172215 w 294442"/>
                  <a:gd name="connsiteY8" fmla="*/ 85824 h 183759"/>
                  <a:gd name="connsiteX9" fmla="*/ 121415 w 294442"/>
                  <a:gd name="connsiteY9" fmla="*/ 66774 h 183759"/>
                  <a:gd name="connsiteX10" fmla="*/ 765 w 294442"/>
                  <a:gd name="connsiteY10" fmla="*/ 23912 h 18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442" h="183759">
                    <a:moveTo>
                      <a:pt x="765" y="23912"/>
                    </a:moveTo>
                    <a:cubicBezTo>
                      <a:pt x="11613" y="12800"/>
                      <a:pt x="138878" y="1422"/>
                      <a:pt x="186503" y="99"/>
                    </a:cubicBezTo>
                    <a:cubicBezTo>
                      <a:pt x="234128" y="-1224"/>
                      <a:pt x="271963" y="10947"/>
                      <a:pt x="286515" y="15974"/>
                    </a:cubicBezTo>
                    <a:cubicBezTo>
                      <a:pt x="301067" y="21001"/>
                      <a:pt x="273550" y="4862"/>
                      <a:pt x="273815" y="30262"/>
                    </a:cubicBezTo>
                    <a:cubicBezTo>
                      <a:pt x="274080" y="55662"/>
                      <a:pt x="308211" y="143503"/>
                      <a:pt x="288103" y="168374"/>
                    </a:cubicBezTo>
                    <a:cubicBezTo>
                      <a:pt x="267995" y="193245"/>
                      <a:pt x="175919" y="180810"/>
                      <a:pt x="153165" y="179487"/>
                    </a:cubicBezTo>
                    <a:cubicBezTo>
                      <a:pt x="130411" y="178164"/>
                      <a:pt x="147609" y="173137"/>
                      <a:pt x="151578" y="160437"/>
                    </a:cubicBezTo>
                    <a:cubicBezTo>
                      <a:pt x="155547" y="147737"/>
                      <a:pt x="173539" y="115723"/>
                      <a:pt x="176978" y="103287"/>
                    </a:cubicBezTo>
                    <a:cubicBezTo>
                      <a:pt x="180418" y="90852"/>
                      <a:pt x="181475" y="91909"/>
                      <a:pt x="172215" y="85824"/>
                    </a:cubicBezTo>
                    <a:cubicBezTo>
                      <a:pt x="162955" y="79739"/>
                      <a:pt x="145227" y="74447"/>
                      <a:pt x="121415" y="66774"/>
                    </a:cubicBezTo>
                    <a:cubicBezTo>
                      <a:pt x="97603" y="59101"/>
                      <a:pt x="-10083" y="35024"/>
                      <a:pt x="765" y="239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3" name="フリーフォーム: 図形 652">
                <a:extLst>
                  <a:ext uri="{FF2B5EF4-FFF2-40B4-BE49-F238E27FC236}">
                    <a16:creationId xmlns:a16="http://schemas.microsoft.com/office/drawing/2014/main" id="{7505856D-9BC4-4899-81DB-FEBE923090C7}"/>
                  </a:ext>
                </a:extLst>
              </p:cNvPr>
              <p:cNvSpPr/>
              <p:nvPr/>
            </p:nvSpPr>
            <p:spPr>
              <a:xfrm>
                <a:off x="4825344" y="6790500"/>
                <a:ext cx="290715" cy="66997"/>
              </a:xfrm>
              <a:custGeom>
                <a:avLst/>
                <a:gdLst>
                  <a:gd name="connsiteX0" fmla="*/ 7006 w 290715"/>
                  <a:gd name="connsiteY0" fmla="*/ 10350 h 66997"/>
                  <a:gd name="connsiteX1" fmla="*/ 264181 w 290715"/>
                  <a:gd name="connsiteY1" fmla="*/ 4000 h 66997"/>
                  <a:gd name="connsiteX2" fmla="*/ 273706 w 290715"/>
                  <a:gd name="connsiteY2" fmla="*/ 59563 h 66997"/>
                  <a:gd name="connsiteX3" fmla="*/ 186394 w 290715"/>
                  <a:gd name="connsiteY3" fmla="*/ 65913 h 66997"/>
                  <a:gd name="connsiteX4" fmla="*/ 102256 w 290715"/>
                  <a:gd name="connsiteY4" fmla="*/ 54800 h 66997"/>
                  <a:gd name="connsiteX5" fmla="*/ 73681 w 290715"/>
                  <a:gd name="connsiteY5" fmla="*/ 57975 h 66997"/>
                  <a:gd name="connsiteX6" fmla="*/ 7006 w 290715"/>
                  <a:gd name="connsiteY6" fmla="*/ 10350 h 66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715" h="66997">
                    <a:moveTo>
                      <a:pt x="7006" y="10350"/>
                    </a:moveTo>
                    <a:cubicBezTo>
                      <a:pt x="38756" y="1354"/>
                      <a:pt x="219731" y="-4202"/>
                      <a:pt x="264181" y="4000"/>
                    </a:cubicBezTo>
                    <a:cubicBezTo>
                      <a:pt x="308631" y="12202"/>
                      <a:pt x="286670" y="49244"/>
                      <a:pt x="273706" y="59563"/>
                    </a:cubicBezTo>
                    <a:cubicBezTo>
                      <a:pt x="260742" y="69882"/>
                      <a:pt x="214969" y="66707"/>
                      <a:pt x="186394" y="65913"/>
                    </a:cubicBezTo>
                    <a:cubicBezTo>
                      <a:pt x="157819" y="65119"/>
                      <a:pt x="121042" y="56123"/>
                      <a:pt x="102256" y="54800"/>
                    </a:cubicBezTo>
                    <a:cubicBezTo>
                      <a:pt x="83470" y="53477"/>
                      <a:pt x="86381" y="63531"/>
                      <a:pt x="73681" y="57975"/>
                    </a:cubicBezTo>
                    <a:cubicBezTo>
                      <a:pt x="60981" y="52419"/>
                      <a:pt x="-24744" y="19346"/>
                      <a:pt x="7006" y="10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4" name="フリーフォーム: 図形 653">
                <a:extLst>
                  <a:ext uri="{FF2B5EF4-FFF2-40B4-BE49-F238E27FC236}">
                    <a16:creationId xmlns:a16="http://schemas.microsoft.com/office/drawing/2014/main" id="{39322146-D23B-4ABB-A682-BC7342017EA3}"/>
                  </a:ext>
                </a:extLst>
              </p:cNvPr>
              <p:cNvSpPr/>
              <p:nvPr/>
            </p:nvSpPr>
            <p:spPr>
              <a:xfrm>
                <a:off x="4667237" y="6759092"/>
                <a:ext cx="189205" cy="602441"/>
              </a:xfrm>
              <a:custGeom>
                <a:avLst/>
                <a:gdLst>
                  <a:gd name="connsiteX0" fmla="*/ 44463 w 189205"/>
                  <a:gd name="connsiteY0" fmla="*/ 151296 h 602441"/>
                  <a:gd name="connsiteX1" fmla="*/ 180988 w 189205"/>
                  <a:gd name="connsiteY1" fmla="*/ 241783 h 602441"/>
                  <a:gd name="connsiteX2" fmla="*/ 173051 w 189205"/>
                  <a:gd name="connsiteY2" fmla="*/ 317983 h 602441"/>
                  <a:gd name="connsiteX3" fmla="*/ 166701 w 189205"/>
                  <a:gd name="connsiteY3" fmla="*/ 565633 h 602441"/>
                  <a:gd name="connsiteX4" fmla="*/ 74626 w 189205"/>
                  <a:gd name="connsiteY4" fmla="*/ 600558 h 602441"/>
                  <a:gd name="connsiteX5" fmla="*/ 122251 w 189205"/>
                  <a:gd name="connsiteY5" fmla="*/ 559283 h 602441"/>
                  <a:gd name="connsiteX6" fmla="*/ 44463 w 189205"/>
                  <a:gd name="connsiteY6" fmla="*/ 468796 h 602441"/>
                  <a:gd name="connsiteX7" fmla="*/ 31763 w 189205"/>
                  <a:gd name="connsiteY7" fmla="*/ 300521 h 602441"/>
                  <a:gd name="connsiteX8" fmla="*/ 13 w 189205"/>
                  <a:gd name="connsiteY8" fmla="*/ 3658 h 602441"/>
                  <a:gd name="connsiteX9" fmla="*/ 44463 w 189205"/>
                  <a:gd name="connsiteY9" fmla="*/ 151296 h 602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205" h="602441">
                    <a:moveTo>
                      <a:pt x="44463" y="151296"/>
                    </a:moveTo>
                    <a:cubicBezTo>
                      <a:pt x="74626" y="190984"/>
                      <a:pt x="159557" y="214002"/>
                      <a:pt x="180988" y="241783"/>
                    </a:cubicBezTo>
                    <a:cubicBezTo>
                      <a:pt x="202419" y="269564"/>
                      <a:pt x="175432" y="264008"/>
                      <a:pt x="173051" y="317983"/>
                    </a:cubicBezTo>
                    <a:cubicBezTo>
                      <a:pt x="170670" y="371958"/>
                      <a:pt x="183105" y="518537"/>
                      <a:pt x="166701" y="565633"/>
                    </a:cubicBezTo>
                    <a:cubicBezTo>
                      <a:pt x="150297" y="612729"/>
                      <a:pt x="82034" y="601616"/>
                      <a:pt x="74626" y="600558"/>
                    </a:cubicBezTo>
                    <a:cubicBezTo>
                      <a:pt x="67218" y="599500"/>
                      <a:pt x="127278" y="581243"/>
                      <a:pt x="122251" y="559283"/>
                    </a:cubicBezTo>
                    <a:cubicBezTo>
                      <a:pt x="117224" y="537323"/>
                      <a:pt x="59544" y="511923"/>
                      <a:pt x="44463" y="468796"/>
                    </a:cubicBezTo>
                    <a:cubicBezTo>
                      <a:pt x="29382" y="425669"/>
                      <a:pt x="39171" y="378044"/>
                      <a:pt x="31763" y="300521"/>
                    </a:cubicBezTo>
                    <a:cubicBezTo>
                      <a:pt x="24355" y="222998"/>
                      <a:pt x="542" y="31175"/>
                      <a:pt x="13" y="3658"/>
                    </a:cubicBezTo>
                    <a:cubicBezTo>
                      <a:pt x="-516" y="-23859"/>
                      <a:pt x="14300" y="111608"/>
                      <a:pt x="44463" y="1512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5" name="フリーフォーム: 図形 654">
                <a:extLst>
                  <a:ext uri="{FF2B5EF4-FFF2-40B4-BE49-F238E27FC236}">
                    <a16:creationId xmlns:a16="http://schemas.microsoft.com/office/drawing/2014/main" id="{E3D2A949-D4EF-426A-AC89-354D2BAEB792}"/>
                  </a:ext>
                </a:extLst>
              </p:cNvPr>
              <p:cNvSpPr/>
              <p:nvPr/>
            </p:nvSpPr>
            <p:spPr>
              <a:xfrm>
                <a:off x="4776658" y="6988095"/>
                <a:ext cx="485670" cy="393868"/>
              </a:xfrm>
              <a:custGeom>
                <a:avLst/>
                <a:gdLst>
                  <a:gd name="connsiteX0" fmla="*/ 16005 w 485670"/>
                  <a:gd name="connsiteY0" fmla="*/ 11193 h 393868"/>
                  <a:gd name="connsiteX1" fmla="*/ 274767 w 485670"/>
                  <a:gd name="connsiteY1" fmla="*/ 1668 h 393868"/>
                  <a:gd name="connsiteX2" fmla="*/ 404942 w 485670"/>
                  <a:gd name="connsiteY2" fmla="*/ 15955 h 393868"/>
                  <a:gd name="connsiteX3" fmla="*/ 484317 w 485670"/>
                  <a:gd name="connsiteY3" fmla="*/ 49293 h 393868"/>
                  <a:gd name="connsiteX4" fmla="*/ 452567 w 485670"/>
                  <a:gd name="connsiteY4" fmla="*/ 76280 h 393868"/>
                  <a:gd name="connsiteX5" fmla="*/ 420817 w 485670"/>
                  <a:gd name="connsiteY5" fmla="*/ 373143 h 393868"/>
                  <a:gd name="connsiteX6" fmla="*/ 373192 w 485670"/>
                  <a:gd name="connsiteY6" fmla="*/ 363618 h 393868"/>
                  <a:gd name="connsiteX7" fmla="*/ 292230 w 485670"/>
                  <a:gd name="connsiteY7" fmla="*/ 322343 h 393868"/>
                  <a:gd name="connsiteX8" fmla="*/ 303342 w 485670"/>
                  <a:gd name="connsiteY8" fmla="*/ 198518 h 393868"/>
                  <a:gd name="connsiteX9" fmla="*/ 292230 w 485670"/>
                  <a:gd name="connsiteY9" fmla="*/ 125493 h 393868"/>
                  <a:gd name="connsiteX10" fmla="*/ 42992 w 485670"/>
                  <a:gd name="connsiteY10" fmla="*/ 98505 h 393868"/>
                  <a:gd name="connsiteX11" fmla="*/ 30292 w 485670"/>
                  <a:gd name="connsiteY11" fmla="*/ 98505 h 393868"/>
                  <a:gd name="connsiteX12" fmla="*/ 16005 w 485670"/>
                  <a:gd name="connsiteY12" fmla="*/ 11193 h 39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5670" h="393868">
                    <a:moveTo>
                      <a:pt x="16005" y="11193"/>
                    </a:moveTo>
                    <a:cubicBezTo>
                      <a:pt x="56751" y="-4946"/>
                      <a:pt x="209944" y="874"/>
                      <a:pt x="274767" y="1668"/>
                    </a:cubicBezTo>
                    <a:cubicBezTo>
                      <a:pt x="339590" y="2462"/>
                      <a:pt x="370017" y="8018"/>
                      <a:pt x="404942" y="15955"/>
                    </a:cubicBezTo>
                    <a:cubicBezTo>
                      <a:pt x="439867" y="23892"/>
                      <a:pt x="476380" y="39239"/>
                      <a:pt x="484317" y="49293"/>
                    </a:cubicBezTo>
                    <a:cubicBezTo>
                      <a:pt x="492254" y="59347"/>
                      <a:pt x="463150" y="22305"/>
                      <a:pt x="452567" y="76280"/>
                    </a:cubicBezTo>
                    <a:cubicBezTo>
                      <a:pt x="441984" y="130255"/>
                      <a:pt x="434046" y="325253"/>
                      <a:pt x="420817" y="373143"/>
                    </a:cubicBezTo>
                    <a:cubicBezTo>
                      <a:pt x="407588" y="421033"/>
                      <a:pt x="394623" y="372085"/>
                      <a:pt x="373192" y="363618"/>
                    </a:cubicBezTo>
                    <a:cubicBezTo>
                      <a:pt x="351761" y="355151"/>
                      <a:pt x="303872" y="349860"/>
                      <a:pt x="292230" y="322343"/>
                    </a:cubicBezTo>
                    <a:cubicBezTo>
                      <a:pt x="280588" y="294826"/>
                      <a:pt x="303342" y="231326"/>
                      <a:pt x="303342" y="198518"/>
                    </a:cubicBezTo>
                    <a:cubicBezTo>
                      <a:pt x="303342" y="165710"/>
                      <a:pt x="335622" y="142162"/>
                      <a:pt x="292230" y="125493"/>
                    </a:cubicBezTo>
                    <a:cubicBezTo>
                      <a:pt x="248838" y="108824"/>
                      <a:pt x="86648" y="103003"/>
                      <a:pt x="42992" y="98505"/>
                    </a:cubicBezTo>
                    <a:cubicBezTo>
                      <a:pt x="-664" y="94007"/>
                      <a:pt x="36113" y="106972"/>
                      <a:pt x="30292" y="98505"/>
                    </a:cubicBezTo>
                    <a:cubicBezTo>
                      <a:pt x="24471" y="90038"/>
                      <a:pt x="-24741" y="27332"/>
                      <a:pt x="16005" y="11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6" name="フリーフォーム: 図形 655">
                <a:extLst>
                  <a:ext uri="{FF2B5EF4-FFF2-40B4-BE49-F238E27FC236}">
                    <a16:creationId xmlns:a16="http://schemas.microsoft.com/office/drawing/2014/main" id="{B0FE4F5A-B943-49CC-A6B6-1912FCCC17F2}"/>
                  </a:ext>
                </a:extLst>
              </p:cNvPr>
              <p:cNvSpPr/>
              <p:nvPr/>
            </p:nvSpPr>
            <p:spPr>
              <a:xfrm>
                <a:off x="4734857" y="7112072"/>
                <a:ext cx="442185" cy="79034"/>
              </a:xfrm>
              <a:custGeom>
                <a:avLst/>
                <a:gdLst>
                  <a:gd name="connsiteX0" fmla="*/ 30818 w 442185"/>
                  <a:gd name="connsiteY0" fmla="*/ 6278 h 79034"/>
                  <a:gd name="connsiteX1" fmla="*/ 410231 w 442185"/>
                  <a:gd name="connsiteY1" fmla="*/ 9453 h 79034"/>
                  <a:gd name="connsiteX2" fmla="*/ 402293 w 442185"/>
                  <a:gd name="connsiteY2" fmla="*/ 71366 h 79034"/>
                  <a:gd name="connsiteX3" fmla="*/ 245131 w 442185"/>
                  <a:gd name="connsiteY3" fmla="*/ 77716 h 79034"/>
                  <a:gd name="connsiteX4" fmla="*/ 46693 w 442185"/>
                  <a:gd name="connsiteY4" fmla="*/ 68191 h 79034"/>
                  <a:gd name="connsiteX5" fmla="*/ 30818 w 442185"/>
                  <a:gd name="connsiteY5" fmla="*/ 6278 h 7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2185" h="79034">
                    <a:moveTo>
                      <a:pt x="30818" y="6278"/>
                    </a:moveTo>
                    <a:cubicBezTo>
                      <a:pt x="91408" y="-3512"/>
                      <a:pt x="348319" y="-1395"/>
                      <a:pt x="410231" y="9453"/>
                    </a:cubicBezTo>
                    <a:cubicBezTo>
                      <a:pt x="472144" y="20301"/>
                      <a:pt x="429810" y="59989"/>
                      <a:pt x="402293" y="71366"/>
                    </a:cubicBezTo>
                    <a:cubicBezTo>
                      <a:pt x="374776" y="82743"/>
                      <a:pt x="304398" y="78245"/>
                      <a:pt x="245131" y="77716"/>
                    </a:cubicBezTo>
                    <a:cubicBezTo>
                      <a:pt x="185864" y="77187"/>
                      <a:pt x="81618" y="77452"/>
                      <a:pt x="46693" y="68191"/>
                    </a:cubicBezTo>
                    <a:cubicBezTo>
                      <a:pt x="11768" y="58931"/>
                      <a:pt x="-29772" y="16068"/>
                      <a:pt x="30818" y="62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7" name="フリーフォーム: 図形 656">
                <a:extLst>
                  <a:ext uri="{FF2B5EF4-FFF2-40B4-BE49-F238E27FC236}">
                    <a16:creationId xmlns:a16="http://schemas.microsoft.com/office/drawing/2014/main" id="{B155460B-624F-4338-95A7-BC17274765BF}"/>
                  </a:ext>
                </a:extLst>
              </p:cNvPr>
              <p:cNvSpPr/>
              <p:nvPr/>
            </p:nvSpPr>
            <p:spPr>
              <a:xfrm>
                <a:off x="4675485" y="7245068"/>
                <a:ext cx="516577" cy="91156"/>
              </a:xfrm>
              <a:custGeom>
                <a:avLst/>
                <a:gdLst>
                  <a:gd name="connsiteX0" fmla="*/ 13990 w 516577"/>
                  <a:gd name="connsiteY0" fmla="*/ 1870 h 91156"/>
                  <a:gd name="connsiteX1" fmla="*/ 469603 w 516577"/>
                  <a:gd name="connsiteY1" fmla="*/ 32032 h 91156"/>
                  <a:gd name="connsiteX2" fmla="*/ 485478 w 516577"/>
                  <a:gd name="connsiteY2" fmla="*/ 73307 h 91156"/>
                  <a:gd name="connsiteX3" fmla="*/ 323553 w 516577"/>
                  <a:gd name="connsiteY3" fmla="*/ 79657 h 91156"/>
                  <a:gd name="connsiteX4" fmla="*/ 133053 w 516577"/>
                  <a:gd name="connsiteY4" fmla="*/ 87595 h 91156"/>
                  <a:gd name="connsiteX5" fmla="*/ 13990 w 516577"/>
                  <a:gd name="connsiteY5" fmla="*/ 1870 h 91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577" h="91156">
                    <a:moveTo>
                      <a:pt x="13990" y="1870"/>
                    </a:moveTo>
                    <a:cubicBezTo>
                      <a:pt x="70082" y="-7391"/>
                      <a:pt x="391022" y="20126"/>
                      <a:pt x="469603" y="32032"/>
                    </a:cubicBezTo>
                    <a:cubicBezTo>
                      <a:pt x="548184" y="43938"/>
                      <a:pt x="509820" y="65370"/>
                      <a:pt x="485478" y="73307"/>
                    </a:cubicBezTo>
                    <a:cubicBezTo>
                      <a:pt x="461136" y="81244"/>
                      <a:pt x="323553" y="79657"/>
                      <a:pt x="323553" y="79657"/>
                    </a:cubicBezTo>
                    <a:cubicBezTo>
                      <a:pt x="264816" y="82038"/>
                      <a:pt x="180678" y="98178"/>
                      <a:pt x="133053" y="87595"/>
                    </a:cubicBezTo>
                    <a:cubicBezTo>
                      <a:pt x="85428" y="77012"/>
                      <a:pt x="-42102" y="11131"/>
                      <a:pt x="13990" y="18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8" name="フリーフォーム: 図形 657">
                <a:extLst>
                  <a:ext uri="{FF2B5EF4-FFF2-40B4-BE49-F238E27FC236}">
                    <a16:creationId xmlns:a16="http://schemas.microsoft.com/office/drawing/2014/main" id="{F4297CDD-4815-451D-B854-BECD53A106C0}"/>
                  </a:ext>
                </a:extLst>
              </p:cNvPr>
              <p:cNvSpPr/>
              <p:nvPr/>
            </p:nvSpPr>
            <p:spPr>
              <a:xfrm>
                <a:off x="4400856" y="7288167"/>
                <a:ext cx="1012745" cy="179787"/>
              </a:xfrm>
              <a:custGeom>
                <a:avLst/>
                <a:gdLst>
                  <a:gd name="connsiteX0" fmla="*/ 7632 w 1012745"/>
                  <a:gd name="connsiteY0" fmla="*/ 23858 h 179787"/>
                  <a:gd name="connsiteX1" fmla="*/ 53669 w 1012745"/>
                  <a:gd name="connsiteY1" fmla="*/ 60371 h 179787"/>
                  <a:gd name="connsiteX2" fmla="*/ 136219 w 1012745"/>
                  <a:gd name="connsiteY2" fmla="*/ 169908 h 179787"/>
                  <a:gd name="connsiteX3" fmla="*/ 145744 w 1012745"/>
                  <a:gd name="connsiteY3" fmla="*/ 173083 h 179787"/>
                  <a:gd name="connsiteX4" fmla="*/ 968069 w 1012745"/>
                  <a:gd name="connsiteY4" fmla="*/ 173083 h 179787"/>
                  <a:gd name="connsiteX5" fmla="*/ 898219 w 1012745"/>
                  <a:gd name="connsiteY5" fmla="*/ 84183 h 179787"/>
                  <a:gd name="connsiteX6" fmla="*/ 855357 w 1012745"/>
                  <a:gd name="connsiteY6" fmla="*/ 46 h 179787"/>
                  <a:gd name="connsiteX7" fmla="*/ 839482 w 1012745"/>
                  <a:gd name="connsiteY7" fmla="*/ 73071 h 179787"/>
                  <a:gd name="connsiteX8" fmla="*/ 758519 w 1012745"/>
                  <a:gd name="connsiteY8" fmla="*/ 122283 h 179787"/>
                  <a:gd name="connsiteX9" fmla="*/ 145744 w 1012745"/>
                  <a:gd name="connsiteY9" fmla="*/ 127046 h 179787"/>
                  <a:gd name="connsiteX10" fmla="*/ 695019 w 1012745"/>
                  <a:gd name="connsiteY10" fmla="*/ 82596 h 179787"/>
                  <a:gd name="connsiteX11" fmla="*/ 215594 w 1012745"/>
                  <a:gd name="connsiteY11" fmla="*/ 104821 h 179787"/>
                  <a:gd name="connsiteX12" fmla="*/ 7632 w 1012745"/>
                  <a:gd name="connsiteY12" fmla="*/ 23858 h 17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2745" h="179787">
                    <a:moveTo>
                      <a:pt x="7632" y="23858"/>
                    </a:moveTo>
                    <a:cubicBezTo>
                      <a:pt x="-19355" y="16450"/>
                      <a:pt x="32238" y="36029"/>
                      <a:pt x="53669" y="60371"/>
                    </a:cubicBezTo>
                    <a:cubicBezTo>
                      <a:pt x="75100" y="84713"/>
                      <a:pt x="120873" y="151123"/>
                      <a:pt x="136219" y="169908"/>
                    </a:cubicBezTo>
                    <a:cubicBezTo>
                      <a:pt x="151565" y="188693"/>
                      <a:pt x="145744" y="173083"/>
                      <a:pt x="145744" y="173083"/>
                    </a:cubicBezTo>
                    <a:cubicBezTo>
                      <a:pt x="284386" y="173612"/>
                      <a:pt x="842657" y="187900"/>
                      <a:pt x="968069" y="173083"/>
                    </a:cubicBezTo>
                    <a:cubicBezTo>
                      <a:pt x="1093481" y="158266"/>
                      <a:pt x="917004" y="113022"/>
                      <a:pt x="898219" y="84183"/>
                    </a:cubicBezTo>
                    <a:cubicBezTo>
                      <a:pt x="879434" y="55344"/>
                      <a:pt x="865146" y="1898"/>
                      <a:pt x="855357" y="46"/>
                    </a:cubicBezTo>
                    <a:cubicBezTo>
                      <a:pt x="845568" y="-1806"/>
                      <a:pt x="855622" y="52698"/>
                      <a:pt x="839482" y="73071"/>
                    </a:cubicBezTo>
                    <a:cubicBezTo>
                      <a:pt x="823342" y="93444"/>
                      <a:pt x="874142" y="113287"/>
                      <a:pt x="758519" y="122283"/>
                    </a:cubicBezTo>
                    <a:cubicBezTo>
                      <a:pt x="642896" y="131279"/>
                      <a:pt x="156327" y="133660"/>
                      <a:pt x="145744" y="127046"/>
                    </a:cubicBezTo>
                    <a:cubicBezTo>
                      <a:pt x="135161" y="120432"/>
                      <a:pt x="683377" y="86300"/>
                      <a:pt x="695019" y="82596"/>
                    </a:cubicBezTo>
                    <a:cubicBezTo>
                      <a:pt x="706661" y="78892"/>
                      <a:pt x="331481" y="115140"/>
                      <a:pt x="215594" y="104821"/>
                    </a:cubicBezTo>
                    <a:cubicBezTo>
                      <a:pt x="99707" y="94502"/>
                      <a:pt x="34619" y="31266"/>
                      <a:pt x="7632" y="238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0" name="グループ化 629">
              <a:extLst>
                <a:ext uri="{FF2B5EF4-FFF2-40B4-BE49-F238E27FC236}">
                  <a16:creationId xmlns:a16="http://schemas.microsoft.com/office/drawing/2014/main" id="{B4B985C0-2E69-4772-8DF4-9F60F287167C}"/>
                </a:ext>
              </a:extLst>
            </p:cNvPr>
            <p:cNvGrpSpPr/>
            <p:nvPr/>
          </p:nvGrpSpPr>
          <p:grpSpPr>
            <a:xfrm>
              <a:off x="12069954" y="1642681"/>
              <a:ext cx="1099945" cy="1072558"/>
              <a:chOff x="4225923" y="7556147"/>
              <a:chExt cx="1122610" cy="1094659"/>
            </a:xfrm>
            <a:grpFill/>
          </p:grpSpPr>
          <p:sp>
            <p:nvSpPr>
              <p:cNvPr id="631" name="フリーフォーム: 図形 630">
                <a:extLst>
                  <a:ext uri="{FF2B5EF4-FFF2-40B4-BE49-F238E27FC236}">
                    <a16:creationId xmlns:a16="http://schemas.microsoft.com/office/drawing/2014/main" id="{6BB32AF3-2036-449A-9777-F8A0FC1C7B7C}"/>
                  </a:ext>
                </a:extLst>
              </p:cNvPr>
              <p:cNvSpPr/>
              <p:nvPr/>
            </p:nvSpPr>
            <p:spPr>
              <a:xfrm>
                <a:off x="4625332" y="7556147"/>
                <a:ext cx="362543" cy="155541"/>
              </a:xfrm>
              <a:custGeom>
                <a:avLst/>
                <a:gdLst>
                  <a:gd name="connsiteX0" fmla="*/ 78431 w 362543"/>
                  <a:gd name="connsiteY0" fmla="*/ 6703 h 155541"/>
                  <a:gd name="connsiteX1" fmla="*/ 138756 w 362543"/>
                  <a:gd name="connsiteY1" fmla="*/ 111478 h 155541"/>
                  <a:gd name="connsiteX2" fmla="*/ 5406 w 362543"/>
                  <a:gd name="connsiteY2" fmla="*/ 151166 h 155541"/>
                  <a:gd name="connsiteX3" fmla="*/ 356243 w 362543"/>
                  <a:gd name="connsiteY3" fmla="*/ 152753 h 155541"/>
                  <a:gd name="connsiteX4" fmla="*/ 232418 w 362543"/>
                  <a:gd name="connsiteY4" fmla="*/ 146403 h 155541"/>
                  <a:gd name="connsiteX5" fmla="*/ 251468 w 362543"/>
                  <a:gd name="connsiteY5" fmla="*/ 54328 h 155541"/>
                  <a:gd name="connsiteX6" fmla="*/ 129231 w 362543"/>
                  <a:gd name="connsiteY6" fmla="*/ 14641 h 155541"/>
                  <a:gd name="connsiteX7" fmla="*/ 78431 w 362543"/>
                  <a:gd name="connsiteY7" fmla="*/ 6703 h 155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543" h="155541">
                    <a:moveTo>
                      <a:pt x="78431" y="6703"/>
                    </a:moveTo>
                    <a:cubicBezTo>
                      <a:pt x="80019" y="22843"/>
                      <a:pt x="150927" y="87401"/>
                      <a:pt x="138756" y="111478"/>
                    </a:cubicBezTo>
                    <a:cubicBezTo>
                      <a:pt x="126585" y="135555"/>
                      <a:pt x="-30842" y="144287"/>
                      <a:pt x="5406" y="151166"/>
                    </a:cubicBezTo>
                    <a:cubicBezTo>
                      <a:pt x="41654" y="158045"/>
                      <a:pt x="318408" y="153547"/>
                      <a:pt x="356243" y="152753"/>
                    </a:cubicBezTo>
                    <a:cubicBezTo>
                      <a:pt x="394078" y="151959"/>
                      <a:pt x="249881" y="162807"/>
                      <a:pt x="232418" y="146403"/>
                    </a:cubicBezTo>
                    <a:cubicBezTo>
                      <a:pt x="214956" y="129999"/>
                      <a:pt x="268666" y="76288"/>
                      <a:pt x="251468" y="54328"/>
                    </a:cubicBezTo>
                    <a:cubicBezTo>
                      <a:pt x="234270" y="32368"/>
                      <a:pt x="158600" y="21520"/>
                      <a:pt x="129231" y="14641"/>
                    </a:cubicBezTo>
                    <a:cubicBezTo>
                      <a:pt x="99862" y="7762"/>
                      <a:pt x="76843" y="-9437"/>
                      <a:pt x="78431" y="67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2" name="フリーフォーム: 図形 631">
                <a:extLst>
                  <a:ext uri="{FF2B5EF4-FFF2-40B4-BE49-F238E27FC236}">
                    <a16:creationId xmlns:a16="http://schemas.microsoft.com/office/drawing/2014/main" id="{0FBF78A7-47ED-4A79-8C78-58572D6C8CF0}"/>
                  </a:ext>
                </a:extLst>
              </p:cNvPr>
              <p:cNvSpPr/>
              <p:nvPr/>
            </p:nvSpPr>
            <p:spPr>
              <a:xfrm>
                <a:off x="4225923" y="7605093"/>
                <a:ext cx="1122610" cy="293284"/>
              </a:xfrm>
              <a:custGeom>
                <a:avLst/>
                <a:gdLst>
                  <a:gd name="connsiteX0" fmla="*/ 184152 w 1122610"/>
                  <a:gd name="connsiteY0" fmla="*/ 620 h 293284"/>
                  <a:gd name="connsiteX1" fmla="*/ 131765 w 1122610"/>
                  <a:gd name="connsiteY1" fmla="*/ 168895 h 293284"/>
                  <a:gd name="connsiteX2" fmla="*/ 2 w 1122610"/>
                  <a:gd name="connsiteY2" fmla="*/ 289545 h 293284"/>
                  <a:gd name="connsiteX3" fmla="*/ 128590 w 1122610"/>
                  <a:gd name="connsiteY3" fmla="*/ 256207 h 293284"/>
                  <a:gd name="connsiteX4" fmla="*/ 198440 w 1122610"/>
                  <a:gd name="connsiteY4" fmla="*/ 191120 h 293284"/>
                  <a:gd name="connsiteX5" fmla="*/ 862015 w 1122610"/>
                  <a:gd name="connsiteY5" fmla="*/ 106982 h 293284"/>
                  <a:gd name="connsiteX6" fmla="*/ 938215 w 1122610"/>
                  <a:gd name="connsiteY6" fmla="*/ 138732 h 293284"/>
                  <a:gd name="connsiteX7" fmla="*/ 906465 w 1122610"/>
                  <a:gd name="connsiteY7" fmla="*/ 268907 h 293284"/>
                  <a:gd name="connsiteX8" fmla="*/ 1050927 w 1122610"/>
                  <a:gd name="connsiteY8" fmla="*/ 222870 h 293284"/>
                  <a:gd name="connsiteX9" fmla="*/ 1119190 w 1122610"/>
                  <a:gd name="connsiteY9" fmla="*/ 103807 h 293284"/>
                  <a:gd name="connsiteX10" fmla="*/ 1065215 w 1122610"/>
                  <a:gd name="connsiteY10" fmla="*/ 73645 h 293284"/>
                  <a:gd name="connsiteX11" fmla="*/ 677865 w 1122610"/>
                  <a:gd name="connsiteY11" fmla="*/ 111745 h 293284"/>
                  <a:gd name="connsiteX12" fmla="*/ 609602 w 1122610"/>
                  <a:gd name="connsiteY12" fmla="*/ 140320 h 293284"/>
                  <a:gd name="connsiteX13" fmla="*/ 558802 w 1122610"/>
                  <a:gd name="connsiteY13" fmla="*/ 192707 h 293284"/>
                  <a:gd name="connsiteX14" fmla="*/ 596902 w 1122610"/>
                  <a:gd name="connsiteY14" fmla="*/ 167307 h 293284"/>
                  <a:gd name="connsiteX15" fmla="*/ 530227 w 1122610"/>
                  <a:gd name="connsiteY15" fmla="*/ 153020 h 293284"/>
                  <a:gd name="connsiteX16" fmla="*/ 179390 w 1122610"/>
                  <a:gd name="connsiteY16" fmla="*/ 167307 h 293284"/>
                  <a:gd name="connsiteX17" fmla="*/ 233365 w 1122610"/>
                  <a:gd name="connsiteY17" fmla="*/ 113332 h 293284"/>
                  <a:gd name="connsiteX18" fmla="*/ 184152 w 1122610"/>
                  <a:gd name="connsiteY18" fmla="*/ 620 h 29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22610" h="293284">
                    <a:moveTo>
                      <a:pt x="184152" y="620"/>
                    </a:moveTo>
                    <a:cubicBezTo>
                      <a:pt x="167219" y="9880"/>
                      <a:pt x="162457" y="120741"/>
                      <a:pt x="131765" y="168895"/>
                    </a:cubicBezTo>
                    <a:cubicBezTo>
                      <a:pt x="101073" y="217049"/>
                      <a:pt x="531" y="274993"/>
                      <a:pt x="2" y="289545"/>
                    </a:cubicBezTo>
                    <a:cubicBezTo>
                      <a:pt x="-527" y="304097"/>
                      <a:pt x="95517" y="272611"/>
                      <a:pt x="128590" y="256207"/>
                    </a:cubicBezTo>
                    <a:cubicBezTo>
                      <a:pt x="161663" y="239803"/>
                      <a:pt x="76203" y="215991"/>
                      <a:pt x="198440" y="191120"/>
                    </a:cubicBezTo>
                    <a:cubicBezTo>
                      <a:pt x="320677" y="166249"/>
                      <a:pt x="738719" y="115713"/>
                      <a:pt x="862015" y="106982"/>
                    </a:cubicBezTo>
                    <a:cubicBezTo>
                      <a:pt x="985311" y="98251"/>
                      <a:pt x="930807" y="111745"/>
                      <a:pt x="938215" y="138732"/>
                    </a:cubicBezTo>
                    <a:cubicBezTo>
                      <a:pt x="945623" y="165719"/>
                      <a:pt x="887680" y="254884"/>
                      <a:pt x="906465" y="268907"/>
                    </a:cubicBezTo>
                    <a:cubicBezTo>
                      <a:pt x="925250" y="282930"/>
                      <a:pt x="1015473" y="250387"/>
                      <a:pt x="1050927" y="222870"/>
                    </a:cubicBezTo>
                    <a:cubicBezTo>
                      <a:pt x="1086381" y="195353"/>
                      <a:pt x="1116809" y="128678"/>
                      <a:pt x="1119190" y="103807"/>
                    </a:cubicBezTo>
                    <a:cubicBezTo>
                      <a:pt x="1121571" y="78936"/>
                      <a:pt x="1138769" y="72322"/>
                      <a:pt x="1065215" y="73645"/>
                    </a:cubicBezTo>
                    <a:cubicBezTo>
                      <a:pt x="991661" y="74968"/>
                      <a:pt x="753801" y="100632"/>
                      <a:pt x="677865" y="111745"/>
                    </a:cubicBezTo>
                    <a:cubicBezTo>
                      <a:pt x="601929" y="122858"/>
                      <a:pt x="629446" y="126826"/>
                      <a:pt x="609602" y="140320"/>
                    </a:cubicBezTo>
                    <a:cubicBezTo>
                      <a:pt x="589758" y="153814"/>
                      <a:pt x="560919" y="188209"/>
                      <a:pt x="558802" y="192707"/>
                    </a:cubicBezTo>
                    <a:cubicBezTo>
                      <a:pt x="556685" y="197205"/>
                      <a:pt x="601664" y="173921"/>
                      <a:pt x="596902" y="167307"/>
                    </a:cubicBezTo>
                    <a:cubicBezTo>
                      <a:pt x="592140" y="160693"/>
                      <a:pt x="599812" y="153020"/>
                      <a:pt x="530227" y="153020"/>
                    </a:cubicBezTo>
                    <a:cubicBezTo>
                      <a:pt x="460642" y="153020"/>
                      <a:pt x="228867" y="173922"/>
                      <a:pt x="179390" y="167307"/>
                    </a:cubicBezTo>
                    <a:cubicBezTo>
                      <a:pt x="129913" y="160692"/>
                      <a:pt x="231248" y="138203"/>
                      <a:pt x="233365" y="113332"/>
                    </a:cubicBezTo>
                    <a:cubicBezTo>
                      <a:pt x="235482" y="88461"/>
                      <a:pt x="201085" y="-8640"/>
                      <a:pt x="184152" y="6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3" name="フリーフォーム: 図形 632">
                <a:extLst>
                  <a:ext uri="{FF2B5EF4-FFF2-40B4-BE49-F238E27FC236}">
                    <a16:creationId xmlns:a16="http://schemas.microsoft.com/office/drawing/2014/main" id="{D38AFEA3-41F1-4FA3-A44B-24B6D3BCB50C}"/>
                  </a:ext>
                </a:extLst>
              </p:cNvPr>
              <p:cNvSpPr/>
              <p:nvPr/>
            </p:nvSpPr>
            <p:spPr>
              <a:xfrm>
                <a:off x="4650098" y="7735539"/>
                <a:ext cx="248094" cy="181726"/>
              </a:xfrm>
              <a:custGeom>
                <a:avLst/>
                <a:gdLst>
                  <a:gd name="connsiteX0" fmla="*/ 6040 w 248094"/>
                  <a:gd name="connsiteY0" fmla="*/ 349 h 181726"/>
                  <a:gd name="connsiteX1" fmla="*/ 245752 w 248094"/>
                  <a:gd name="connsiteY1" fmla="*/ 81311 h 181726"/>
                  <a:gd name="connsiteX2" fmla="*/ 125102 w 248094"/>
                  <a:gd name="connsiteY2" fmla="*/ 181324 h 181726"/>
                  <a:gd name="connsiteX3" fmla="*/ 74302 w 248094"/>
                  <a:gd name="connsiteY3" fmla="*/ 113061 h 181726"/>
                  <a:gd name="connsiteX4" fmla="*/ 6040 w 248094"/>
                  <a:gd name="connsiteY4" fmla="*/ 349 h 18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094" h="181726">
                    <a:moveTo>
                      <a:pt x="6040" y="349"/>
                    </a:moveTo>
                    <a:cubicBezTo>
                      <a:pt x="34615" y="-4943"/>
                      <a:pt x="225908" y="51149"/>
                      <a:pt x="245752" y="81311"/>
                    </a:cubicBezTo>
                    <a:cubicBezTo>
                      <a:pt x="265596" y="111473"/>
                      <a:pt x="153677" y="176032"/>
                      <a:pt x="125102" y="181324"/>
                    </a:cubicBezTo>
                    <a:cubicBezTo>
                      <a:pt x="96527" y="186616"/>
                      <a:pt x="89912" y="138461"/>
                      <a:pt x="74302" y="113061"/>
                    </a:cubicBezTo>
                    <a:cubicBezTo>
                      <a:pt x="58692" y="87661"/>
                      <a:pt x="-22535" y="5641"/>
                      <a:pt x="6040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4" name="フリーフォーム: 図形 633">
                <a:extLst>
                  <a:ext uri="{FF2B5EF4-FFF2-40B4-BE49-F238E27FC236}">
                    <a16:creationId xmlns:a16="http://schemas.microsoft.com/office/drawing/2014/main" id="{E0385B16-5243-4250-8778-4652B13BEE97}"/>
                  </a:ext>
                </a:extLst>
              </p:cNvPr>
              <p:cNvSpPr/>
              <p:nvPr/>
            </p:nvSpPr>
            <p:spPr>
              <a:xfrm>
                <a:off x="4310042" y="7822395"/>
                <a:ext cx="189263" cy="235502"/>
              </a:xfrm>
              <a:custGeom>
                <a:avLst/>
                <a:gdLst>
                  <a:gd name="connsiteX0" fmla="*/ 152421 w 189263"/>
                  <a:gd name="connsiteY0" fmla="*/ 2393 h 235502"/>
                  <a:gd name="connsiteX1" fmla="*/ 61933 w 189263"/>
                  <a:gd name="connsiteY1" fmla="*/ 148443 h 235502"/>
                  <a:gd name="connsiteX2" fmla="*/ 21 w 189263"/>
                  <a:gd name="connsiteY2" fmla="*/ 199243 h 235502"/>
                  <a:gd name="connsiteX3" fmla="*/ 68283 w 189263"/>
                  <a:gd name="connsiteY3" fmla="*/ 221468 h 235502"/>
                  <a:gd name="connsiteX4" fmla="*/ 130196 w 189263"/>
                  <a:gd name="connsiteY4" fmla="*/ 230993 h 235502"/>
                  <a:gd name="connsiteX5" fmla="*/ 185758 w 189263"/>
                  <a:gd name="connsiteY5" fmla="*/ 146855 h 235502"/>
                  <a:gd name="connsiteX6" fmla="*/ 180996 w 189263"/>
                  <a:gd name="connsiteY6" fmla="*/ 62718 h 235502"/>
                  <a:gd name="connsiteX7" fmla="*/ 152421 w 189263"/>
                  <a:gd name="connsiteY7" fmla="*/ 2393 h 23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263" h="235502">
                    <a:moveTo>
                      <a:pt x="152421" y="2393"/>
                    </a:moveTo>
                    <a:cubicBezTo>
                      <a:pt x="132577" y="16680"/>
                      <a:pt x="87333" y="115635"/>
                      <a:pt x="61933" y="148443"/>
                    </a:cubicBezTo>
                    <a:cubicBezTo>
                      <a:pt x="36533" y="181251"/>
                      <a:pt x="-1037" y="187072"/>
                      <a:pt x="21" y="199243"/>
                    </a:cubicBezTo>
                    <a:cubicBezTo>
                      <a:pt x="1079" y="211414"/>
                      <a:pt x="46587" y="216176"/>
                      <a:pt x="68283" y="221468"/>
                    </a:cubicBezTo>
                    <a:cubicBezTo>
                      <a:pt x="89979" y="226760"/>
                      <a:pt x="110617" y="243429"/>
                      <a:pt x="130196" y="230993"/>
                    </a:cubicBezTo>
                    <a:cubicBezTo>
                      <a:pt x="149775" y="218557"/>
                      <a:pt x="177291" y="174901"/>
                      <a:pt x="185758" y="146855"/>
                    </a:cubicBezTo>
                    <a:cubicBezTo>
                      <a:pt x="194225" y="118809"/>
                      <a:pt x="185229" y="83885"/>
                      <a:pt x="180996" y="62718"/>
                    </a:cubicBezTo>
                    <a:cubicBezTo>
                      <a:pt x="176763" y="41551"/>
                      <a:pt x="172265" y="-11894"/>
                      <a:pt x="152421" y="2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5" name="フリーフォーム: 図形 634">
                <a:extLst>
                  <a:ext uri="{FF2B5EF4-FFF2-40B4-BE49-F238E27FC236}">
                    <a16:creationId xmlns:a16="http://schemas.microsoft.com/office/drawing/2014/main" id="{CF851B19-EFF3-49C2-8014-BF11329FDE22}"/>
                  </a:ext>
                </a:extLst>
              </p:cNvPr>
              <p:cNvSpPr/>
              <p:nvPr/>
            </p:nvSpPr>
            <p:spPr>
              <a:xfrm>
                <a:off x="4340676" y="7702550"/>
                <a:ext cx="779809" cy="75925"/>
              </a:xfrm>
              <a:custGeom>
                <a:avLst/>
                <a:gdLst>
                  <a:gd name="connsiteX0" fmla="*/ 164649 w 779809"/>
                  <a:gd name="connsiteY0" fmla="*/ 1588 h 75925"/>
                  <a:gd name="connsiteX1" fmla="*/ 259899 w 779809"/>
                  <a:gd name="connsiteY1" fmla="*/ 0 h 75925"/>
                  <a:gd name="connsiteX2" fmla="*/ 755199 w 779809"/>
                  <a:gd name="connsiteY2" fmla="*/ 7938 h 75925"/>
                  <a:gd name="connsiteX3" fmla="*/ 705987 w 779809"/>
                  <a:gd name="connsiteY3" fmla="*/ 30163 h 75925"/>
                  <a:gd name="connsiteX4" fmla="*/ 717099 w 779809"/>
                  <a:gd name="connsiteY4" fmla="*/ 53975 h 75925"/>
                  <a:gd name="connsiteX5" fmla="*/ 312287 w 779809"/>
                  <a:gd name="connsiteY5" fmla="*/ 63500 h 75925"/>
                  <a:gd name="connsiteX6" fmla="*/ 1137 w 779809"/>
                  <a:gd name="connsiteY6" fmla="*/ 73025 h 75925"/>
                  <a:gd name="connsiteX7" fmla="*/ 205924 w 779809"/>
                  <a:gd name="connsiteY7" fmla="*/ 71438 h 75925"/>
                  <a:gd name="connsiteX8" fmla="*/ 164649 w 779809"/>
                  <a:gd name="connsiteY8" fmla="*/ 1588 h 7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9809" h="75925">
                    <a:moveTo>
                      <a:pt x="164649" y="1588"/>
                    </a:moveTo>
                    <a:lnTo>
                      <a:pt x="259899" y="0"/>
                    </a:lnTo>
                    <a:lnTo>
                      <a:pt x="755199" y="7938"/>
                    </a:lnTo>
                    <a:cubicBezTo>
                      <a:pt x="829547" y="12965"/>
                      <a:pt x="712337" y="22490"/>
                      <a:pt x="705987" y="30163"/>
                    </a:cubicBezTo>
                    <a:cubicBezTo>
                      <a:pt x="699637" y="37836"/>
                      <a:pt x="782716" y="48419"/>
                      <a:pt x="717099" y="53975"/>
                    </a:cubicBezTo>
                    <a:cubicBezTo>
                      <a:pt x="651482" y="59531"/>
                      <a:pt x="312287" y="63500"/>
                      <a:pt x="312287" y="63500"/>
                    </a:cubicBezTo>
                    <a:lnTo>
                      <a:pt x="1137" y="73025"/>
                    </a:lnTo>
                    <a:cubicBezTo>
                      <a:pt x="-16590" y="74348"/>
                      <a:pt x="178407" y="79640"/>
                      <a:pt x="205924" y="71438"/>
                    </a:cubicBezTo>
                    <a:cubicBezTo>
                      <a:pt x="233441" y="63236"/>
                      <a:pt x="199839" y="43524"/>
                      <a:pt x="164649" y="15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6" name="フリーフォーム: 図形 635">
                <a:extLst>
                  <a:ext uri="{FF2B5EF4-FFF2-40B4-BE49-F238E27FC236}">
                    <a16:creationId xmlns:a16="http://schemas.microsoft.com/office/drawing/2014/main" id="{C4E6DB81-1AE9-484E-94B4-5CF81E217C23}"/>
                  </a:ext>
                </a:extLst>
              </p:cNvPr>
              <p:cNvSpPr/>
              <p:nvPr/>
            </p:nvSpPr>
            <p:spPr>
              <a:xfrm>
                <a:off x="4320886" y="7752507"/>
                <a:ext cx="731513" cy="456133"/>
              </a:xfrm>
              <a:custGeom>
                <a:avLst/>
                <a:gdLst>
                  <a:gd name="connsiteX0" fmla="*/ 721014 w 731513"/>
                  <a:gd name="connsiteY0" fmla="*/ 2431 h 456133"/>
                  <a:gd name="connsiteX1" fmla="*/ 360652 w 731513"/>
                  <a:gd name="connsiteY1" fmla="*/ 211981 h 456133"/>
                  <a:gd name="connsiteX2" fmla="*/ 27277 w 731513"/>
                  <a:gd name="connsiteY2" fmla="*/ 375493 h 456133"/>
                  <a:gd name="connsiteX3" fmla="*/ 74902 w 731513"/>
                  <a:gd name="connsiteY3" fmla="*/ 356443 h 456133"/>
                  <a:gd name="connsiteX4" fmla="*/ 81252 w 731513"/>
                  <a:gd name="connsiteY4" fmla="*/ 394543 h 456133"/>
                  <a:gd name="connsiteX5" fmla="*/ 22514 w 731513"/>
                  <a:gd name="connsiteY5" fmla="*/ 453281 h 456133"/>
                  <a:gd name="connsiteX6" fmla="*/ 511464 w 731513"/>
                  <a:gd name="connsiteY6" fmla="*/ 296118 h 456133"/>
                  <a:gd name="connsiteX7" fmla="*/ 608302 w 731513"/>
                  <a:gd name="connsiteY7" fmla="*/ 162768 h 456133"/>
                  <a:gd name="connsiteX8" fmla="*/ 633702 w 731513"/>
                  <a:gd name="connsiteY8" fmla="*/ 100856 h 456133"/>
                  <a:gd name="connsiteX9" fmla="*/ 721014 w 731513"/>
                  <a:gd name="connsiteY9" fmla="*/ 2431 h 45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1513" h="456133">
                    <a:moveTo>
                      <a:pt x="721014" y="2431"/>
                    </a:moveTo>
                    <a:cubicBezTo>
                      <a:pt x="675506" y="20952"/>
                      <a:pt x="476275" y="149804"/>
                      <a:pt x="360652" y="211981"/>
                    </a:cubicBezTo>
                    <a:cubicBezTo>
                      <a:pt x="245029" y="274158"/>
                      <a:pt x="74902" y="351416"/>
                      <a:pt x="27277" y="375493"/>
                    </a:cubicBezTo>
                    <a:cubicBezTo>
                      <a:pt x="-20348" y="399570"/>
                      <a:pt x="65906" y="353268"/>
                      <a:pt x="74902" y="356443"/>
                    </a:cubicBezTo>
                    <a:cubicBezTo>
                      <a:pt x="83898" y="359618"/>
                      <a:pt x="89983" y="378403"/>
                      <a:pt x="81252" y="394543"/>
                    </a:cubicBezTo>
                    <a:cubicBezTo>
                      <a:pt x="72521" y="410683"/>
                      <a:pt x="-49188" y="469685"/>
                      <a:pt x="22514" y="453281"/>
                    </a:cubicBezTo>
                    <a:cubicBezTo>
                      <a:pt x="94216" y="436877"/>
                      <a:pt x="413833" y="344537"/>
                      <a:pt x="511464" y="296118"/>
                    </a:cubicBezTo>
                    <a:cubicBezTo>
                      <a:pt x="609095" y="247699"/>
                      <a:pt x="587929" y="195312"/>
                      <a:pt x="608302" y="162768"/>
                    </a:cubicBezTo>
                    <a:cubicBezTo>
                      <a:pt x="628675" y="130224"/>
                      <a:pt x="617033" y="125198"/>
                      <a:pt x="633702" y="100856"/>
                    </a:cubicBezTo>
                    <a:cubicBezTo>
                      <a:pt x="650371" y="76514"/>
                      <a:pt x="766522" y="-16090"/>
                      <a:pt x="721014" y="2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7" name="フリーフォーム: 図形 636">
                <a:extLst>
                  <a:ext uri="{FF2B5EF4-FFF2-40B4-BE49-F238E27FC236}">
                    <a16:creationId xmlns:a16="http://schemas.microsoft.com/office/drawing/2014/main" id="{71DAAD26-FF1C-4F38-916E-D49F0DA08048}"/>
                  </a:ext>
                </a:extLst>
              </p:cNvPr>
              <p:cNvSpPr/>
              <p:nvPr/>
            </p:nvSpPr>
            <p:spPr>
              <a:xfrm>
                <a:off x="4543979" y="7840253"/>
                <a:ext cx="594584" cy="348171"/>
              </a:xfrm>
              <a:custGeom>
                <a:avLst/>
                <a:gdLst>
                  <a:gd name="connsiteX0" fmla="*/ 134384 w 594584"/>
                  <a:gd name="connsiteY0" fmla="*/ 1997 h 348171"/>
                  <a:gd name="connsiteX1" fmla="*/ 162959 w 594584"/>
                  <a:gd name="connsiteY1" fmla="*/ 197260 h 348171"/>
                  <a:gd name="connsiteX2" fmla="*/ 447121 w 594584"/>
                  <a:gd name="connsiteY2" fmla="*/ 182972 h 348171"/>
                  <a:gd name="connsiteX3" fmla="*/ 485221 w 594584"/>
                  <a:gd name="connsiteY3" fmla="*/ 111535 h 348171"/>
                  <a:gd name="connsiteX4" fmla="*/ 575709 w 594584"/>
                  <a:gd name="connsiteY4" fmla="*/ 243297 h 348171"/>
                  <a:gd name="connsiteX5" fmla="*/ 575709 w 594584"/>
                  <a:gd name="connsiteY5" fmla="*/ 300447 h 348171"/>
                  <a:gd name="connsiteX6" fmla="*/ 374096 w 594584"/>
                  <a:gd name="connsiteY6" fmla="*/ 341722 h 348171"/>
                  <a:gd name="connsiteX7" fmla="*/ 75646 w 594584"/>
                  <a:gd name="connsiteY7" fmla="*/ 332197 h 348171"/>
                  <a:gd name="connsiteX8" fmla="*/ 29609 w 594584"/>
                  <a:gd name="connsiteY8" fmla="*/ 194085 h 348171"/>
                  <a:gd name="connsiteX9" fmla="*/ 1034 w 594584"/>
                  <a:gd name="connsiteY9" fmla="*/ 6760 h 348171"/>
                  <a:gd name="connsiteX10" fmla="*/ 66121 w 594584"/>
                  <a:gd name="connsiteY10" fmla="*/ 90897 h 348171"/>
                  <a:gd name="connsiteX11" fmla="*/ 134384 w 594584"/>
                  <a:gd name="connsiteY11" fmla="*/ 1997 h 34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4584" h="348171">
                    <a:moveTo>
                      <a:pt x="134384" y="1997"/>
                    </a:moveTo>
                    <a:cubicBezTo>
                      <a:pt x="150523" y="19724"/>
                      <a:pt x="110836" y="167098"/>
                      <a:pt x="162959" y="197260"/>
                    </a:cubicBezTo>
                    <a:cubicBezTo>
                      <a:pt x="215082" y="227422"/>
                      <a:pt x="393411" y="197260"/>
                      <a:pt x="447121" y="182972"/>
                    </a:cubicBezTo>
                    <a:cubicBezTo>
                      <a:pt x="500831" y="168684"/>
                      <a:pt x="463790" y="101481"/>
                      <a:pt x="485221" y="111535"/>
                    </a:cubicBezTo>
                    <a:cubicBezTo>
                      <a:pt x="506652" y="121589"/>
                      <a:pt x="560628" y="211812"/>
                      <a:pt x="575709" y="243297"/>
                    </a:cubicBezTo>
                    <a:cubicBezTo>
                      <a:pt x="590790" y="274782"/>
                      <a:pt x="609311" y="284043"/>
                      <a:pt x="575709" y="300447"/>
                    </a:cubicBezTo>
                    <a:cubicBezTo>
                      <a:pt x="542107" y="316851"/>
                      <a:pt x="457440" y="336430"/>
                      <a:pt x="374096" y="341722"/>
                    </a:cubicBezTo>
                    <a:cubicBezTo>
                      <a:pt x="290752" y="347014"/>
                      <a:pt x="133060" y="356803"/>
                      <a:pt x="75646" y="332197"/>
                    </a:cubicBezTo>
                    <a:cubicBezTo>
                      <a:pt x="18232" y="307591"/>
                      <a:pt x="42044" y="248324"/>
                      <a:pt x="29609" y="194085"/>
                    </a:cubicBezTo>
                    <a:cubicBezTo>
                      <a:pt x="17174" y="139846"/>
                      <a:pt x="-5051" y="23958"/>
                      <a:pt x="1034" y="6760"/>
                    </a:cubicBezTo>
                    <a:cubicBezTo>
                      <a:pt x="7119" y="-10438"/>
                      <a:pt x="46542" y="91426"/>
                      <a:pt x="66121" y="90897"/>
                    </a:cubicBezTo>
                    <a:cubicBezTo>
                      <a:pt x="85700" y="90368"/>
                      <a:pt x="118245" y="-15730"/>
                      <a:pt x="134384" y="19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8" name="フリーフォーム: 図形 637">
                <a:extLst>
                  <a:ext uri="{FF2B5EF4-FFF2-40B4-BE49-F238E27FC236}">
                    <a16:creationId xmlns:a16="http://schemas.microsoft.com/office/drawing/2014/main" id="{23124D84-16B6-426E-AA77-88AE68790AED}"/>
                  </a:ext>
                </a:extLst>
              </p:cNvPr>
              <p:cNvSpPr/>
              <p:nvPr/>
            </p:nvSpPr>
            <p:spPr>
              <a:xfrm>
                <a:off x="5029034" y="7859733"/>
                <a:ext cx="313676" cy="314142"/>
              </a:xfrm>
              <a:custGeom>
                <a:avLst/>
                <a:gdLst>
                  <a:gd name="connsiteX0" fmla="*/ 8104 w 313676"/>
                  <a:gd name="connsiteY0" fmla="*/ 3155 h 314142"/>
                  <a:gd name="connsiteX1" fmla="*/ 306554 w 313676"/>
                  <a:gd name="connsiteY1" fmla="*/ 163492 h 314142"/>
                  <a:gd name="connsiteX2" fmla="*/ 216066 w 313676"/>
                  <a:gd name="connsiteY2" fmla="*/ 311130 h 314142"/>
                  <a:gd name="connsiteX3" fmla="*/ 166854 w 313676"/>
                  <a:gd name="connsiteY3" fmla="*/ 255567 h 314142"/>
                  <a:gd name="connsiteX4" fmla="*/ 139866 w 313676"/>
                  <a:gd name="connsiteY4" fmla="*/ 168255 h 314142"/>
                  <a:gd name="connsiteX5" fmla="*/ 87479 w 313676"/>
                  <a:gd name="connsiteY5" fmla="*/ 65067 h 314142"/>
                  <a:gd name="connsiteX6" fmla="*/ 8104 w 313676"/>
                  <a:gd name="connsiteY6" fmla="*/ 3155 h 31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676" h="314142">
                    <a:moveTo>
                      <a:pt x="8104" y="3155"/>
                    </a:moveTo>
                    <a:cubicBezTo>
                      <a:pt x="44616" y="19559"/>
                      <a:pt x="271894" y="112163"/>
                      <a:pt x="306554" y="163492"/>
                    </a:cubicBezTo>
                    <a:cubicBezTo>
                      <a:pt x="341214" y="214821"/>
                      <a:pt x="239349" y="295784"/>
                      <a:pt x="216066" y="311130"/>
                    </a:cubicBezTo>
                    <a:cubicBezTo>
                      <a:pt x="192783" y="326476"/>
                      <a:pt x="179554" y="279380"/>
                      <a:pt x="166854" y="255567"/>
                    </a:cubicBezTo>
                    <a:cubicBezTo>
                      <a:pt x="154154" y="231755"/>
                      <a:pt x="153095" y="200005"/>
                      <a:pt x="139866" y="168255"/>
                    </a:cubicBezTo>
                    <a:cubicBezTo>
                      <a:pt x="126637" y="136505"/>
                      <a:pt x="105735" y="91790"/>
                      <a:pt x="87479" y="65067"/>
                    </a:cubicBezTo>
                    <a:cubicBezTo>
                      <a:pt x="69223" y="38344"/>
                      <a:pt x="-28408" y="-13249"/>
                      <a:pt x="8104" y="3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9" name="フリーフォーム: 図形 638">
                <a:extLst>
                  <a:ext uri="{FF2B5EF4-FFF2-40B4-BE49-F238E27FC236}">
                    <a16:creationId xmlns:a16="http://schemas.microsoft.com/office/drawing/2014/main" id="{8624D40C-9351-4E71-96F1-00ACB52E92AB}"/>
                  </a:ext>
                </a:extLst>
              </p:cNvPr>
              <p:cNvSpPr/>
              <p:nvPr/>
            </p:nvSpPr>
            <p:spPr>
              <a:xfrm>
                <a:off x="4343106" y="8199900"/>
                <a:ext cx="279694" cy="318312"/>
              </a:xfrm>
              <a:custGeom>
                <a:avLst/>
                <a:gdLst>
                  <a:gd name="connsiteX0" fmla="*/ 1882 w 279694"/>
                  <a:gd name="connsiteY0" fmla="*/ 4300 h 318312"/>
                  <a:gd name="connsiteX1" fmla="*/ 122532 w 279694"/>
                  <a:gd name="connsiteY1" fmla="*/ 63038 h 318312"/>
                  <a:gd name="connsiteX2" fmla="*/ 79669 w 279694"/>
                  <a:gd name="connsiteY2" fmla="*/ 248775 h 318312"/>
                  <a:gd name="connsiteX3" fmla="*/ 138407 w 279694"/>
                  <a:gd name="connsiteY3" fmla="*/ 317038 h 318312"/>
                  <a:gd name="connsiteX4" fmla="*/ 230482 w 279694"/>
                  <a:gd name="connsiteY4" fmla="*/ 286875 h 318312"/>
                  <a:gd name="connsiteX5" fmla="*/ 214607 w 279694"/>
                  <a:gd name="connsiteY5" fmla="*/ 209088 h 318312"/>
                  <a:gd name="connsiteX6" fmla="*/ 279694 w 279694"/>
                  <a:gd name="connsiteY6" fmla="*/ 107488 h 318312"/>
                  <a:gd name="connsiteX7" fmla="*/ 214607 w 279694"/>
                  <a:gd name="connsiteY7" fmla="*/ 85263 h 318312"/>
                  <a:gd name="connsiteX8" fmla="*/ 57444 w 279694"/>
                  <a:gd name="connsiteY8" fmla="*/ 12238 h 318312"/>
                  <a:gd name="connsiteX9" fmla="*/ 1882 w 279694"/>
                  <a:gd name="connsiteY9" fmla="*/ 4300 h 318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694" h="318312">
                    <a:moveTo>
                      <a:pt x="1882" y="4300"/>
                    </a:moveTo>
                    <a:cubicBezTo>
                      <a:pt x="12730" y="12767"/>
                      <a:pt x="109568" y="22292"/>
                      <a:pt x="122532" y="63038"/>
                    </a:cubicBezTo>
                    <a:cubicBezTo>
                      <a:pt x="135496" y="103784"/>
                      <a:pt x="77023" y="206442"/>
                      <a:pt x="79669" y="248775"/>
                    </a:cubicBezTo>
                    <a:cubicBezTo>
                      <a:pt x="82315" y="291108"/>
                      <a:pt x="113271" y="310688"/>
                      <a:pt x="138407" y="317038"/>
                    </a:cubicBezTo>
                    <a:cubicBezTo>
                      <a:pt x="163543" y="323388"/>
                      <a:pt x="217782" y="304867"/>
                      <a:pt x="230482" y="286875"/>
                    </a:cubicBezTo>
                    <a:cubicBezTo>
                      <a:pt x="243182" y="268883"/>
                      <a:pt x="206405" y="238986"/>
                      <a:pt x="214607" y="209088"/>
                    </a:cubicBezTo>
                    <a:cubicBezTo>
                      <a:pt x="222809" y="179190"/>
                      <a:pt x="279694" y="128125"/>
                      <a:pt x="279694" y="107488"/>
                    </a:cubicBezTo>
                    <a:cubicBezTo>
                      <a:pt x="279694" y="86851"/>
                      <a:pt x="251649" y="101138"/>
                      <a:pt x="214607" y="85263"/>
                    </a:cubicBezTo>
                    <a:cubicBezTo>
                      <a:pt x="177565" y="69388"/>
                      <a:pt x="85490" y="23880"/>
                      <a:pt x="57444" y="12238"/>
                    </a:cubicBezTo>
                    <a:cubicBezTo>
                      <a:pt x="29398" y="596"/>
                      <a:pt x="-8966" y="-4167"/>
                      <a:pt x="1882" y="43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" name="フリーフォーム: 図形 639">
                <a:extLst>
                  <a:ext uri="{FF2B5EF4-FFF2-40B4-BE49-F238E27FC236}">
                    <a16:creationId xmlns:a16="http://schemas.microsoft.com/office/drawing/2014/main" id="{40E28AAB-F642-4499-90F2-36755F6960DA}"/>
                  </a:ext>
                </a:extLst>
              </p:cNvPr>
              <p:cNvSpPr/>
              <p:nvPr/>
            </p:nvSpPr>
            <p:spPr>
              <a:xfrm>
                <a:off x="4397375" y="8215194"/>
                <a:ext cx="832462" cy="284009"/>
              </a:xfrm>
              <a:custGeom>
                <a:avLst/>
                <a:gdLst>
                  <a:gd name="connsiteX0" fmla="*/ 0 w 832462"/>
                  <a:gd name="connsiteY0" fmla="*/ 49331 h 284009"/>
                  <a:gd name="connsiteX1" fmla="*/ 106363 w 832462"/>
                  <a:gd name="connsiteY1" fmla="*/ 49331 h 284009"/>
                  <a:gd name="connsiteX2" fmla="*/ 481013 w 832462"/>
                  <a:gd name="connsiteY2" fmla="*/ 58856 h 284009"/>
                  <a:gd name="connsiteX3" fmla="*/ 571500 w 832462"/>
                  <a:gd name="connsiteY3" fmla="*/ 54094 h 284009"/>
                  <a:gd name="connsiteX4" fmla="*/ 696913 w 832462"/>
                  <a:gd name="connsiteY4" fmla="*/ 119 h 284009"/>
                  <a:gd name="connsiteX5" fmla="*/ 776288 w 832462"/>
                  <a:gd name="connsiteY5" fmla="*/ 41394 h 284009"/>
                  <a:gd name="connsiteX6" fmla="*/ 831850 w 832462"/>
                  <a:gd name="connsiteY6" fmla="*/ 101719 h 284009"/>
                  <a:gd name="connsiteX7" fmla="*/ 804863 w 832462"/>
                  <a:gd name="connsiteY7" fmla="*/ 158869 h 284009"/>
                  <a:gd name="connsiteX8" fmla="*/ 787400 w 832462"/>
                  <a:gd name="connsiteY8" fmla="*/ 279519 h 284009"/>
                  <a:gd name="connsiteX9" fmla="*/ 727075 w 832462"/>
                  <a:gd name="connsiteY9" fmla="*/ 258881 h 284009"/>
                  <a:gd name="connsiteX10" fmla="*/ 679450 w 832462"/>
                  <a:gd name="connsiteY10" fmla="*/ 265231 h 284009"/>
                  <a:gd name="connsiteX11" fmla="*/ 622300 w 832462"/>
                  <a:gd name="connsiteY11" fmla="*/ 152519 h 284009"/>
                  <a:gd name="connsiteX12" fmla="*/ 452438 w 832462"/>
                  <a:gd name="connsiteY12" fmla="*/ 155694 h 284009"/>
                  <a:gd name="connsiteX13" fmla="*/ 180975 w 832462"/>
                  <a:gd name="connsiteY13" fmla="*/ 138231 h 284009"/>
                  <a:gd name="connsiteX14" fmla="*/ 0 w 832462"/>
                  <a:gd name="connsiteY14" fmla="*/ 49331 h 28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2462" h="284009">
                    <a:moveTo>
                      <a:pt x="0" y="49331"/>
                    </a:moveTo>
                    <a:lnTo>
                      <a:pt x="106363" y="49331"/>
                    </a:lnTo>
                    <a:lnTo>
                      <a:pt x="481013" y="58856"/>
                    </a:lnTo>
                    <a:cubicBezTo>
                      <a:pt x="558536" y="59650"/>
                      <a:pt x="535517" y="63884"/>
                      <a:pt x="571500" y="54094"/>
                    </a:cubicBezTo>
                    <a:cubicBezTo>
                      <a:pt x="607483" y="44304"/>
                      <a:pt x="662782" y="2236"/>
                      <a:pt x="696913" y="119"/>
                    </a:cubicBezTo>
                    <a:cubicBezTo>
                      <a:pt x="731044" y="-1998"/>
                      <a:pt x="753799" y="24461"/>
                      <a:pt x="776288" y="41394"/>
                    </a:cubicBezTo>
                    <a:cubicBezTo>
                      <a:pt x="798778" y="58327"/>
                      <a:pt x="827088" y="82140"/>
                      <a:pt x="831850" y="101719"/>
                    </a:cubicBezTo>
                    <a:cubicBezTo>
                      <a:pt x="836612" y="121298"/>
                      <a:pt x="812271" y="129236"/>
                      <a:pt x="804863" y="158869"/>
                    </a:cubicBezTo>
                    <a:cubicBezTo>
                      <a:pt x="797455" y="188502"/>
                      <a:pt x="800365" y="262850"/>
                      <a:pt x="787400" y="279519"/>
                    </a:cubicBezTo>
                    <a:cubicBezTo>
                      <a:pt x="774435" y="296188"/>
                      <a:pt x="745067" y="261262"/>
                      <a:pt x="727075" y="258881"/>
                    </a:cubicBezTo>
                    <a:cubicBezTo>
                      <a:pt x="709083" y="256500"/>
                      <a:pt x="696913" y="282958"/>
                      <a:pt x="679450" y="265231"/>
                    </a:cubicBezTo>
                    <a:cubicBezTo>
                      <a:pt x="661988" y="247504"/>
                      <a:pt x="660135" y="170775"/>
                      <a:pt x="622300" y="152519"/>
                    </a:cubicBezTo>
                    <a:cubicBezTo>
                      <a:pt x="584465" y="134263"/>
                      <a:pt x="525992" y="158075"/>
                      <a:pt x="452438" y="155694"/>
                    </a:cubicBezTo>
                    <a:cubicBezTo>
                      <a:pt x="378884" y="153313"/>
                      <a:pt x="251354" y="153312"/>
                      <a:pt x="180975" y="138231"/>
                    </a:cubicBezTo>
                    <a:cubicBezTo>
                      <a:pt x="110596" y="123150"/>
                      <a:pt x="70379" y="94178"/>
                      <a:pt x="0" y="493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" name="フリーフォーム: 図形 640">
                <a:extLst>
                  <a:ext uri="{FF2B5EF4-FFF2-40B4-BE49-F238E27FC236}">
                    <a16:creationId xmlns:a16="http://schemas.microsoft.com/office/drawing/2014/main" id="{9CE94750-132A-420E-BFA7-05DBA737F4FA}"/>
                  </a:ext>
                </a:extLst>
              </p:cNvPr>
              <p:cNvSpPr/>
              <p:nvPr/>
            </p:nvSpPr>
            <p:spPr>
              <a:xfrm>
                <a:off x="4440931" y="8388860"/>
                <a:ext cx="758929" cy="96634"/>
              </a:xfrm>
              <a:custGeom>
                <a:avLst/>
                <a:gdLst>
                  <a:gd name="connsiteX0" fmla="*/ 50107 w 758929"/>
                  <a:gd name="connsiteY0" fmla="*/ 4253 h 96634"/>
                  <a:gd name="connsiteX1" fmla="*/ 127894 w 758929"/>
                  <a:gd name="connsiteY1" fmla="*/ 10603 h 96634"/>
                  <a:gd name="connsiteX2" fmla="*/ 637482 w 758929"/>
                  <a:gd name="connsiteY2" fmla="*/ 24890 h 96634"/>
                  <a:gd name="connsiteX3" fmla="*/ 613669 w 758929"/>
                  <a:gd name="connsiteY3" fmla="*/ 55053 h 96634"/>
                  <a:gd name="connsiteX4" fmla="*/ 758132 w 758929"/>
                  <a:gd name="connsiteY4" fmla="*/ 91565 h 96634"/>
                  <a:gd name="connsiteX5" fmla="*/ 539057 w 758929"/>
                  <a:gd name="connsiteY5" fmla="*/ 96328 h 96634"/>
                  <a:gd name="connsiteX6" fmla="*/ 19944 w 758929"/>
                  <a:gd name="connsiteY6" fmla="*/ 96328 h 96634"/>
                  <a:gd name="connsiteX7" fmla="*/ 105669 w 758929"/>
                  <a:gd name="connsiteY7" fmla="*/ 85215 h 96634"/>
                  <a:gd name="connsiteX8" fmla="*/ 50107 w 758929"/>
                  <a:gd name="connsiteY8" fmla="*/ 4253 h 96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8929" h="96634">
                    <a:moveTo>
                      <a:pt x="50107" y="4253"/>
                    </a:moveTo>
                    <a:cubicBezTo>
                      <a:pt x="53811" y="-8182"/>
                      <a:pt x="127894" y="10603"/>
                      <a:pt x="127894" y="10603"/>
                    </a:cubicBezTo>
                    <a:cubicBezTo>
                      <a:pt x="225790" y="14042"/>
                      <a:pt x="556520" y="17482"/>
                      <a:pt x="637482" y="24890"/>
                    </a:cubicBezTo>
                    <a:cubicBezTo>
                      <a:pt x="718444" y="32298"/>
                      <a:pt x="593561" y="43941"/>
                      <a:pt x="613669" y="55053"/>
                    </a:cubicBezTo>
                    <a:cubicBezTo>
                      <a:pt x="633777" y="66165"/>
                      <a:pt x="770567" y="84686"/>
                      <a:pt x="758132" y="91565"/>
                    </a:cubicBezTo>
                    <a:cubicBezTo>
                      <a:pt x="745697" y="98444"/>
                      <a:pt x="539057" y="96328"/>
                      <a:pt x="539057" y="96328"/>
                    </a:cubicBezTo>
                    <a:lnTo>
                      <a:pt x="19944" y="96328"/>
                    </a:lnTo>
                    <a:cubicBezTo>
                      <a:pt x="-52287" y="94476"/>
                      <a:pt x="94027" y="96857"/>
                      <a:pt x="105669" y="85215"/>
                    </a:cubicBezTo>
                    <a:cubicBezTo>
                      <a:pt x="117311" y="73573"/>
                      <a:pt x="46403" y="16688"/>
                      <a:pt x="50107" y="42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" name="フリーフォーム: 図形 641">
                <a:extLst>
                  <a:ext uri="{FF2B5EF4-FFF2-40B4-BE49-F238E27FC236}">
                    <a16:creationId xmlns:a16="http://schemas.microsoft.com/office/drawing/2014/main" id="{C12C0316-A567-43BA-9C45-E218368D264E}"/>
                  </a:ext>
                </a:extLst>
              </p:cNvPr>
              <p:cNvSpPr/>
              <p:nvPr/>
            </p:nvSpPr>
            <p:spPr>
              <a:xfrm>
                <a:off x="4718530" y="8180369"/>
                <a:ext cx="271845" cy="383145"/>
              </a:xfrm>
              <a:custGeom>
                <a:avLst/>
                <a:gdLst>
                  <a:gd name="connsiteX0" fmla="*/ 2695 w 271845"/>
                  <a:gd name="connsiteY0" fmla="*/ 4781 h 383145"/>
                  <a:gd name="connsiteX1" fmla="*/ 18570 w 271845"/>
                  <a:gd name="connsiteY1" fmla="*/ 169881 h 383145"/>
                  <a:gd name="connsiteX2" fmla="*/ 18570 w 271845"/>
                  <a:gd name="connsiteY2" fmla="*/ 365144 h 383145"/>
                  <a:gd name="connsiteX3" fmla="*/ 269395 w 271845"/>
                  <a:gd name="connsiteY3" fmla="*/ 368319 h 383145"/>
                  <a:gd name="connsiteX4" fmla="*/ 147158 w 271845"/>
                  <a:gd name="connsiteY4" fmla="*/ 311169 h 383145"/>
                  <a:gd name="connsiteX5" fmla="*/ 161445 w 271845"/>
                  <a:gd name="connsiteY5" fmla="*/ 130194 h 383145"/>
                  <a:gd name="connsiteX6" fmla="*/ 210658 w 271845"/>
                  <a:gd name="connsiteY6" fmla="*/ 150831 h 383145"/>
                  <a:gd name="connsiteX7" fmla="*/ 217008 w 271845"/>
                  <a:gd name="connsiteY7" fmla="*/ 122256 h 383145"/>
                  <a:gd name="connsiteX8" fmla="*/ 169383 w 271845"/>
                  <a:gd name="connsiteY8" fmla="*/ 96856 h 383145"/>
                  <a:gd name="connsiteX9" fmla="*/ 82070 w 271845"/>
                  <a:gd name="connsiteY9" fmla="*/ 47644 h 383145"/>
                  <a:gd name="connsiteX10" fmla="*/ 2695 w 271845"/>
                  <a:gd name="connsiteY10" fmla="*/ 4781 h 3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845" h="383145">
                    <a:moveTo>
                      <a:pt x="2695" y="4781"/>
                    </a:moveTo>
                    <a:cubicBezTo>
                      <a:pt x="-7888" y="25154"/>
                      <a:pt x="15924" y="109821"/>
                      <a:pt x="18570" y="169881"/>
                    </a:cubicBezTo>
                    <a:cubicBezTo>
                      <a:pt x="21216" y="229941"/>
                      <a:pt x="-23234" y="332071"/>
                      <a:pt x="18570" y="365144"/>
                    </a:cubicBezTo>
                    <a:cubicBezTo>
                      <a:pt x="60374" y="398217"/>
                      <a:pt x="247964" y="377315"/>
                      <a:pt x="269395" y="368319"/>
                    </a:cubicBezTo>
                    <a:cubicBezTo>
                      <a:pt x="290826" y="359323"/>
                      <a:pt x="165150" y="350857"/>
                      <a:pt x="147158" y="311169"/>
                    </a:cubicBezTo>
                    <a:cubicBezTo>
                      <a:pt x="129166" y="271481"/>
                      <a:pt x="150862" y="156917"/>
                      <a:pt x="161445" y="130194"/>
                    </a:cubicBezTo>
                    <a:cubicBezTo>
                      <a:pt x="172028" y="103471"/>
                      <a:pt x="201398" y="152154"/>
                      <a:pt x="210658" y="150831"/>
                    </a:cubicBezTo>
                    <a:cubicBezTo>
                      <a:pt x="219918" y="149508"/>
                      <a:pt x="223887" y="131252"/>
                      <a:pt x="217008" y="122256"/>
                    </a:cubicBezTo>
                    <a:cubicBezTo>
                      <a:pt x="210129" y="113260"/>
                      <a:pt x="191873" y="109291"/>
                      <a:pt x="169383" y="96856"/>
                    </a:cubicBezTo>
                    <a:cubicBezTo>
                      <a:pt x="146893" y="84421"/>
                      <a:pt x="108264" y="60344"/>
                      <a:pt x="82070" y="47644"/>
                    </a:cubicBezTo>
                    <a:cubicBezTo>
                      <a:pt x="55876" y="34944"/>
                      <a:pt x="13278" y="-15592"/>
                      <a:pt x="2695" y="47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" name="フリーフォーム: 図形 642">
                <a:extLst>
                  <a:ext uri="{FF2B5EF4-FFF2-40B4-BE49-F238E27FC236}">
                    <a16:creationId xmlns:a16="http://schemas.microsoft.com/office/drawing/2014/main" id="{D3EDB8EC-314F-4A30-A02C-157751FA188B}"/>
                  </a:ext>
                </a:extLst>
              </p:cNvPr>
              <p:cNvSpPr/>
              <p:nvPr/>
            </p:nvSpPr>
            <p:spPr>
              <a:xfrm>
                <a:off x="4279900" y="8453349"/>
                <a:ext cx="994206" cy="197457"/>
              </a:xfrm>
              <a:custGeom>
                <a:avLst/>
                <a:gdLst>
                  <a:gd name="connsiteX0" fmla="*/ 0 w 994206"/>
                  <a:gd name="connsiteY0" fmla="*/ 88989 h 197457"/>
                  <a:gd name="connsiteX1" fmla="*/ 69850 w 994206"/>
                  <a:gd name="connsiteY1" fmla="*/ 92164 h 197457"/>
                  <a:gd name="connsiteX2" fmla="*/ 554038 w 994206"/>
                  <a:gd name="connsiteY2" fmla="*/ 93751 h 197457"/>
                  <a:gd name="connsiteX3" fmla="*/ 563563 w 994206"/>
                  <a:gd name="connsiteY3" fmla="*/ 106451 h 197457"/>
                  <a:gd name="connsiteX4" fmla="*/ 752475 w 994206"/>
                  <a:gd name="connsiteY4" fmla="*/ 84226 h 197457"/>
                  <a:gd name="connsiteX5" fmla="*/ 768350 w 994206"/>
                  <a:gd name="connsiteY5" fmla="*/ 89 h 197457"/>
                  <a:gd name="connsiteX6" fmla="*/ 971550 w 994206"/>
                  <a:gd name="connsiteY6" fmla="*/ 101689 h 197457"/>
                  <a:gd name="connsiteX7" fmla="*/ 981075 w 994206"/>
                  <a:gd name="connsiteY7" fmla="*/ 189001 h 197457"/>
                  <a:gd name="connsiteX8" fmla="*/ 898525 w 994206"/>
                  <a:gd name="connsiteY8" fmla="*/ 187414 h 197457"/>
                  <a:gd name="connsiteX9" fmla="*/ 820738 w 994206"/>
                  <a:gd name="connsiteY9" fmla="*/ 130264 h 197457"/>
                  <a:gd name="connsiteX10" fmla="*/ 557213 w 994206"/>
                  <a:gd name="connsiteY10" fmla="*/ 165189 h 197457"/>
                  <a:gd name="connsiteX11" fmla="*/ 333375 w 994206"/>
                  <a:gd name="connsiteY11" fmla="*/ 173126 h 197457"/>
                  <a:gd name="connsiteX12" fmla="*/ 381000 w 994206"/>
                  <a:gd name="connsiteY12" fmla="*/ 150901 h 197457"/>
                  <a:gd name="connsiteX13" fmla="*/ 114300 w 994206"/>
                  <a:gd name="connsiteY13" fmla="*/ 142964 h 197457"/>
                  <a:gd name="connsiteX14" fmla="*/ 0 w 994206"/>
                  <a:gd name="connsiteY14" fmla="*/ 88989 h 19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4206" h="197457">
                    <a:moveTo>
                      <a:pt x="0" y="88989"/>
                    </a:moveTo>
                    <a:lnTo>
                      <a:pt x="69850" y="92164"/>
                    </a:lnTo>
                    <a:lnTo>
                      <a:pt x="554038" y="93751"/>
                    </a:lnTo>
                    <a:cubicBezTo>
                      <a:pt x="636323" y="96132"/>
                      <a:pt x="530490" y="108038"/>
                      <a:pt x="563563" y="106451"/>
                    </a:cubicBezTo>
                    <a:cubicBezTo>
                      <a:pt x="596636" y="104864"/>
                      <a:pt x="718344" y="101953"/>
                      <a:pt x="752475" y="84226"/>
                    </a:cubicBezTo>
                    <a:cubicBezTo>
                      <a:pt x="786606" y="66499"/>
                      <a:pt x="731837" y="-2822"/>
                      <a:pt x="768350" y="89"/>
                    </a:cubicBezTo>
                    <a:cubicBezTo>
                      <a:pt x="804863" y="3000"/>
                      <a:pt x="936096" y="70204"/>
                      <a:pt x="971550" y="101689"/>
                    </a:cubicBezTo>
                    <a:cubicBezTo>
                      <a:pt x="1007004" y="133174"/>
                      <a:pt x="993246" y="174714"/>
                      <a:pt x="981075" y="189001"/>
                    </a:cubicBezTo>
                    <a:cubicBezTo>
                      <a:pt x="968904" y="203288"/>
                      <a:pt x="925248" y="197204"/>
                      <a:pt x="898525" y="187414"/>
                    </a:cubicBezTo>
                    <a:cubicBezTo>
                      <a:pt x="871802" y="177625"/>
                      <a:pt x="877623" y="133968"/>
                      <a:pt x="820738" y="130264"/>
                    </a:cubicBezTo>
                    <a:cubicBezTo>
                      <a:pt x="763853" y="126560"/>
                      <a:pt x="638440" y="158045"/>
                      <a:pt x="557213" y="165189"/>
                    </a:cubicBezTo>
                    <a:cubicBezTo>
                      <a:pt x="475986" y="172333"/>
                      <a:pt x="362744" y="175507"/>
                      <a:pt x="333375" y="173126"/>
                    </a:cubicBezTo>
                    <a:cubicBezTo>
                      <a:pt x="304006" y="170745"/>
                      <a:pt x="417513" y="155928"/>
                      <a:pt x="381000" y="150901"/>
                    </a:cubicBezTo>
                    <a:cubicBezTo>
                      <a:pt x="344488" y="145874"/>
                      <a:pt x="175948" y="153547"/>
                      <a:pt x="114300" y="142964"/>
                    </a:cubicBezTo>
                    <a:cubicBezTo>
                      <a:pt x="52652" y="132381"/>
                      <a:pt x="31882" y="109891"/>
                      <a:pt x="0" y="889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28" name="グループ化 1027">
            <a:extLst>
              <a:ext uri="{FF2B5EF4-FFF2-40B4-BE49-F238E27FC236}">
                <a16:creationId xmlns:a16="http://schemas.microsoft.com/office/drawing/2014/main" id="{6EDBEA36-54DC-4BD5-BC3D-E81D83A1BD16}"/>
              </a:ext>
            </a:extLst>
          </p:cNvPr>
          <p:cNvGrpSpPr/>
          <p:nvPr/>
        </p:nvGrpSpPr>
        <p:grpSpPr>
          <a:xfrm>
            <a:off x="1255782" y="936287"/>
            <a:ext cx="2014273" cy="830997"/>
            <a:chOff x="3025313" y="741554"/>
            <a:chExt cx="2014273" cy="830997"/>
          </a:xfrm>
        </p:grpSpPr>
        <p:sp>
          <p:nvSpPr>
            <p:cNvPr id="678" name="テキスト ボックス 677">
              <a:extLst>
                <a:ext uri="{FF2B5EF4-FFF2-40B4-BE49-F238E27FC236}">
                  <a16:creationId xmlns:a16="http://schemas.microsoft.com/office/drawing/2014/main" id="{247B90E3-46E1-44C4-A7B0-A4B3A42E1554}"/>
                </a:ext>
              </a:extLst>
            </p:cNvPr>
            <p:cNvSpPr txBox="1"/>
            <p:nvPr/>
          </p:nvSpPr>
          <p:spPr>
            <a:xfrm>
              <a:off x="3025313" y="741554"/>
              <a:ext cx="2014273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kumimoji="1" lang="ja-JP" altLang="en-US" sz="4800" spc="-300" dirty="0">
                  <a:ln w="762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の悲劇</a:t>
              </a:r>
            </a:p>
          </p:txBody>
        </p:sp>
        <p:sp>
          <p:nvSpPr>
            <p:cNvPr id="679" name="テキスト ボックス 678">
              <a:extLst>
                <a:ext uri="{FF2B5EF4-FFF2-40B4-BE49-F238E27FC236}">
                  <a16:creationId xmlns:a16="http://schemas.microsoft.com/office/drawing/2014/main" id="{FB121195-5DCD-43B0-A39E-54129D72A810}"/>
                </a:ext>
              </a:extLst>
            </p:cNvPr>
            <p:cNvSpPr txBox="1"/>
            <p:nvPr/>
          </p:nvSpPr>
          <p:spPr>
            <a:xfrm>
              <a:off x="3025313" y="741554"/>
              <a:ext cx="2014273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kumimoji="1" lang="ja-JP" altLang="en-US" sz="4800" spc="-300" dirty="0">
                  <a:solidFill>
                    <a:schemeClr val="bg1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の悲劇</a:t>
              </a:r>
            </a:p>
          </p:txBody>
        </p:sp>
      </p:grpSp>
      <p:sp>
        <p:nvSpPr>
          <p:cNvPr id="680" name="フリーフォーム: 図形 679">
            <a:extLst>
              <a:ext uri="{FF2B5EF4-FFF2-40B4-BE49-F238E27FC236}">
                <a16:creationId xmlns:a16="http://schemas.microsoft.com/office/drawing/2014/main" id="{F63DAABF-7C59-47C2-90EE-A9AF342345B1}"/>
              </a:ext>
            </a:extLst>
          </p:cNvPr>
          <p:cNvSpPr/>
          <p:nvPr/>
        </p:nvSpPr>
        <p:spPr>
          <a:xfrm>
            <a:off x="193864" y="97275"/>
            <a:ext cx="1265375" cy="4941653"/>
          </a:xfrm>
          <a:custGeom>
            <a:avLst/>
            <a:gdLst>
              <a:gd name="connsiteX0" fmla="*/ 3930 w 2010359"/>
              <a:gd name="connsiteY0" fmla="*/ 340511 h 7851026"/>
              <a:gd name="connsiteX1" fmla="*/ 410330 w 2010359"/>
              <a:gd name="connsiteY1" fmla="*/ 5166511 h 7851026"/>
              <a:gd name="connsiteX2" fmla="*/ 638930 w 2010359"/>
              <a:gd name="connsiteY2" fmla="*/ 7719211 h 7851026"/>
              <a:gd name="connsiteX3" fmla="*/ 664330 w 2010359"/>
              <a:gd name="connsiteY3" fmla="*/ 7020711 h 7851026"/>
              <a:gd name="connsiteX4" fmla="*/ 1108830 w 2010359"/>
              <a:gd name="connsiteY4" fmla="*/ 3083711 h 7851026"/>
              <a:gd name="connsiteX5" fmla="*/ 1121530 w 2010359"/>
              <a:gd name="connsiteY5" fmla="*/ 3706011 h 7851026"/>
              <a:gd name="connsiteX6" fmla="*/ 1388230 w 2010359"/>
              <a:gd name="connsiteY6" fmla="*/ 6525411 h 7851026"/>
              <a:gd name="connsiteX7" fmla="*/ 1464430 w 2010359"/>
              <a:gd name="connsiteY7" fmla="*/ 5725311 h 7851026"/>
              <a:gd name="connsiteX8" fmla="*/ 1845430 w 2010359"/>
              <a:gd name="connsiteY8" fmla="*/ 2575711 h 7851026"/>
              <a:gd name="connsiteX9" fmla="*/ 1997830 w 2010359"/>
              <a:gd name="connsiteY9" fmla="*/ 1407311 h 7851026"/>
              <a:gd name="connsiteX10" fmla="*/ 1540630 w 2010359"/>
              <a:gd name="connsiteY10" fmla="*/ 1407311 h 7851026"/>
              <a:gd name="connsiteX11" fmla="*/ 1540630 w 2010359"/>
              <a:gd name="connsiteY11" fmla="*/ 1686711 h 7851026"/>
              <a:gd name="connsiteX12" fmla="*/ 1439030 w 2010359"/>
              <a:gd name="connsiteY12" fmla="*/ 3401211 h 7851026"/>
              <a:gd name="connsiteX13" fmla="*/ 1388230 w 2010359"/>
              <a:gd name="connsiteY13" fmla="*/ 2690011 h 7851026"/>
              <a:gd name="connsiteX14" fmla="*/ 1235830 w 2010359"/>
              <a:gd name="connsiteY14" fmla="*/ 1496211 h 7851026"/>
              <a:gd name="connsiteX15" fmla="*/ 943730 w 2010359"/>
              <a:gd name="connsiteY15" fmla="*/ 1559711 h 7851026"/>
              <a:gd name="connsiteX16" fmla="*/ 842130 w 2010359"/>
              <a:gd name="connsiteY16" fmla="*/ 2042311 h 7851026"/>
              <a:gd name="connsiteX17" fmla="*/ 664330 w 2010359"/>
              <a:gd name="connsiteY17" fmla="*/ 3413911 h 7851026"/>
              <a:gd name="connsiteX18" fmla="*/ 588130 w 2010359"/>
              <a:gd name="connsiteY18" fmla="*/ 2817011 h 7851026"/>
              <a:gd name="connsiteX19" fmla="*/ 461130 w 2010359"/>
              <a:gd name="connsiteY19" fmla="*/ 581811 h 7851026"/>
              <a:gd name="connsiteX20" fmla="*/ 677030 w 2010359"/>
              <a:gd name="connsiteY20" fmla="*/ 416711 h 7851026"/>
              <a:gd name="connsiteX21" fmla="*/ 3930 w 2010359"/>
              <a:gd name="connsiteY21" fmla="*/ 340511 h 785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10359" h="7851026">
                <a:moveTo>
                  <a:pt x="3930" y="340511"/>
                </a:moveTo>
                <a:cubicBezTo>
                  <a:pt x="-40520" y="1132144"/>
                  <a:pt x="304497" y="3936728"/>
                  <a:pt x="410330" y="5166511"/>
                </a:cubicBezTo>
                <a:cubicBezTo>
                  <a:pt x="516163" y="6396294"/>
                  <a:pt x="596597" y="7410178"/>
                  <a:pt x="638930" y="7719211"/>
                </a:cubicBezTo>
                <a:cubicBezTo>
                  <a:pt x="681263" y="8028244"/>
                  <a:pt x="586013" y="7793294"/>
                  <a:pt x="664330" y="7020711"/>
                </a:cubicBezTo>
                <a:cubicBezTo>
                  <a:pt x="742647" y="6248128"/>
                  <a:pt x="1032630" y="3636161"/>
                  <a:pt x="1108830" y="3083711"/>
                </a:cubicBezTo>
                <a:cubicBezTo>
                  <a:pt x="1185030" y="2531261"/>
                  <a:pt x="1074963" y="3132394"/>
                  <a:pt x="1121530" y="3706011"/>
                </a:cubicBezTo>
                <a:cubicBezTo>
                  <a:pt x="1168097" y="4279628"/>
                  <a:pt x="1331080" y="6188861"/>
                  <a:pt x="1388230" y="6525411"/>
                </a:cubicBezTo>
                <a:cubicBezTo>
                  <a:pt x="1445380" y="6861961"/>
                  <a:pt x="1388230" y="6383594"/>
                  <a:pt x="1464430" y="5725311"/>
                </a:cubicBezTo>
                <a:cubicBezTo>
                  <a:pt x="1540630" y="5067028"/>
                  <a:pt x="1756530" y="3295378"/>
                  <a:pt x="1845430" y="2575711"/>
                </a:cubicBezTo>
                <a:cubicBezTo>
                  <a:pt x="1934330" y="1856044"/>
                  <a:pt x="2048630" y="1602044"/>
                  <a:pt x="1997830" y="1407311"/>
                </a:cubicBezTo>
                <a:cubicBezTo>
                  <a:pt x="1947030" y="1212578"/>
                  <a:pt x="1616830" y="1360744"/>
                  <a:pt x="1540630" y="1407311"/>
                </a:cubicBezTo>
                <a:cubicBezTo>
                  <a:pt x="1464430" y="1453878"/>
                  <a:pt x="1557563" y="1354394"/>
                  <a:pt x="1540630" y="1686711"/>
                </a:cubicBezTo>
                <a:cubicBezTo>
                  <a:pt x="1523697" y="2019028"/>
                  <a:pt x="1464430" y="3233994"/>
                  <a:pt x="1439030" y="3401211"/>
                </a:cubicBezTo>
                <a:cubicBezTo>
                  <a:pt x="1413630" y="3568428"/>
                  <a:pt x="1422097" y="3007511"/>
                  <a:pt x="1388230" y="2690011"/>
                </a:cubicBezTo>
                <a:cubicBezTo>
                  <a:pt x="1354363" y="2372511"/>
                  <a:pt x="1309913" y="1684594"/>
                  <a:pt x="1235830" y="1496211"/>
                </a:cubicBezTo>
                <a:cubicBezTo>
                  <a:pt x="1161747" y="1307828"/>
                  <a:pt x="1009347" y="1468695"/>
                  <a:pt x="943730" y="1559711"/>
                </a:cubicBezTo>
                <a:cubicBezTo>
                  <a:pt x="878113" y="1650727"/>
                  <a:pt x="888697" y="1733278"/>
                  <a:pt x="842130" y="2042311"/>
                </a:cubicBezTo>
                <a:cubicBezTo>
                  <a:pt x="795563" y="2351344"/>
                  <a:pt x="706663" y="3284795"/>
                  <a:pt x="664330" y="3413911"/>
                </a:cubicBezTo>
                <a:cubicBezTo>
                  <a:pt x="621997" y="3543027"/>
                  <a:pt x="621997" y="3289028"/>
                  <a:pt x="588130" y="2817011"/>
                </a:cubicBezTo>
                <a:cubicBezTo>
                  <a:pt x="554263" y="2344994"/>
                  <a:pt x="446313" y="981861"/>
                  <a:pt x="461130" y="581811"/>
                </a:cubicBezTo>
                <a:cubicBezTo>
                  <a:pt x="475947" y="181761"/>
                  <a:pt x="755347" y="452694"/>
                  <a:pt x="677030" y="416711"/>
                </a:cubicBezTo>
                <a:cubicBezTo>
                  <a:pt x="598713" y="380728"/>
                  <a:pt x="48380" y="-451122"/>
                  <a:pt x="3930" y="34051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F694E207-4729-4446-A882-187E8ACEC8DB}"/>
              </a:ext>
            </a:extLst>
          </p:cNvPr>
          <p:cNvSpPr/>
          <p:nvPr/>
        </p:nvSpPr>
        <p:spPr>
          <a:xfrm>
            <a:off x="292083" y="803795"/>
            <a:ext cx="1137878" cy="3114358"/>
          </a:xfrm>
          <a:custGeom>
            <a:avLst/>
            <a:gdLst>
              <a:gd name="connsiteX0" fmla="*/ 17 w 1137878"/>
              <a:gd name="connsiteY0" fmla="*/ 21705 h 3114358"/>
              <a:gd name="connsiteX1" fmla="*/ 247667 w 1137878"/>
              <a:gd name="connsiteY1" fmla="*/ 2098155 h 3114358"/>
              <a:gd name="connsiteX2" fmla="*/ 317517 w 1137878"/>
              <a:gd name="connsiteY2" fmla="*/ 1983855 h 3114358"/>
              <a:gd name="connsiteX3" fmla="*/ 266717 w 1137878"/>
              <a:gd name="connsiteY3" fmla="*/ 3095105 h 3114358"/>
              <a:gd name="connsiteX4" fmla="*/ 266717 w 1137878"/>
              <a:gd name="connsiteY4" fmla="*/ 2549005 h 3114358"/>
              <a:gd name="connsiteX5" fmla="*/ 615967 w 1137878"/>
              <a:gd name="connsiteY5" fmla="*/ 828155 h 3114358"/>
              <a:gd name="connsiteX6" fmla="*/ 615967 w 1137878"/>
              <a:gd name="connsiteY6" fmla="*/ 986905 h 3114358"/>
              <a:gd name="connsiteX7" fmla="*/ 704867 w 1137878"/>
              <a:gd name="connsiteY7" fmla="*/ 1583805 h 3114358"/>
              <a:gd name="connsiteX8" fmla="*/ 755667 w 1137878"/>
              <a:gd name="connsiteY8" fmla="*/ 2803005 h 3114358"/>
              <a:gd name="connsiteX9" fmla="*/ 730267 w 1137878"/>
              <a:gd name="connsiteY9" fmla="*/ 2491855 h 3114358"/>
              <a:gd name="connsiteX10" fmla="*/ 920767 w 1137878"/>
              <a:gd name="connsiteY10" fmla="*/ 1393305 h 3114358"/>
              <a:gd name="connsiteX11" fmla="*/ 1136667 w 1137878"/>
              <a:gd name="connsiteY11" fmla="*/ 269355 h 3114358"/>
              <a:gd name="connsiteX12" fmla="*/ 996967 w 1137878"/>
              <a:gd name="connsiteY12" fmla="*/ 1050405 h 3114358"/>
              <a:gd name="connsiteX13" fmla="*/ 762017 w 1137878"/>
              <a:gd name="connsiteY13" fmla="*/ 2244205 h 3114358"/>
              <a:gd name="connsiteX14" fmla="*/ 590567 w 1137878"/>
              <a:gd name="connsiteY14" fmla="*/ 910705 h 3114358"/>
              <a:gd name="connsiteX15" fmla="*/ 336567 w 1137878"/>
              <a:gd name="connsiteY15" fmla="*/ 2358505 h 3114358"/>
              <a:gd name="connsiteX16" fmla="*/ 222267 w 1137878"/>
              <a:gd name="connsiteY16" fmla="*/ 2669655 h 3114358"/>
              <a:gd name="connsiteX17" fmla="*/ 247667 w 1137878"/>
              <a:gd name="connsiteY17" fmla="*/ 2206105 h 3114358"/>
              <a:gd name="connsiteX18" fmla="*/ 234967 w 1137878"/>
              <a:gd name="connsiteY18" fmla="*/ 1082155 h 3114358"/>
              <a:gd name="connsiteX19" fmla="*/ 17 w 1137878"/>
              <a:gd name="connsiteY19" fmla="*/ 21705 h 311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7878" h="3114358">
                <a:moveTo>
                  <a:pt x="17" y="21705"/>
                </a:moveTo>
                <a:cubicBezTo>
                  <a:pt x="2134" y="191038"/>
                  <a:pt x="194750" y="1771130"/>
                  <a:pt x="247667" y="2098155"/>
                </a:cubicBezTo>
                <a:cubicBezTo>
                  <a:pt x="300584" y="2425180"/>
                  <a:pt x="314342" y="1817697"/>
                  <a:pt x="317517" y="1983855"/>
                </a:cubicBezTo>
                <a:cubicBezTo>
                  <a:pt x="320692" y="2150013"/>
                  <a:pt x="275184" y="3000913"/>
                  <a:pt x="266717" y="3095105"/>
                </a:cubicBezTo>
                <a:cubicBezTo>
                  <a:pt x="258250" y="3189297"/>
                  <a:pt x="208509" y="2926830"/>
                  <a:pt x="266717" y="2549005"/>
                </a:cubicBezTo>
                <a:cubicBezTo>
                  <a:pt x="324925" y="2171180"/>
                  <a:pt x="557759" y="1088505"/>
                  <a:pt x="615967" y="828155"/>
                </a:cubicBezTo>
                <a:cubicBezTo>
                  <a:pt x="674175" y="567805"/>
                  <a:pt x="601150" y="860963"/>
                  <a:pt x="615967" y="986905"/>
                </a:cubicBezTo>
                <a:cubicBezTo>
                  <a:pt x="630784" y="1112847"/>
                  <a:pt x="681584" y="1281122"/>
                  <a:pt x="704867" y="1583805"/>
                </a:cubicBezTo>
                <a:cubicBezTo>
                  <a:pt x="728150" y="1886488"/>
                  <a:pt x="751434" y="2651663"/>
                  <a:pt x="755667" y="2803005"/>
                </a:cubicBezTo>
                <a:cubicBezTo>
                  <a:pt x="759900" y="2954347"/>
                  <a:pt x="702750" y="2726805"/>
                  <a:pt x="730267" y="2491855"/>
                </a:cubicBezTo>
                <a:cubicBezTo>
                  <a:pt x="757784" y="2256905"/>
                  <a:pt x="853034" y="1763722"/>
                  <a:pt x="920767" y="1393305"/>
                </a:cubicBezTo>
                <a:cubicBezTo>
                  <a:pt x="988500" y="1022888"/>
                  <a:pt x="1123967" y="326505"/>
                  <a:pt x="1136667" y="269355"/>
                </a:cubicBezTo>
                <a:cubicBezTo>
                  <a:pt x="1149367" y="212205"/>
                  <a:pt x="1059409" y="721263"/>
                  <a:pt x="996967" y="1050405"/>
                </a:cubicBezTo>
                <a:cubicBezTo>
                  <a:pt x="934525" y="1379547"/>
                  <a:pt x="829750" y="2267488"/>
                  <a:pt x="762017" y="2244205"/>
                </a:cubicBezTo>
                <a:cubicBezTo>
                  <a:pt x="694284" y="2220922"/>
                  <a:pt x="661475" y="891655"/>
                  <a:pt x="590567" y="910705"/>
                </a:cubicBezTo>
                <a:cubicBezTo>
                  <a:pt x="519659" y="929755"/>
                  <a:pt x="397950" y="2065347"/>
                  <a:pt x="336567" y="2358505"/>
                </a:cubicBezTo>
                <a:cubicBezTo>
                  <a:pt x="275184" y="2651663"/>
                  <a:pt x="237084" y="2695055"/>
                  <a:pt x="222267" y="2669655"/>
                </a:cubicBezTo>
                <a:cubicBezTo>
                  <a:pt x="207450" y="2644255"/>
                  <a:pt x="245550" y="2470688"/>
                  <a:pt x="247667" y="2206105"/>
                </a:cubicBezTo>
                <a:cubicBezTo>
                  <a:pt x="249784" y="1941522"/>
                  <a:pt x="278359" y="1446222"/>
                  <a:pt x="234967" y="1082155"/>
                </a:cubicBezTo>
                <a:cubicBezTo>
                  <a:pt x="191575" y="718088"/>
                  <a:pt x="-2100" y="-147628"/>
                  <a:pt x="17" y="217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BBDEADA-3526-433D-A742-613FE3EEB08D}"/>
              </a:ext>
            </a:extLst>
          </p:cNvPr>
          <p:cNvSpPr txBox="1"/>
          <p:nvPr/>
        </p:nvSpPr>
        <p:spPr>
          <a:xfrm rot="18820017">
            <a:off x="1765300" y="9144000"/>
            <a:ext cx="20585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dirty="0">
                <a:solidFill>
                  <a:srgbClr val="C00000"/>
                </a:solidFill>
                <a:latin typeface="KUROTAKE" pitchFamily="50" charset="0"/>
              </a:rPr>
              <a:t>j</a:t>
            </a:r>
            <a:endParaRPr kumimoji="1" lang="ja-JP" altLang="en-US" sz="9600" dirty="0">
              <a:solidFill>
                <a:srgbClr val="C00000"/>
              </a:solidFill>
              <a:latin typeface="KUROTAKE" pitchFamily="50" charset="0"/>
            </a:endParaRPr>
          </a:p>
        </p:txBody>
      </p:sp>
      <p:sp>
        <p:nvSpPr>
          <p:cNvPr id="681" name="テキスト ボックス 680">
            <a:extLst>
              <a:ext uri="{FF2B5EF4-FFF2-40B4-BE49-F238E27FC236}">
                <a16:creationId xmlns:a16="http://schemas.microsoft.com/office/drawing/2014/main" id="{6326F455-D4ED-42F2-92C2-CA439743207C}"/>
              </a:ext>
            </a:extLst>
          </p:cNvPr>
          <p:cNvSpPr txBox="1"/>
          <p:nvPr/>
        </p:nvSpPr>
        <p:spPr>
          <a:xfrm rot="4544139">
            <a:off x="7416799" y="825499"/>
            <a:ext cx="20585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dirty="0">
                <a:solidFill>
                  <a:srgbClr val="C00000"/>
                </a:solidFill>
                <a:latin typeface="KUROTAKE" pitchFamily="50" charset="0"/>
              </a:rPr>
              <a:t>j</a:t>
            </a:r>
            <a:endParaRPr kumimoji="1" lang="ja-JP" altLang="en-US" sz="9600" dirty="0">
              <a:solidFill>
                <a:srgbClr val="C00000"/>
              </a:solidFill>
              <a:latin typeface="KUROTAK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5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 | Ｗの悲劇 デジタル・リマスター版 [DVD] | 映画">
            <a:extLst>
              <a:ext uri="{FF2B5EF4-FFF2-40B4-BE49-F238E27FC236}">
                <a16:creationId xmlns:a16="http://schemas.microsoft.com/office/drawing/2014/main" id="{53A9B093-57F5-41D4-BD1C-B3D190C7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641654"/>
            <a:ext cx="7810500" cy="1103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353C9A4C-180E-4251-9DA7-834F5540E7A2}"/>
              </a:ext>
            </a:extLst>
          </p:cNvPr>
          <p:cNvSpPr/>
          <p:nvPr/>
        </p:nvSpPr>
        <p:spPr>
          <a:xfrm>
            <a:off x="3285370" y="459589"/>
            <a:ext cx="2010359" cy="7851026"/>
          </a:xfrm>
          <a:custGeom>
            <a:avLst/>
            <a:gdLst>
              <a:gd name="connsiteX0" fmla="*/ 3930 w 2010359"/>
              <a:gd name="connsiteY0" fmla="*/ 340511 h 7851026"/>
              <a:gd name="connsiteX1" fmla="*/ 410330 w 2010359"/>
              <a:gd name="connsiteY1" fmla="*/ 5166511 h 7851026"/>
              <a:gd name="connsiteX2" fmla="*/ 638930 w 2010359"/>
              <a:gd name="connsiteY2" fmla="*/ 7719211 h 7851026"/>
              <a:gd name="connsiteX3" fmla="*/ 664330 w 2010359"/>
              <a:gd name="connsiteY3" fmla="*/ 7020711 h 7851026"/>
              <a:gd name="connsiteX4" fmla="*/ 1108830 w 2010359"/>
              <a:gd name="connsiteY4" fmla="*/ 3083711 h 7851026"/>
              <a:gd name="connsiteX5" fmla="*/ 1121530 w 2010359"/>
              <a:gd name="connsiteY5" fmla="*/ 3706011 h 7851026"/>
              <a:gd name="connsiteX6" fmla="*/ 1388230 w 2010359"/>
              <a:gd name="connsiteY6" fmla="*/ 6525411 h 7851026"/>
              <a:gd name="connsiteX7" fmla="*/ 1464430 w 2010359"/>
              <a:gd name="connsiteY7" fmla="*/ 5725311 h 7851026"/>
              <a:gd name="connsiteX8" fmla="*/ 1845430 w 2010359"/>
              <a:gd name="connsiteY8" fmla="*/ 2575711 h 7851026"/>
              <a:gd name="connsiteX9" fmla="*/ 1997830 w 2010359"/>
              <a:gd name="connsiteY9" fmla="*/ 1407311 h 7851026"/>
              <a:gd name="connsiteX10" fmla="*/ 1540630 w 2010359"/>
              <a:gd name="connsiteY10" fmla="*/ 1407311 h 7851026"/>
              <a:gd name="connsiteX11" fmla="*/ 1540630 w 2010359"/>
              <a:gd name="connsiteY11" fmla="*/ 1686711 h 7851026"/>
              <a:gd name="connsiteX12" fmla="*/ 1439030 w 2010359"/>
              <a:gd name="connsiteY12" fmla="*/ 3401211 h 7851026"/>
              <a:gd name="connsiteX13" fmla="*/ 1388230 w 2010359"/>
              <a:gd name="connsiteY13" fmla="*/ 2690011 h 7851026"/>
              <a:gd name="connsiteX14" fmla="*/ 1235830 w 2010359"/>
              <a:gd name="connsiteY14" fmla="*/ 1496211 h 7851026"/>
              <a:gd name="connsiteX15" fmla="*/ 943730 w 2010359"/>
              <a:gd name="connsiteY15" fmla="*/ 1559711 h 7851026"/>
              <a:gd name="connsiteX16" fmla="*/ 842130 w 2010359"/>
              <a:gd name="connsiteY16" fmla="*/ 2042311 h 7851026"/>
              <a:gd name="connsiteX17" fmla="*/ 664330 w 2010359"/>
              <a:gd name="connsiteY17" fmla="*/ 3413911 h 7851026"/>
              <a:gd name="connsiteX18" fmla="*/ 588130 w 2010359"/>
              <a:gd name="connsiteY18" fmla="*/ 2817011 h 7851026"/>
              <a:gd name="connsiteX19" fmla="*/ 461130 w 2010359"/>
              <a:gd name="connsiteY19" fmla="*/ 581811 h 7851026"/>
              <a:gd name="connsiteX20" fmla="*/ 677030 w 2010359"/>
              <a:gd name="connsiteY20" fmla="*/ 416711 h 7851026"/>
              <a:gd name="connsiteX21" fmla="*/ 3930 w 2010359"/>
              <a:gd name="connsiteY21" fmla="*/ 340511 h 785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10359" h="7851026">
                <a:moveTo>
                  <a:pt x="3930" y="340511"/>
                </a:moveTo>
                <a:cubicBezTo>
                  <a:pt x="-40520" y="1132144"/>
                  <a:pt x="304497" y="3936728"/>
                  <a:pt x="410330" y="5166511"/>
                </a:cubicBezTo>
                <a:cubicBezTo>
                  <a:pt x="516163" y="6396294"/>
                  <a:pt x="596597" y="7410178"/>
                  <a:pt x="638930" y="7719211"/>
                </a:cubicBezTo>
                <a:cubicBezTo>
                  <a:pt x="681263" y="8028244"/>
                  <a:pt x="586013" y="7793294"/>
                  <a:pt x="664330" y="7020711"/>
                </a:cubicBezTo>
                <a:cubicBezTo>
                  <a:pt x="742647" y="6248128"/>
                  <a:pt x="1032630" y="3636161"/>
                  <a:pt x="1108830" y="3083711"/>
                </a:cubicBezTo>
                <a:cubicBezTo>
                  <a:pt x="1185030" y="2531261"/>
                  <a:pt x="1074963" y="3132394"/>
                  <a:pt x="1121530" y="3706011"/>
                </a:cubicBezTo>
                <a:cubicBezTo>
                  <a:pt x="1168097" y="4279628"/>
                  <a:pt x="1331080" y="6188861"/>
                  <a:pt x="1388230" y="6525411"/>
                </a:cubicBezTo>
                <a:cubicBezTo>
                  <a:pt x="1445380" y="6861961"/>
                  <a:pt x="1388230" y="6383594"/>
                  <a:pt x="1464430" y="5725311"/>
                </a:cubicBezTo>
                <a:cubicBezTo>
                  <a:pt x="1540630" y="5067028"/>
                  <a:pt x="1756530" y="3295378"/>
                  <a:pt x="1845430" y="2575711"/>
                </a:cubicBezTo>
                <a:cubicBezTo>
                  <a:pt x="1934330" y="1856044"/>
                  <a:pt x="2048630" y="1602044"/>
                  <a:pt x="1997830" y="1407311"/>
                </a:cubicBezTo>
                <a:cubicBezTo>
                  <a:pt x="1947030" y="1212578"/>
                  <a:pt x="1616830" y="1360744"/>
                  <a:pt x="1540630" y="1407311"/>
                </a:cubicBezTo>
                <a:cubicBezTo>
                  <a:pt x="1464430" y="1453878"/>
                  <a:pt x="1557563" y="1354394"/>
                  <a:pt x="1540630" y="1686711"/>
                </a:cubicBezTo>
                <a:cubicBezTo>
                  <a:pt x="1523697" y="2019028"/>
                  <a:pt x="1464430" y="3233994"/>
                  <a:pt x="1439030" y="3401211"/>
                </a:cubicBezTo>
                <a:cubicBezTo>
                  <a:pt x="1413630" y="3568428"/>
                  <a:pt x="1422097" y="3007511"/>
                  <a:pt x="1388230" y="2690011"/>
                </a:cubicBezTo>
                <a:cubicBezTo>
                  <a:pt x="1354363" y="2372511"/>
                  <a:pt x="1309913" y="1684594"/>
                  <a:pt x="1235830" y="1496211"/>
                </a:cubicBezTo>
                <a:cubicBezTo>
                  <a:pt x="1161747" y="1307828"/>
                  <a:pt x="1009347" y="1468695"/>
                  <a:pt x="943730" y="1559711"/>
                </a:cubicBezTo>
                <a:cubicBezTo>
                  <a:pt x="878113" y="1650727"/>
                  <a:pt x="888697" y="1733278"/>
                  <a:pt x="842130" y="2042311"/>
                </a:cubicBezTo>
                <a:cubicBezTo>
                  <a:pt x="795563" y="2351344"/>
                  <a:pt x="706663" y="3284795"/>
                  <a:pt x="664330" y="3413911"/>
                </a:cubicBezTo>
                <a:cubicBezTo>
                  <a:pt x="621997" y="3543027"/>
                  <a:pt x="621997" y="3289028"/>
                  <a:pt x="588130" y="2817011"/>
                </a:cubicBezTo>
                <a:cubicBezTo>
                  <a:pt x="554263" y="2344994"/>
                  <a:pt x="446313" y="981861"/>
                  <a:pt x="461130" y="581811"/>
                </a:cubicBezTo>
                <a:cubicBezTo>
                  <a:pt x="475947" y="181761"/>
                  <a:pt x="755347" y="452694"/>
                  <a:pt x="677030" y="416711"/>
                </a:cubicBezTo>
                <a:cubicBezTo>
                  <a:pt x="598713" y="380728"/>
                  <a:pt x="48380" y="-451122"/>
                  <a:pt x="3930" y="3405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76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CDE782-BC30-4480-913F-E065958BB17F}"/>
              </a:ext>
            </a:extLst>
          </p:cNvPr>
          <p:cNvSpPr txBox="1"/>
          <p:nvPr/>
        </p:nvSpPr>
        <p:spPr>
          <a:xfrm>
            <a:off x="2645922" y="4474723"/>
            <a:ext cx="5486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Ｗの悲劇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231F18-BDA9-41B7-9066-D327CE1A4BB5}"/>
              </a:ext>
            </a:extLst>
          </p:cNvPr>
          <p:cNvSpPr txBox="1"/>
          <p:nvPr/>
        </p:nvSpPr>
        <p:spPr>
          <a:xfrm>
            <a:off x="2798322" y="5988996"/>
            <a:ext cx="5486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Ｗの悲劇</a:t>
            </a:r>
          </a:p>
        </p:txBody>
      </p:sp>
    </p:spTree>
    <p:extLst>
      <p:ext uri="{BB962C8B-B14F-4D97-AF65-F5344CB8AC3E}">
        <p14:creationId xmlns:p14="http://schemas.microsoft.com/office/powerpoint/2010/main" val="193643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605C8D-4BB9-4E31-9E96-732158898F4A}"/>
              </a:ext>
            </a:extLst>
          </p:cNvPr>
          <p:cNvSpPr txBox="1"/>
          <p:nvPr/>
        </p:nvSpPr>
        <p:spPr>
          <a:xfrm>
            <a:off x="5634774" y="2312930"/>
            <a:ext cx="1661993" cy="58342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9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主演　壇蜜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DC243F7E-FF93-48D9-B75E-0D5EF06F49BD}"/>
              </a:ext>
            </a:extLst>
          </p:cNvPr>
          <p:cNvGrpSpPr/>
          <p:nvPr/>
        </p:nvGrpSpPr>
        <p:grpSpPr>
          <a:xfrm>
            <a:off x="2113519" y="2550625"/>
            <a:ext cx="1345072" cy="1230438"/>
            <a:chOff x="4182951" y="2974137"/>
            <a:chExt cx="1345072" cy="1230438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3A0BF17A-B46E-4FFB-8FA7-39C6893EB9BA}"/>
                </a:ext>
              </a:extLst>
            </p:cNvPr>
            <p:cNvSpPr/>
            <p:nvPr/>
          </p:nvSpPr>
          <p:spPr>
            <a:xfrm>
              <a:off x="4419116" y="2974137"/>
              <a:ext cx="520502" cy="380881"/>
            </a:xfrm>
            <a:custGeom>
              <a:avLst/>
              <a:gdLst>
                <a:gd name="connsiteX0" fmla="*/ 6834 w 520502"/>
                <a:gd name="connsiteY0" fmla="*/ 10363 h 380881"/>
                <a:gd name="connsiteX1" fmla="*/ 470384 w 520502"/>
                <a:gd name="connsiteY1" fmla="*/ 365963 h 380881"/>
                <a:gd name="connsiteX2" fmla="*/ 502134 w 520502"/>
                <a:gd name="connsiteY2" fmla="*/ 302463 h 380881"/>
                <a:gd name="connsiteX3" fmla="*/ 419584 w 520502"/>
                <a:gd name="connsiteY3" fmla="*/ 194513 h 380881"/>
                <a:gd name="connsiteX4" fmla="*/ 210034 w 520502"/>
                <a:gd name="connsiteY4" fmla="*/ 105613 h 380881"/>
                <a:gd name="connsiteX5" fmla="*/ 6834 w 520502"/>
                <a:gd name="connsiteY5" fmla="*/ 10363 h 38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502" h="380881">
                  <a:moveTo>
                    <a:pt x="6834" y="10363"/>
                  </a:moveTo>
                  <a:cubicBezTo>
                    <a:pt x="50226" y="53755"/>
                    <a:pt x="387834" y="317280"/>
                    <a:pt x="470384" y="365963"/>
                  </a:cubicBezTo>
                  <a:cubicBezTo>
                    <a:pt x="552934" y="414646"/>
                    <a:pt x="510601" y="331038"/>
                    <a:pt x="502134" y="302463"/>
                  </a:cubicBezTo>
                  <a:cubicBezTo>
                    <a:pt x="493667" y="273888"/>
                    <a:pt x="468267" y="227321"/>
                    <a:pt x="419584" y="194513"/>
                  </a:cubicBezTo>
                  <a:cubicBezTo>
                    <a:pt x="370901" y="161705"/>
                    <a:pt x="282001" y="139480"/>
                    <a:pt x="210034" y="105613"/>
                  </a:cubicBezTo>
                  <a:cubicBezTo>
                    <a:pt x="138067" y="71746"/>
                    <a:pt x="-36558" y="-33029"/>
                    <a:pt x="6834" y="103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1CB22FF7-7FFE-46C0-8A8C-AD95D3FAD37A}"/>
                </a:ext>
              </a:extLst>
            </p:cNvPr>
            <p:cNvSpPr/>
            <p:nvPr/>
          </p:nvSpPr>
          <p:spPr>
            <a:xfrm>
              <a:off x="4235483" y="3285425"/>
              <a:ext cx="1283991" cy="178887"/>
            </a:xfrm>
            <a:custGeom>
              <a:avLst/>
              <a:gdLst>
                <a:gd name="connsiteX0" fmla="*/ 57117 w 1283991"/>
                <a:gd name="connsiteY0" fmla="*/ 10225 h 178887"/>
                <a:gd name="connsiteX1" fmla="*/ 984217 w 1283991"/>
                <a:gd name="connsiteY1" fmla="*/ 10225 h 178887"/>
                <a:gd name="connsiteX2" fmla="*/ 1130267 w 1283991"/>
                <a:gd name="connsiteY2" fmla="*/ 61025 h 178887"/>
                <a:gd name="connsiteX3" fmla="*/ 1263617 w 1283991"/>
                <a:gd name="connsiteY3" fmla="*/ 137225 h 178887"/>
                <a:gd name="connsiteX4" fmla="*/ 666717 w 1283991"/>
                <a:gd name="connsiteY4" fmla="*/ 168975 h 178887"/>
                <a:gd name="connsiteX5" fmla="*/ 387317 w 1283991"/>
                <a:gd name="connsiteY5" fmla="*/ 175325 h 178887"/>
                <a:gd name="connsiteX6" fmla="*/ 133317 w 1283991"/>
                <a:gd name="connsiteY6" fmla="*/ 118175 h 178887"/>
                <a:gd name="connsiteX7" fmla="*/ 57117 w 1283991"/>
                <a:gd name="connsiteY7" fmla="*/ 10225 h 17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3991" h="178887">
                  <a:moveTo>
                    <a:pt x="57117" y="10225"/>
                  </a:moveTo>
                  <a:cubicBezTo>
                    <a:pt x="198934" y="-7767"/>
                    <a:pt x="805359" y="1758"/>
                    <a:pt x="984217" y="10225"/>
                  </a:cubicBezTo>
                  <a:cubicBezTo>
                    <a:pt x="1163075" y="18692"/>
                    <a:pt x="1130267" y="61025"/>
                    <a:pt x="1130267" y="61025"/>
                  </a:cubicBezTo>
                  <a:cubicBezTo>
                    <a:pt x="1176834" y="82192"/>
                    <a:pt x="1340875" y="119233"/>
                    <a:pt x="1263617" y="137225"/>
                  </a:cubicBezTo>
                  <a:cubicBezTo>
                    <a:pt x="1186359" y="155217"/>
                    <a:pt x="812767" y="162625"/>
                    <a:pt x="666717" y="168975"/>
                  </a:cubicBezTo>
                  <a:cubicBezTo>
                    <a:pt x="520667" y="175325"/>
                    <a:pt x="476217" y="183792"/>
                    <a:pt x="387317" y="175325"/>
                  </a:cubicBezTo>
                  <a:cubicBezTo>
                    <a:pt x="298417" y="166858"/>
                    <a:pt x="191525" y="143575"/>
                    <a:pt x="133317" y="118175"/>
                  </a:cubicBezTo>
                  <a:cubicBezTo>
                    <a:pt x="75109" y="92775"/>
                    <a:pt x="-84700" y="28217"/>
                    <a:pt x="57117" y="102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B073E2A2-FC45-47F7-AFD0-92E242D57954}"/>
                </a:ext>
              </a:extLst>
            </p:cNvPr>
            <p:cNvSpPr/>
            <p:nvPr/>
          </p:nvSpPr>
          <p:spPr>
            <a:xfrm>
              <a:off x="4640992" y="3338313"/>
              <a:ext cx="271615" cy="866262"/>
            </a:xfrm>
            <a:custGeom>
              <a:avLst/>
              <a:gdLst>
                <a:gd name="connsiteX0" fmla="*/ 19908 w 271615"/>
                <a:gd name="connsiteY0" fmla="*/ 14487 h 866262"/>
                <a:gd name="connsiteX1" fmla="*/ 19908 w 271615"/>
                <a:gd name="connsiteY1" fmla="*/ 90687 h 866262"/>
                <a:gd name="connsiteX2" fmla="*/ 70708 w 271615"/>
                <a:gd name="connsiteY2" fmla="*/ 839987 h 866262"/>
                <a:gd name="connsiteX3" fmla="*/ 178658 w 271615"/>
                <a:gd name="connsiteY3" fmla="*/ 655837 h 866262"/>
                <a:gd name="connsiteX4" fmla="*/ 229458 w 271615"/>
                <a:gd name="connsiteY4" fmla="*/ 262137 h 866262"/>
                <a:gd name="connsiteX5" fmla="*/ 261208 w 271615"/>
                <a:gd name="connsiteY5" fmla="*/ 103387 h 866262"/>
                <a:gd name="connsiteX6" fmla="*/ 19908 w 271615"/>
                <a:gd name="connsiteY6" fmla="*/ 14487 h 86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615" h="866262">
                  <a:moveTo>
                    <a:pt x="19908" y="14487"/>
                  </a:moveTo>
                  <a:cubicBezTo>
                    <a:pt x="-20309" y="12370"/>
                    <a:pt x="11441" y="-46896"/>
                    <a:pt x="19908" y="90687"/>
                  </a:cubicBezTo>
                  <a:cubicBezTo>
                    <a:pt x="28375" y="228270"/>
                    <a:pt x="44250" y="745795"/>
                    <a:pt x="70708" y="839987"/>
                  </a:cubicBezTo>
                  <a:cubicBezTo>
                    <a:pt x="97166" y="934179"/>
                    <a:pt x="152200" y="752145"/>
                    <a:pt x="178658" y="655837"/>
                  </a:cubicBezTo>
                  <a:cubicBezTo>
                    <a:pt x="205116" y="559529"/>
                    <a:pt x="215700" y="354212"/>
                    <a:pt x="229458" y="262137"/>
                  </a:cubicBezTo>
                  <a:cubicBezTo>
                    <a:pt x="243216" y="170062"/>
                    <a:pt x="292958" y="148895"/>
                    <a:pt x="261208" y="103387"/>
                  </a:cubicBezTo>
                  <a:cubicBezTo>
                    <a:pt x="229458" y="57879"/>
                    <a:pt x="60125" y="16604"/>
                    <a:pt x="19908" y="144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E662F610-CC77-4D72-AB6C-53C91F7ED80B}"/>
                </a:ext>
              </a:extLst>
            </p:cNvPr>
            <p:cNvSpPr/>
            <p:nvPr/>
          </p:nvSpPr>
          <p:spPr>
            <a:xfrm>
              <a:off x="4345357" y="3656358"/>
              <a:ext cx="1027656" cy="170343"/>
            </a:xfrm>
            <a:custGeom>
              <a:avLst/>
              <a:gdLst>
                <a:gd name="connsiteX0" fmla="*/ 10743 w 1027656"/>
                <a:gd name="connsiteY0" fmla="*/ 7592 h 170343"/>
                <a:gd name="connsiteX1" fmla="*/ 607643 w 1027656"/>
                <a:gd name="connsiteY1" fmla="*/ 26642 h 170343"/>
                <a:gd name="connsiteX2" fmla="*/ 1026743 w 1027656"/>
                <a:gd name="connsiteY2" fmla="*/ 58392 h 170343"/>
                <a:gd name="connsiteX3" fmla="*/ 728293 w 1027656"/>
                <a:gd name="connsiteY3" fmla="*/ 115542 h 170343"/>
                <a:gd name="connsiteX4" fmla="*/ 531443 w 1027656"/>
                <a:gd name="connsiteY4" fmla="*/ 153642 h 170343"/>
                <a:gd name="connsiteX5" fmla="*/ 245693 w 1027656"/>
                <a:gd name="connsiteY5" fmla="*/ 159992 h 170343"/>
                <a:gd name="connsiteX6" fmla="*/ 10743 w 1027656"/>
                <a:gd name="connsiteY6" fmla="*/ 7592 h 17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7656" h="170343">
                  <a:moveTo>
                    <a:pt x="10743" y="7592"/>
                  </a:moveTo>
                  <a:cubicBezTo>
                    <a:pt x="71068" y="-14633"/>
                    <a:pt x="438310" y="18175"/>
                    <a:pt x="607643" y="26642"/>
                  </a:cubicBezTo>
                  <a:cubicBezTo>
                    <a:pt x="776976" y="35109"/>
                    <a:pt x="1006635" y="43575"/>
                    <a:pt x="1026743" y="58392"/>
                  </a:cubicBezTo>
                  <a:cubicBezTo>
                    <a:pt x="1046851" y="73209"/>
                    <a:pt x="728293" y="115542"/>
                    <a:pt x="728293" y="115542"/>
                  </a:cubicBezTo>
                  <a:cubicBezTo>
                    <a:pt x="645743" y="131417"/>
                    <a:pt x="611876" y="146234"/>
                    <a:pt x="531443" y="153642"/>
                  </a:cubicBezTo>
                  <a:cubicBezTo>
                    <a:pt x="451010" y="161050"/>
                    <a:pt x="331418" y="183275"/>
                    <a:pt x="245693" y="159992"/>
                  </a:cubicBezTo>
                  <a:cubicBezTo>
                    <a:pt x="159968" y="136709"/>
                    <a:pt x="-49582" y="29817"/>
                    <a:pt x="10743" y="75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358D70CD-CC78-4D7A-87C4-A868147AF301}"/>
                </a:ext>
              </a:extLst>
            </p:cNvPr>
            <p:cNvSpPr/>
            <p:nvPr/>
          </p:nvSpPr>
          <p:spPr>
            <a:xfrm>
              <a:off x="4182951" y="4000156"/>
              <a:ext cx="1345072" cy="181201"/>
            </a:xfrm>
            <a:custGeom>
              <a:avLst/>
              <a:gdLst>
                <a:gd name="connsiteX0" fmla="*/ 14399 w 1345072"/>
                <a:gd name="connsiteY0" fmla="*/ 171794 h 181201"/>
                <a:gd name="connsiteX1" fmla="*/ 128699 w 1345072"/>
                <a:gd name="connsiteY1" fmla="*/ 171794 h 181201"/>
                <a:gd name="connsiteX2" fmla="*/ 1297099 w 1345072"/>
                <a:gd name="connsiteY2" fmla="*/ 171794 h 181201"/>
                <a:gd name="connsiteX3" fmla="*/ 1112949 w 1345072"/>
                <a:gd name="connsiteY3" fmla="*/ 44794 h 181201"/>
                <a:gd name="connsiteX4" fmla="*/ 1043099 w 1345072"/>
                <a:gd name="connsiteY4" fmla="*/ 344 h 181201"/>
                <a:gd name="connsiteX5" fmla="*/ 897049 w 1345072"/>
                <a:gd name="connsiteY5" fmla="*/ 63844 h 181201"/>
                <a:gd name="connsiteX6" fmla="*/ 522399 w 1345072"/>
                <a:gd name="connsiteY6" fmla="*/ 63844 h 181201"/>
                <a:gd name="connsiteX7" fmla="*/ 14399 w 1345072"/>
                <a:gd name="connsiteY7" fmla="*/ 171794 h 18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5072" h="181201">
                  <a:moveTo>
                    <a:pt x="14399" y="171794"/>
                  </a:moveTo>
                  <a:cubicBezTo>
                    <a:pt x="-51218" y="189786"/>
                    <a:pt x="128699" y="171794"/>
                    <a:pt x="128699" y="171794"/>
                  </a:cubicBezTo>
                  <a:cubicBezTo>
                    <a:pt x="342482" y="171794"/>
                    <a:pt x="1133057" y="192961"/>
                    <a:pt x="1297099" y="171794"/>
                  </a:cubicBezTo>
                  <a:cubicBezTo>
                    <a:pt x="1461141" y="150627"/>
                    <a:pt x="1155282" y="73369"/>
                    <a:pt x="1112949" y="44794"/>
                  </a:cubicBezTo>
                  <a:cubicBezTo>
                    <a:pt x="1070616" y="16219"/>
                    <a:pt x="1079082" y="-2831"/>
                    <a:pt x="1043099" y="344"/>
                  </a:cubicBezTo>
                  <a:cubicBezTo>
                    <a:pt x="1007116" y="3519"/>
                    <a:pt x="983832" y="53261"/>
                    <a:pt x="897049" y="63844"/>
                  </a:cubicBezTo>
                  <a:cubicBezTo>
                    <a:pt x="810266" y="74427"/>
                    <a:pt x="671624" y="47969"/>
                    <a:pt x="522399" y="63844"/>
                  </a:cubicBezTo>
                  <a:cubicBezTo>
                    <a:pt x="373174" y="79719"/>
                    <a:pt x="80016" y="153802"/>
                    <a:pt x="14399" y="1717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B9269094-82D5-41C3-B34A-21D1F2F4E7B9}"/>
              </a:ext>
            </a:extLst>
          </p:cNvPr>
          <p:cNvGrpSpPr/>
          <p:nvPr/>
        </p:nvGrpSpPr>
        <p:grpSpPr>
          <a:xfrm>
            <a:off x="2143710" y="4290628"/>
            <a:ext cx="1238006" cy="1213447"/>
            <a:chOff x="4165016" y="4271377"/>
            <a:chExt cx="1238006" cy="1213447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B5E3ECD4-808F-4059-8D59-03103E0D60EC}"/>
                </a:ext>
              </a:extLst>
            </p:cNvPr>
            <p:cNvSpPr/>
            <p:nvPr/>
          </p:nvSpPr>
          <p:spPr>
            <a:xfrm>
              <a:off x="4203130" y="4272516"/>
              <a:ext cx="378608" cy="319006"/>
            </a:xfrm>
            <a:custGeom>
              <a:avLst/>
              <a:gdLst>
                <a:gd name="connsiteX0" fmla="*/ 570 w 378608"/>
                <a:gd name="connsiteY0" fmla="*/ 1034 h 319006"/>
                <a:gd name="connsiteX1" fmla="*/ 362520 w 378608"/>
                <a:gd name="connsiteY1" fmla="*/ 204234 h 319006"/>
                <a:gd name="connsiteX2" fmla="*/ 311720 w 378608"/>
                <a:gd name="connsiteY2" fmla="*/ 286784 h 319006"/>
                <a:gd name="connsiteX3" fmla="*/ 279970 w 378608"/>
                <a:gd name="connsiteY3" fmla="*/ 299484 h 319006"/>
                <a:gd name="connsiteX4" fmla="*/ 570 w 378608"/>
                <a:gd name="connsiteY4" fmla="*/ 1034 h 31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608" h="319006">
                  <a:moveTo>
                    <a:pt x="570" y="1034"/>
                  </a:moveTo>
                  <a:cubicBezTo>
                    <a:pt x="14328" y="-14841"/>
                    <a:pt x="310662" y="156609"/>
                    <a:pt x="362520" y="204234"/>
                  </a:cubicBezTo>
                  <a:cubicBezTo>
                    <a:pt x="414378" y="251859"/>
                    <a:pt x="325478" y="270909"/>
                    <a:pt x="311720" y="286784"/>
                  </a:cubicBezTo>
                  <a:cubicBezTo>
                    <a:pt x="297962" y="302659"/>
                    <a:pt x="333945" y="342876"/>
                    <a:pt x="279970" y="299484"/>
                  </a:cubicBezTo>
                  <a:cubicBezTo>
                    <a:pt x="225995" y="256092"/>
                    <a:pt x="-13188" y="16909"/>
                    <a:pt x="570" y="10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6D4DB1AD-4359-4067-99C9-832188A3375C}"/>
                </a:ext>
              </a:extLst>
            </p:cNvPr>
            <p:cNvSpPr/>
            <p:nvPr/>
          </p:nvSpPr>
          <p:spPr>
            <a:xfrm>
              <a:off x="4212965" y="4536971"/>
              <a:ext cx="278257" cy="355765"/>
            </a:xfrm>
            <a:custGeom>
              <a:avLst/>
              <a:gdLst>
                <a:gd name="connsiteX0" fmla="*/ 3435 w 278257"/>
                <a:gd name="connsiteY0" fmla="*/ 104 h 355765"/>
                <a:gd name="connsiteX1" fmla="*/ 270135 w 278257"/>
                <a:gd name="connsiteY1" fmla="*/ 139804 h 355765"/>
                <a:gd name="connsiteX2" fmla="*/ 206635 w 278257"/>
                <a:gd name="connsiteY2" fmla="*/ 285854 h 355765"/>
                <a:gd name="connsiteX3" fmla="*/ 178060 w 278257"/>
                <a:gd name="connsiteY3" fmla="*/ 355704 h 355765"/>
                <a:gd name="connsiteX4" fmla="*/ 171710 w 278257"/>
                <a:gd name="connsiteY4" fmla="*/ 295379 h 355765"/>
                <a:gd name="connsiteX5" fmla="*/ 120910 w 278257"/>
                <a:gd name="connsiteY5" fmla="*/ 162029 h 355765"/>
                <a:gd name="connsiteX6" fmla="*/ 3435 w 278257"/>
                <a:gd name="connsiteY6" fmla="*/ 104 h 35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257" h="355765">
                  <a:moveTo>
                    <a:pt x="3435" y="104"/>
                  </a:moveTo>
                  <a:cubicBezTo>
                    <a:pt x="28306" y="-3600"/>
                    <a:pt x="236268" y="92179"/>
                    <a:pt x="270135" y="139804"/>
                  </a:cubicBezTo>
                  <a:cubicBezTo>
                    <a:pt x="304002" y="187429"/>
                    <a:pt x="221981" y="249871"/>
                    <a:pt x="206635" y="285854"/>
                  </a:cubicBezTo>
                  <a:cubicBezTo>
                    <a:pt x="191289" y="321837"/>
                    <a:pt x="183881" y="354117"/>
                    <a:pt x="178060" y="355704"/>
                  </a:cubicBezTo>
                  <a:cubicBezTo>
                    <a:pt x="172239" y="357292"/>
                    <a:pt x="181235" y="327658"/>
                    <a:pt x="171710" y="295379"/>
                  </a:cubicBezTo>
                  <a:cubicBezTo>
                    <a:pt x="162185" y="263100"/>
                    <a:pt x="145781" y="206479"/>
                    <a:pt x="120910" y="162029"/>
                  </a:cubicBezTo>
                  <a:cubicBezTo>
                    <a:pt x="96039" y="117579"/>
                    <a:pt x="-21436" y="3808"/>
                    <a:pt x="3435" y="1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45B7CB6A-F2AC-4878-B3FA-7B88B905985F}"/>
                </a:ext>
              </a:extLst>
            </p:cNvPr>
            <p:cNvSpPr/>
            <p:nvPr/>
          </p:nvSpPr>
          <p:spPr>
            <a:xfrm>
              <a:off x="4165016" y="4721248"/>
              <a:ext cx="416620" cy="701501"/>
            </a:xfrm>
            <a:custGeom>
              <a:avLst/>
              <a:gdLst>
                <a:gd name="connsiteX0" fmla="*/ 2172 w 416620"/>
                <a:gd name="connsiteY0" fmla="*/ 265090 h 701501"/>
                <a:gd name="connsiteX1" fmla="*/ 181559 w 416620"/>
                <a:gd name="connsiteY1" fmla="*/ 674665 h 701501"/>
                <a:gd name="connsiteX2" fmla="*/ 194259 w 416620"/>
                <a:gd name="connsiteY2" fmla="*/ 663552 h 701501"/>
                <a:gd name="connsiteX3" fmla="*/ 273634 w 416620"/>
                <a:gd name="connsiteY3" fmla="*/ 676252 h 701501"/>
                <a:gd name="connsiteX4" fmla="*/ 248234 w 416620"/>
                <a:gd name="connsiteY4" fmla="*/ 511152 h 701501"/>
                <a:gd name="connsiteX5" fmla="*/ 318084 w 416620"/>
                <a:gd name="connsiteY5" fmla="*/ 303190 h 701501"/>
                <a:gd name="connsiteX6" fmla="*/ 414922 w 416620"/>
                <a:gd name="connsiteY6" fmla="*/ 6327 h 701501"/>
                <a:gd name="connsiteX7" fmla="*/ 370472 w 416620"/>
                <a:gd name="connsiteY7" fmla="*/ 117452 h 701501"/>
                <a:gd name="connsiteX8" fmla="*/ 254584 w 416620"/>
                <a:gd name="connsiteY8" fmla="*/ 319065 h 701501"/>
                <a:gd name="connsiteX9" fmla="*/ 337134 w 416620"/>
                <a:gd name="connsiteY9" fmla="*/ 104752 h 701501"/>
                <a:gd name="connsiteX10" fmla="*/ 241884 w 416620"/>
                <a:gd name="connsiteY10" fmla="*/ 274615 h 701501"/>
                <a:gd name="connsiteX11" fmla="*/ 197434 w 416620"/>
                <a:gd name="connsiteY11" fmla="*/ 366690 h 701501"/>
                <a:gd name="connsiteX12" fmla="*/ 89484 w 416620"/>
                <a:gd name="connsiteY12" fmla="*/ 322240 h 701501"/>
                <a:gd name="connsiteX13" fmla="*/ 2172 w 416620"/>
                <a:gd name="connsiteY13" fmla="*/ 265090 h 70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6620" h="701501">
                  <a:moveTo>
                    <a:pt x="2172" y="265090"/>
                  </a:moveTo>
                  <a:cubicBezTo>
                    <a:pt x="17518" y="323828"/>
                    <a:pt x="149544" y="608255"/>
                    <a:pt x="181559" y="674665"/>
                  </a:cubicBezTo>
                  <a:cubicBezTo>
                    <a:pt x="213574" y="741075"/>
                    <a:pt x="178913" y="663288"/>
                    <a:pt x="194259" y="663552"/>
                  </a:cubicBezTo>
                  <a:cubicBezTo>
                    <a:pt x="209605" y="663816"/>
                    <a:pt x="264638" y="701652"/>
                    <a:pt x="273634" y="676252"/>
                  </a:cubicBezTo>
                  <a:cubicBezTo>
                    <a:pt x="282630" y="650852"/>
                    <a:pt x="240826" y="573329"/>
                    <a:pt x="248234" y="511152"/>
                  </a:cubicBezTo>
                  <a:cubicBezTo>
                    <a:pt x="255642" y="448975"/>
                    <a:pt x="290303" y="387327"/>
                    <a:pt x="318084" y="303190"/>
                  </a:cubicBezTo>
                  <a:cubicBezTo>
                    <a:pt x="345865" y="219053"/>
                    <a:pt x="406191" y="37283"/>
                    <a:pt x="414922" y="6327"/>
                  </a:cubicBezTo>
                  <a:cubicBezTo>
                    <a:pt x="423653" y="-24629"/>
                    <a:pt x="397195" y="65329"/>
                    <a:pt x="370472" y="117452"/>
                  </a:cubicBezTo>
                  <a:cubicBezTo>
                    <a:pt x="343749" y="169575"/>
                    <a:pt x="260140" y="321182"/>
                    <a:pt x="254584" y="319065"/>
                  </a:cubicBezTo>
                  <a:cubicBezTo>
                    <a:pt x="249028" y="316948"/>
                    <a:pt x="339251" y="112160"/>
                    <a:pt x="337134" y="104752"/>
                  </a:cubicBezTo>
                  <a:cubicBezTo>
                    <a:pt x="335017" y="97344"/>
                    <a:pt x="265167" y="230959"/>
                    <a:pt x="241884" y="274615"/>
                  </a:cubicBezTo>
                  <a:cubicBezTo>
                    <a:pt x="218601" y="318271"/>
                    <a:pt x="222834" y="358753"/>
                    <a:pt x="197434" y="366690"/>
                  </a:cubicBezTo>
                  <a:cubicBezTo>
                    <a:pt x="172034" y="374627"/>
                    <a:pt x="122292" y="337057"/>
                    <a:pt x="89484" y="322240"/>
                  </a:cubicBezTo>
                  <a:cubicBezTo>
                    <a:pt x="56676" y="307423"/>
                    <a:pt x="-13174" y="206352"/>
                    <a:pt x="2172" y="2650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ACDD2902-91CA-4541-889D-167CC8F956BE}"/>
                </a:ext>
              </a:extLst>
            </p:cNvPr>
            <p:cNvSpPr/>
            <p:nvPr/>
          </p:nvSpPr>
          <p:spPr>
            <a:xfrm>
              <a:off x="4739056" y="4271377"/>
              <a:ext cx="370288" cy="254761"/>
            </a:xfrm>
            <a:custGeom>
              <a:avLst/>
              <a:gdLst>
                <a:gd name="connsiteX0" fmla="*/ 44082 w 370288"/>
                <a:gd name="connsiteY0" fmla="*/ 586 h 254761"/>
                <a:gd name="connsiteX1" fmla="*/ 155207 w 370288"/>
                <a:gd name="connsiteY1" fmla="*/ 183148 h 254761"/>
                <a:gd name="connsiteX2" fmla="*/ 4394 w 370288"/>
                <a:gd name="connsiteY2" fmla="*/ 251411 h 254761"/>
                <a:gd name="connsiteX3" fmla="*/ 361582 w 370288"/>
                <a:gd name="connsiteY3" fmla="*/ 241886 h 254761"/>
                <a:gd name="connsiteX4" fmla="*/ 261569 w 370288"/>
                <a:gd name="connsiteY4" fmla="*/ 221248 h 254761"/>
                <a:gd name="connsiteX5" fmla="*/ 275857 w 370288"/>
                <a:gd name="connsiteY5" fmla="*/ 127586 h 254761"/>
                <a:gd name="connsiteX6" fmla="*/ 44082 w 370288"/>
                <a:gd name="connsiteY6" fmla="*/ 586 h 25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288" h="254761">
                  <a:moveTo>
                    <a:pt x="44082" y="586"/>
                  </a:moveTo>
                  <a:cubicBezTo>
                    <a:pt x="23974" y="9846"/>
                    <a:pt x="161822" y="141344"/>
                    <a:pt x="155207" y="183148"/>
                  </a:cubicBezTo>
                  <a:cubicBezTo>
                    <a:pt x="148592" y="224952"/>
                    <a:pt x="-30002" y="241621"/>
                    <a:pt x="4394" y="251411"/>
                  </a:cubicBezTo>
                  <a:cubicBezTo>
                    <a:pt x="38790" y="261201"/>
                    <a:pt x="318720" y="246913"/>
                    <a:pt x="361582" y="241886"/>
                  </a:cubicBezTo>
                  <a:cubicBezTo>
                    <a:pt x="404445" y="236859"/>
                    <a:pt x="275857" y="240298"/>
                    <a:pt x="261569" y="221248"/>
                  </a:cubicBezTo>
                  <a:cubicBezTo>
                    <a:pt x="247282" y="202198"/>
                    <a:pt x="311576" y="160923"/>
                    <a:pt x="275857" y="127586"/>
                  </a:cubicBezTo>
                  <a:cubicBezTo>
                    <a:pt x="240138" y="94249"/>
                    <a:pt x="64190" y="-8674"/>
                    <a:pt x="44082" y="5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A50AE38E-AD55-4856-803A-3565C15747EE}"/>
                </a:ext>
              </a:extLst>
            </p:cNvPr>
            <p:cNvSpPr/>
            <p:nvPr/>
          </p:nvSpPr>
          <p:spPr>
            <a:xfrm>
              <a:off x="4454487" y="4329087"/>
              <a:ext cx="345213" cy="379164"/>
            </a:xfrm>
            <a:custGeom>
              <a:avLst/>
              <a:gdLst>
                <a:gd name="connsiteX0" fmla="*/ 161963 w 345213"/>
                <a:gd name="connsiteY0" fmla="*/ 1613 h 379164"/>
                <a:gd name="connsiteX1" fmla="*/ 115926 w 345213"/>
                <a:gd name="connsiteY1" fmla="*/ 236563 h 379164"/>
                <a:gd name="connsiteX2" fmla="*/ 38 w 345213"/>
                <a:gd name="connsiteY2" fmla="*/ 293713 h 379164"/>
                <a:gd name="connsiteX3" fmla="*/ 103226 w 345213"/>
                <a:gd name="connsiteY3" fmla="*/ 320701 h 379164"/>
                <a:gd name="connsiteX4" fmla="*/ 117513 w 345213"/>
                <a:gd name="connsiteY4" fmla="*/ 377851 h 379164"/>
                <a:gd name="connsiteX5" fmla="*/ 179426 w 345213"/>
                <a:gd name="connsiteY5" fmla="*/ 258788 h 379164"/>
                <a:gd name="connsiteX6" fmla="*/ 344526 w 345213"/>
                <a:gd name="connsiteY6" fmla="*/ 165126 h 379164"/>
                <a:gd name="connsiteX7" fmla="*/ 238163 w 345213"/>
                <a:gd name="connsiteY7" fmla="*/ 174651 h 379164"/>
                <a:gd name="connsiteX8" fmla="*/ 233401 w 345213"/>
                <a:gd name="connsiteY8" fmla="*/ 133376 h 379164"/>
                <a:gd name="connsiteX9" fmla="*/ 161963 w 345213"/>
                <a:gd name="connsiteY9" fmla="*/ 1613 h 3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213" h="379164">
                  <a:moveTo>
                    <a:pt x="161963" y="1613"/>
                  </a:moveTo>
                  <a:cubicBezTo>
                    <a:pt x="142384" y="18811"/>
                    <a:pt x="142913" y="187880"/>
                    <a:pt x="115926" y="236563"/>
                  </a:cubicBezTo>
                  <a:cubicBezTo>
                    <a:pt x="88938" y="285246"/>
                    <a:pt x="2155" y="279690"/>
                    <a:pt x="38" y="293713"/>
                  </a:cubicBezTo>
                  <a:cubicBezTo>
                    <a:pt x="-2079" y="307736"/>
                    <a:pt x="83647" y="306678"/>
                    <a:pt x="103226" y="320701"/>
                  </a:cubicBezTo>
                  <a:cubicBezTo>
                    <a:pt x="122805" y="334724"/>
                    <a:pt x="104813" y="388170"/>
                    <a:pt x="117513" y="377851"/>
                  </a:cubicBezTo>
                  <a:cubicBezTo>
                    <a:pt x="130213" y="367532"/>
                    <a:pt x="141591" y="294242"/>
                    <a:pt x="179426" y="258788"/>
                  </a:cubicBezTo>
                  <a:cubicBezTo>
                    <a:pt x="217261" y="223334"/>
                    <a:pt x="334737" y="179149"/>
                    <a:pt x="344526" y="165126"/>
                  </a:cubicBezTo>
                  <a:cubicBezTo>
                    <a:pt x="354316" y="151103"/>
                    <a:pt x="256684" y="179943"/>
                    <a:pt x="238163" y="174651"/>
                  </a:cubicBezTo>
                  <a:cubicBezTo>
                    <a:pt x="219642" y="169359"/>
                    <a:pt x="245043" y="156924"/>
                    <a:pt x="233401" y="133376"/>
                  </a:cubicBezTo>
                  <a:cubicBezTo>
                    <a:pt x="221759" y="109828"/>
                    <a:pt x="181542" y="-15585"/>
                    <a:pt x="161963" y="1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3945BC01-9F10-44B9-BBC5-8F20B8E9F9E9}"/>
                </a:ext>
              </a:extLst>
            </p:cNvPr>
            <p:cNvSpPr/>
            <p:nvPr/>
          </p:nvSpPr>
          <p:spPr>
            <a:xfrm>
              <a:off x="4573710" y="4445171"/>
              <a:ext cx="815983" cy="217349"/>
            </a:xfrm>
            <a:custGeom>
              <a:avLst/>
              <a:gdLst>
                <a:gd name="connsiteX0" fmla="*/ 77665 w 815983"/>
                <a:gd name="connsiteY0" fmla="*/ 29992 h 217349"/>
                <a:gd name="connsiteX1" fmla="*/ 493590 w 815983"/>
                <a:gd name="connsiteY1" fmla="*/ 47454 h 217349"/>
                <a:gd name="connsiteX2" fmla="*/ 572965 w 815983"/>
                <a:gd name="connsiteY2" fmla="*/ 49042 h 217349"/>
                <a:gd name="connsiteX3" fmla="*/ 611065 w 815983"/>
                <a:gd name="connsiteY3" fmla="*/ 34754 h 217349"/>
                <a:gd name="connsiteX4" fmla="*/ 698378 w 815983"/>
                <a:gd name="connsiteY4" fmla="*/ 1417 h 217349"/>
                <a:gd name="connsiteX5" fmla="*/ 815853 w 815983"/>
                <a:gd name="connsiteY5" fmla="*/ 87142 h 217349"/>
                <a:gd name="connsiteX6" fmla="*/ 674565 w 815983"/>
                <a:gd name="connsiteY6" fmla="*/ 190329 h 217349"/>
                <a:gd name="connsiteX7" fmla="*/ 645990 w 815983"/>
                <a:gd name="connsiteY7" fmla="*/ 217317 h 217349"/>
                <a:gd name="connsiteX8" fmla="*/ 622178 w 815983"/>
                <a:gd name="connsiteY8" fmla="*/ 187154 h 217349"/>
                <a:gd name="connsiteX9" fmla="*/ 544390 w 815983"/>
                <a:gd name="connsiteY9" fmla="*/ 131592 h 217349"/>
                <a:gd name="connsiteX10" fmla="*/ 403103 w 815983"/>
                <a:gd name="connsiteY10" fmla="*/ 131592 h 217349"/>
                <a:gd name="connsiteX11" fmla="*/ 4640 w 815983"/>
                <a:gd name="connsiteY11" fmla="*/ 118892 h 217349"/>
                <a:gd name="connsiteX12" fmla="*/ 179265 w 815983"/>
                <a:gd name="connsiteY12" fmla="*/ 101429 h 217349"/>
                <a:gd name="connsiteX13" fmla="*/ 77665 w 815983"/>
                <a:gd name="connsiteY13" fmla="*/ 29992 h 21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5983" h="217349">
                  <a:moveTo>
                    <a:pt x="77665" y="29992"/>
                  </a:moveTo>
                  <a:cubicBezTo>
                    <a:pt x="130052" y="20996"/>
                    <a:pt x="493590" y="47454"/>
                    <a:pt x="493590" y="47454"/>
                  </a:cubicBezTo>
                  <a:cubicBezTo>
                    <a:pt x="576140" y="50629"/>
                    <a:pt x="553386" y="51159"/>
                    <a:pt x="572965" y="49042"/>
                  </a:cubicBezTo>
                  <a:cubicBezTo>
                    <a:pt x="592544" y="46925"/>
                    <a:pt x="590163" y="42692"/>
                    <a:pt x="611065" y="34754"/>
                  </a:cubicBezTo>
                  <a:cubicBezTo>
                    <a:pt x="631967" y="26816"/>
                    <a:pt x="664247" y="-7314"/>
                    <a:pt x="698378" y="1417"/>
                  </a:cubicBezTo>
                  <a:cubicBezTo>
                    <a:pt x="732509" y="10148"/>
                    <a:pt x="819822" y="55657"/>
                    <a:pt x="815853" y="87142"/>
                  </a:cubicBezTo>
                  <a:cubicBezTo>
                    <a:pt x="811884" y="118627"/>
                    <a:pt x="702876" y="168633"/>
                    <a:pt x="674565" y="190329"/>
                  </a:cubicBezTo>
                  <a:cubicBezTo>
                    <a:pt x="646254" y="212025"/>
                    <a:pt x="654721" y="217846"/>
                    <a:pt x="645990" y="217317"/>
                  </a:cubicBezTo>
                  <a:cubicBezTo>
                    <a:pt x="637259" y="216788"/>
                    <a:pt x="639111" y="201441"/>
                    <a:pt x="622178" y="187154"/>
                  </a:cubicBezTo>
                  <a:cubicBezTo>
                    <a:pt x="605245" y="172867"/>
                    <a:pt x="580902" y="140852"/>
                    <a:pt x="544390" y="131592"/>
                  </a:cubicBezTo>
                  <a:cubicBezTo>
                    <a:pt x="507878" y="122332"/>
                    <a:pt x="403103" y="131592"/>
                    <a:pt x="403103" y="131592"/>
                  </a:cubicBezTo>
                  <a:cubicBezTo>
                    <a:pt x="313145" y="129475"/>
                    <a:pt x="41946" y="123919"/>
                    <a:pt x="4640" y="118892"/>
                  </a:cubicBezTo>
                  <a:cubicBezTo>
                    <a:pt x="-32666" y="113865"/>
                    <a:pt x="166830" y="114658"/>
                    <a:pt x="179265" y="101429"/>
                  </a:cubicBezTo>
                  <a:cubicBezTo>
                    <a:pt x="191701" y="88200"/>
                    <a:pt x="25278" y="38988"/>
                    <a:pt x="77665" y="299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D30225D5-F762-4F0B-B1F1-058503703138}"/>
                </a:ext>
              </a:extLst>
            </p:cNvPr>
            <p:cNvSpPr/>
            <p:nvPr/>
          </p:nvSpPr>
          <p:spPr>
            <a:xfrm>
              <a:off x="4561875" y="4582818"/>
              <a:ext cx="755729" cy="159174"/>
            </a:xfrm>
            <a:custGeom>
              <a:avLst/>
              <a:gdLst>
                <a:gd name="connsiteX0" fmla="*/ 13300 w 755729"/>
                <a:gd name="connsiteY0" fmla="*/ 65382 h 159174"/>
                <a:gd name="connsiteX1" fmla="*/ 389538 w 755729"/>
                <a:gd name="connsiteY1" fmla="*/ 62207 h 159174"/>
                <a:gd name="connsiteX2" fmla="*/ 414938 w 755729"/>
                <a:gd name="connsiteY2" fmla="*/ 57445 h 159174"/>
                <a:gd name="connsiteX3" fmla="*/ 545113 w 755729"/>
                <a:gd name="connsiteY3" fmla="*/ 295 h 159174"/>
                <a:gd name="connsiteX4" fmla="*/ 610200 w 755729"/>
                <a:gd name="connsiteY4" fmla="*/ 33632 h 159174"/>
                <a:gd name="connsiteX5" fmla="*/ 659413 w 755729"/>
                <a:gd name="connsiteY5" fmla="*/ 84432 h 159174"/>
                <a:gd name="connsiteX6" fmla="*/ 599088 w 755729"/>
                <a:gd name="connsiteY6" fmla="*/ 89195 h 159174"/>
                <a:gd name="connsiteX7" fmla="*/ 754663 w 755729"/>
                <a:gd name="connsiteY7" fmla="*/ 135232 h 159174"/>
                <a:gd name="connsiteX8" fmla="*/ 507013 w 755729"/>
                <a:gd name="connsiteY8" fmla="*/ 138407 h 159174"/>
                <a:gd name="connsiteX9" fmla="*/ 130775 w 755729"/>
                <a:gd name="connsiteY9" fmla="*/ 159045 h 159174"/>
                <a:gd name="connsiteX10" fmla="*/ 87913 w 755729"/>
                <a:gd name="connsiteY10" fmla="*/ 127295 h 159174"/>
                <a:gd name="connsiteX11" fmla="*/ 13300 w 755729"/>
                <a:gd name="connsiteY11" fmla="*/ 65382 h 15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5729" h="159174">
                  <a:moveTo>
                    <a:pt x="13300" y="65382"/>
                  </a:moveTo>
                  <a:cubicBezTo>
                    <a:pt x="63571" y="54534"/>
                    <a:pt x="322598" y="63530"/>
                    <a:pt x="389538" y="62207"/>
                  </a:cubicBezTo>
                  <a:cubicBezTo>
                    <a:pt x="456478" y="60884"/>
                    <a:pt x="389009" y="67764"/>
                    <a:pt x="414938" y="57445"/>
                  </a:cubicBezTo>
                  <a:cubicBezTo>
                    <a:pt x="440867" y="47126"/>
                    <a:pt x="512569" y="4264"/>
                    <a:pt x="545113" y="295"/>
                  </a:cubicBezTo>
                  <a:cubicBezTo>
                    <a:pt x="577657" y="-3674"/>
                    <a:pt x="610200" y="33632"/>
                    <a:pt x="610200" y="33632"/>
                  </a:cubicBezTo>
                  <a:cubicBezTo>
                    <a:pt x="629250" y="47655"/>
                    <a:pt x="661265" y="75172"/>
                    <a:pt x="659413" y="84432"/>
                  </a:cubicBezTo>
                  <a:cubicBezTo>
                    <a:pt x="657561" y="93692"/>
                    <a:pt x="583213" y="80728"/>
                    <a:pt x="599088" y="89195"/>
                  </a:cubicBezTo>
                  <a:cubicBezTo>
                    <a:pt x="614963" y="97662"/>
                    <a:pt x="770009" y="127030"/>
                    <a:pt x="754663" y="135232"/>
                  </a:cubicBezTo>
                  <a:cubicBezTo>
                    <a:pt x="739317" y="143434"/>
                    <a:pt x="610994" y="134438"/>
                    <a:pt x="507013" y="138407"/>
                  </a:cubicBezTo>
                  <a:cubicBezTo>
                    <a:pt x="403032" y="142376"/>
                    <a:pt x="200625" y="160897"/>
                    <a:pt x="130775" y="159045"/>
                  </a:cubicBezTo>
                  <a:cubicBezTo>
                    <a:pt x="60925" y="157193"/>
                    <a:pt x="105640" y="139731"/>
                    <a:pt x="87913" y="127295"/>
                  </a:cubicBezTo>
                  <a:cubicBezTo>
                    <a:pt x="70186" y="114859"/>
                    <a:pt x="-36971" y="76230"/>
                    <a:pt x="13300" y="65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66C75DF7-4F45-46EA-B29D-1AACF1EC34ED}"/>
                </a:ext>
              </a:extLst>
            </p:cNvPr>
            <p:cNvSpPr/>
            <p:nvPr/>
          </p:nvSpPr>
          <p:spPr>
            <a:xfrm>
              <a:off x="4583996" y="4728880"/>
              <a:ext cx="166886" cy="527622"/>
            </a:xfrm>
            <a:custGeom>
              <a:avLst/>
              <a:gdLst>
                <a:gd name="connsiteX0" fmla="*/ 704 w 166886"/>
                <a:gd name="connsiteY0" fmla="*/ 3458 h 527622"/>
                <a:gd name="connsiteX1" fmla="*/ 45154 w 166886"/>
                <a:gd name="connsiteY1" fmla="*/ 187608 h 527622"/>
                <a:gd name="connsiteX2" fmla="*/ 13404 w 166886"/>
                <a:gd name="connsiteY2" fmla="*/ 506695 h 527622"/>
                <a:gd name="connsiteX3" fmla="*/ 72142 w 166886"/>
                <a:gd name="connsiteY3" fmla="*/ 493995 h 527622"/>
                <a:gd name="connsiteX4" fmla="*/ 149929 w 166886"/>
                <a:gd name="connsiteY4" fmla="*/ 470183 h 527622"/>
                <a:gd name="connsiteX5" fmla="*/ 161042 w 166886"/>
                <a:gd name="connsiteY5" fmla="*/ 293970 h 527622"/>
                <a:gd name="connsiteX6" fmla="*/ 161042 w 166886"/>
                <a:gd name="connsiteY6" fmla="*/ 103470 h 527622"/>
                <a:gd name="connsiteX7" fmla="*/ 88017 w 166886"/>
                <a:gd name="connsiteY7" fmla="*/ 68545 h 527622"/>
                <a:gd name="connsiteX8" fmla="*/ 704 w 166886"/>
                <a:gd name="connsiteY8" fmla="*/ 3458 h 5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886" h="527622">
                  <a:moveTo>
                    <a:pt x="704" y="3458"/>
                  </a:moveTo>
                  <a:cubicBezTo>
                    <a:pt x="-6440" y="23302"/>
                    <a:pt x="43037" y="103735"/>
                    <a:pt x="45154" y="187608"/>
                  </a:cubicBezTo>
                  <a:cubicBezTo>
                    <a:pt x="47271" y="271481"/>
                    <a:pt x="8906" y="455631"/>
                    <a:pt x="13404" y="506695"/>
                  </a:cubicBezTo>
                  <a:cubicBezTo>
                    <a:pt x="17902" y="557760"/>
                    <a:pt x="49388" y="500080"/>
                    <a:pt x="72142" y="493995"/>
                  </a:cubicBezTo>
                  <a:cubicBezTo>
                    <a:pt x="94896" y="487910"/>
                    <a:pt x="135112" y="503521"/>
                    <a:pt x="149929" y="470183"/>
                  </a:cubicBezTo>
                  <a:cubicBezTo>
                    <a:pt x="164746" y="436846"/>
                    <a:pt x="159190" y="355089"/>
                    <a:pt x="161042" y="293970"/>
                  </a:cubicBezTo>
                  <a:cubicBezTo>
                    <a:pt x="162894" y="232851"/>
                    <a:pt x="173213" y="141041"/>
                    <a:pt x="161042" y="103470"/>
                  </a:cubicBezTo>
                  <a:cubicBezTo>
                    <a:pt x="148871" y="65899"/>
                    <a:pt x="112888" y="82039"/>
                    <a:pt x="88017" y="68545"/>
                  </a:cubicBezTo>
                  <a:cubicBezTo>
                    <a:pt x="63146" y="55051"/>
                    <a:pt x="7848" y="-16386"/>
                    <a:pt x="704" y="34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0DF3220D-A849-49E1-B3E1-3E65EF57438C}"/>
                </a:ext>
              </a:extLst>
            </p:cNvPr>
            <p:cNvSpPr/>
            <p:nvPr/>
          </p:nvSpPr>
          <p:spPr>
            <a:xfrm>
              <a:off x="4671930" y="4778049"/>
              <a:ext cx="597382" cy="426274"/>
            </a:xfrm>
            <a:custGeom>
              <a:avLst/>
              <a:gdLst>
                <a:gd name="connsiteX0" fmla="*/ 83 w 597382"/>
                <a:gd name="connsiteY0" fmla="*/ 6676 h 426274"/>
                <a:gd name="connsiteX1" fmla="*/ 79458 w 597382"/>
                <a:gd name="connsiteY1" fmla="*/ 11439 h 426274"/>
                <a:gd name="connsiteX2" fmla="*/ 247733 w 597382"/>
                <a:gd name="connsiteY2" fmla="*/ 35251 h 426274"/>
                <a:gd name="connsiteX3" fmla="*/ 350920 w 597382"/>
                <a:gd name="connsiteY3" fmla="*/ 43189 h 426274"/>
                <a:gd name="connsiteX4" fmla="*/ 458870 w 597382"/>
                <a:gd name="connsiteY4" fmla="*/ 326 h 426274"/>
                <a:gd name="connsiteX5" fmla="*/ 560470 w 597382"/>
                <a:gd name="connsiteY5" fmla="*/ 25726 h 426274"/>
                <a:gd name="connsiteX6" fmla="*/ 596983 w 597382"/>
                <a:gd name="connsiteY6" fmla="*/ 67001 h 426274"/>
                <a:gd name="connsiteX7" fmla="*/ 579520 w 597382"/>
                <a:gd name="connsiteY7" fmla="*/ 162251 h 426274"/>
                <a:gd name="connsiteX8" fmla="*/ 573170 w 597382"/>
                <a:gd name="connsiteY8" fmla="*/ 397201 h 426274"/>
                <a:gd name="connsiteX9" fmla="*/ 541420 w 597382"/>
                <a:gd name="connsiteY9" fmla="*/ 421014 h 426274"/>
                <a:gd name="connsiteX10" fmla="*/ 452520 w 597382"/>
                <a:gd name="connsiteY10" fmla="*/ 382914 h 426274"/>
                <a:gd name="connsiteX11" fmla="*/ 441408 w 597382"/>
                <a:gd name="connsiteY11" fmla="*/ 222576 h 426274"/>
                <a:gd name="connsiteX12" fmla="*/ 315995 w 597382"/>
                <a:gd name="connsiteY12" fmla="*/ 128914 h 426274"/>
                <a:gd name="connsiteX13" fmla="*/ 154070 w 597382"/>
                <a:gd name="connsiteY13" fmla="*/ 111451 h 426274"/>
                <a:gd name="connsiteX14" fmla="*/ 66758 w 597382"/>
                <a:gd name="connsiteY14" fmla="*/ 90814 h 426274"/>
                <a:gd name="connsiteX15" fmla="*/ 83 w 597382"/>
                <a:gd name="connsiteY15" fmla="*/ 6676 h 4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382" h="426274">
                  <a:moveTo>
                    <a:pt x="83" y="6676"/>
                  </a:moveTo>
                  <a:cubicBezTo>
                    <a:pt x="2200" y="-6553"/>
                    <a:pt x="79458" y="11439"/>
                    <a:pt x="79458" y="11439"/>
                  </a:cubicBezTo>
                  <a:cubicBezTo>
                    <a:pt x="120733" y="16201"/>
                    <a:pt x="247733" y="35251"/>
                    <a:pt x="247733" y="35251"/>
                  </a:cubicBezTo>
                  <a:cubicBezTo>
                    <a:pt x="292977" y="40543"/>
                    <a:pt x="315731" y="49010"/>
                    <a:pt x="350920" y="43189"/>
                  </a:cubicBezTo>
                  <a:cubicBezTo>
                    <a:pt x="386109" y="37368"/>
                    <a:pt x="423945" y="3236"/>
                    <a:pt x="458870" y="326"/>
                  </a:cubicBezTo>
                  <a:cubicBezTo>
                    <a:pt x="493795" y="-2585"/>
                    <a:pt x="537451" y="14614"/>
                    <a:pt x="560470" y="25726"/>
                  </a:cubicBezTo>
                  <a:cubicBezTo>
                    <a:pt x="583489" y="36838"/>
                    <a:pt x="593808" y="44247"/>
                    <a:pt x="596983" y="67001"/>
                  </a:cubicBezTo>
                  <a:cubicBezTo>
                    <a:pt x="600158" y="89755"/>
                    <a:pt x="583489" y="107218"/>
                    <a:pt x="579520" y="162251"/>
                  </a:cubicBezTo>
                  <a:cubicBezTo>
                    <a:pt x="575551" y="217284"/>
                    <a:pt x="579520" y="354074"/>
                    <a:pt x="573170" y="397201"/>
                  </a:cubicBezTo>
                  <a:cubicBezTo>
                    <a:pt x="566820" y="440328"/>
                    <a:pt x="561528" y="423395"/>
                    <a:pt x="541420" y="421014"/>
                  </a:cubicBezTo>
                  <a:cubicBezTo>
                    <a:pt x="521312" y="418633"/>
                    <a:pt x="469189" y="415987"/>
                    <a:pt x="452520" y="382914"/>
                  </a:cubicBezTo>
                  <a:cubicBezTo>
                    <a:pt x="435851" y="349841"/>
                    <a:pt x="464162" y="264909"/>
                    <a:pt x="441408" y="222576"/>
                  </a:cubicBezTo>
                  <a:cubicBezTo>
                    <a:pt x="418654" y="180243"/>
                    <a:pt x="363885" y="147435"/>
                    <a:pt x="315995" y="128914"/>
                  </a:cubicBezTo>
                  <a:cubicBezTo>
                    <a:pt x="268105" y="110393"/>
                    <a:pt x="195610" y="117801"/>
                    <a:pt x="154070" y="111451"/>
                  </a:cubicBezTo>
                  <a:cubicBezTo>
                    <a:pt x="112531" y="105101"/>
                    <a:pt x="96920" y="107218"/>
                    <a:pt x="66758" y="90814"/>
                  </a:cubicBezTo>
                  <a:cubicBezTo>
                    <a:pt x="36596" y="74410"/>
                    <a:pt x="-2034" y="19905"/>
                    <a:pt x="83" y="66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3ECDB4EB-AFF5-49DF-80B5-C30A1B84A042}"/>
                </a:ext>
              </a:extLst>
            </p:cNvPr>
            <p:cNvSpPr/>
            <p:nvPr/>
          </p:nvSpPr>
          <p:spPr>
            <a:xfrm>
              <a:off x="4826077" y="4668993"/>
              <a:ext cx="192096" cy="516305"/>
            </a:xfrm>
            <a:custGeom>
              <a:avLst/>
              <a:gdLst>
                <a:gd name="connsiteX0" fmla="*/ 7861 w 192096"/>
                <a:gd name="connsiteY0" fmla="*/ 14132 h 516305"/>
                <a:gd name="connsiteX1" fmla="*/ 14211 w 192096"/>
                <a:gd name="connsiteY1" fmla="*/ 77632 h 516305"/>
                <a:gd name="connsiteX2" fmla="*/ 96761 w 192096"/>
                <a:gd name="connsiteY2" fmla="*/ 488795 h 516305"/>
                <a:gd name="connsiteX3" fmla="*/ 188836 w 192096"/>
                <a:gd name="connsiteY3" fmla="*/ 477682 h 516305"/>
                <a:gd name="connsiteX4" fmla="*/ 169786 w 192096"/>
                <a:gd name="connsiteY4" fmla="*/ 472920 h 516305"/>
                <a:gd name="connsiteX5" fmla="*/ 153911 w 192096"/>
                <a:gd name="connsiteY5" fmla="*/ 422120 h 516305"/>
                <a:gd name="connsiteX6" fmla="*/ 171373 w 192096"/>
                <a:gd name="connsiteY6" fmla="*/ 337982 h 516305"/>
                <a:gd name="connsiteX7" fmla="*/ 187248 w 192096"/>
                <a:gd name="connsiteY7" fmla="*/ 20482 h 516305"/>
                <a:gd name="connsiteX8" fmla="*/ 95173 w 192096"/>
                <a:gd name="connsiteY8" fmla="*/ 30007 h 516305"/>
                <a:gd name="connsiteX9" fmla="*/ 7861 w 192096"/>
                <a:gd name="connsiteY9" fmla="*/ 14132 h 51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096" h="516305">
                  <a:moveTo>
                    <a:pt x="7861" y="14132"/>
                  </a:moveTo>
                  <a:cubicBezTo>
                    <a:pt x="-5633" y="22069"/>
                    <a:pt x="-606" y="-1478"/>
                    <a:pt x="14211" y="77632"/>
                  </a:cubicBezTo>
                  <a:cubicBezTo>
                    <a:pt x="29028" y="156742"/>
                    <a:pt x="67657" y="422120"/>
                    <a:pt x="96761" y="488795"/>
                  </a:cubicBezTo>
                  <a:cubicBezTo>
                    <a:pt x="125865" y="555470"/>
                    <a:pt x="176665" y="480328"/>
                    <a:pt x="188836" y="477682"/>
                  </a:cubicBezTo>
                  <a:cubicBezTo>
                    <a:pt x="201007" y="475036"/>
                    <a:pt x="175607" y="482180"/>
                    <a:pt x="169786" y="472920"/>
                  </a:cubicBezTo>
                  <a:cubicBezTo>
                    <a:pt x="163965" y="463660"/>
                    <a:pt x="153647" y="444610"/>
                    <a:pt x="153911" y="422120"/>
                  </a:cubicBezTo>
                  <a:cubicBezTo>
                    <a:pt x="154175" y="399630"/>
                    <a:pt x="165817" y="404922"/>
                    <a:pt x="171373" y="337982"/>
                  </a:cubicBezTo>
                  <a:cubicBezTo>
                    <a:pt x="176929" y="271042"/>
                    <a:pt x="199948" y="71811"/>
                    <a:pt x="187248" y="20482"/>
                  </a:cubicBezTo>
                  <a:cubicBezTo>
                    <a:pt x="174548" y="-30847"/>
                    <a:pt x="122425" y="30536"/>
                    <a:pt x="95173" y="30007"/>
                  </a:cubicBezTo>
                  <a:cubicBezTo>
                    <a:pt x="67921" y="29478"/>
                    <a:pt x="21355" y="6195"/>
                    <a:pt x="7861" y="141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56A57C7D-8A84-4720-84A8-3ECE265C2916}"/>
                </a:ext>
              </a:extLst>
            </p:cNvPr>
            <p:cNvSpPr/>
            <p:nvPr/>
          </p:nvSpPr>
          <p:spPr>
            <a:xfrm>
              <a:off x="4685007" y="4933480"/>
              <a:ext cx="591654" cy="124524"/>
            </a:xfrm>
            <a:custGeom>
              <a:avLst/>
              <a:gdLst>
                <a:gd name="connsiteX0" fmla="*/ 12406 w 591654"/>
                <a:gd name="connsiteY0" fmla="*/ 6820 h 124524"/>
                <a:gd name="connsiteX1" fmla="*/ 96543 w 591654"/>
                <a:gd name="connsiteY1" fmla="*/ 6820 h 124524"/>
                <a:gd name="connsiteX2" fmla="*/ 572793 w 591654"/>
                <a:gd name="connsiteY2" fmla="*/ 9995 h 124524"/>
                <a:gd name="connsiteX3" fmla="*/ 495006 w 591654"/>
                <a:gd name="connsiteY3" fmla="*/ 73495 h 124524"/>
                <a:gd name="connsiteX4" fmla="*/ 482306 w 591654"/>
                <a:gd name="connsiteY4" fmla="*/ 124295 h 124524"/>
                <a:gd name="connsiteX5" fmla="*/ 236243 w 591654"/>
                <a:gd name="connsiteY5" fmla="*/ 92545 h 124524"/>
                <a:gd name="connsiteX6" fmla="*/ 23518 w 591654"/>
                <a:gd name="connsiteY6" fmla="*/ 98895 h 124524"/>
                <a:gd name="connsiteX7" fmla="*/ 12406 w 591654"/>
                <a:gd name="connsiteY7" fmla="*/ 6820 h 12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1654" h="124524">
                  <a:moveTo>
                    <a:pt x="12406" y="6820"/>
                  </a:moveTo>
                  <a:cubicBezTo>
                    <a:pt x="24577" y="-8526"/>
                    <a:pt x="96543" y="6820"/>
                    <a:pt x="96543" y="6820"/>
                  </a:cubicBezTo>
                  <a:cubicBezTo>
                    <a:pt x="189941" y="7349"/>
                    <a:pt x="506383" y="-1118"/>
                    <a:pt x="572793" y="9995"/>
                  </a:cubicBezTo>
                  <a:cubicBezTo>
                    <a:pt x="639204" y="21108"/>
                    <a:pt x="510087" y="54445"/>
                    <a:pt x="495006" y="73495"/>
                  </a:cubicBezTo>
                  <a:cubicBezTo>
                    <a:pt x="479925" y="92545"/>
                    <a:pt x="525433" y="121120"/>
                    <a:pt x="482306" y="124295"/>
                  </a:cubicBezTo>
                  <a:cubicBezTo>
                    <a:pt x="439179" y="127470"/>
                    <a:pt x="312708" y="96778"/>
                    <a:pt x="236243" y="92545"/>
                  </a:cubicBezTo>
                  <a:cubicBezTo>
                    <a:pt x="159778" y="88312"/>
                    <a:pt x="59237" y="107362"/>
                    <a:pt x="23518" y="98895"/>
                  </a:cubicBezTo>
                  <a:cubicBezTo>
                    <a:pt x="-12201" y="90428"/>
                    <a:pt x="235" y="22166"/>
                    <a:pt x="12406" y="68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FD129572-6170-4300-811B-46A94827A19C}"/>
                </a:ext>
              </a:extLst>
            </p:cNvPr>
            <p:cNvSpPr/>
            <p:nvPr/>
          </p:nvSpPr>
          <p:spPr>
            <a:xfrm>
              <a:off x="4675936" y="5099462"/>
              <a:ext cx="552173" cy="92929"/>
            </a:xfrm>
            <a:custGeom>
              <a:avLst/>
              <a:gdLst>
                <a:gd name="connsiteX0" fmla="*/ 32589 w 552173"/>
                <a:gd name="connsiteY0" fmla="*/ 2763 h 92929"/>
                <a:gd name="connsiteX1" fmla="*/ 508839 w 552173"/>
                <a:gd name="connsiteY1" fmla="*/ 21813 h 92929"/>
                <a:gd name="connsiteX2" fmla="*/ 521539 w 552173"/>
                <a:gd name="connsiteY2" fmla="*/ 88488 h 92929"/>
                <a:gd name="connsiteX3" fmla="*/ 432639 w 552173"/>
                <a:gd name="connsiteY3" fmla="*/ 86901 h 92929"/>
                <a:gd name="connsiteX4" fmla="*/ 159589 w 552173"/>
                <a:gd name="connsiteY4" fmla="*/ 74201 h 92929"/>
                <a:gd name="connsiteX5" fmla="*/ 54814 w 552173"/>
                <a:gd name="connsiteY5" fmla="*/ 74201 h 92929"/>
                <a:gd name="connsiteX6" fmla="*/ 32589 w 552173"/>
                <a:gd name="connsiteY6" fmla="*/ 2763 h 9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173" h="92929">
                  <a:moveTo>
                    <a:pt x="32589" y="2763"/>
                  </a:moveTo>
                  <a:cubicBezTo>
                    <a:pt x="108260" y="-5968"/>
                    <a:pt x="427347" y="7526"/>
                    <a:pt x="508839" y="21813"/>
                  </a:cubicBezTo>
                  <a:cubicBezTo>
                    <a:pt x="590331" y="36100"/>
                    <a:pt x="534239" y="77640"/>
                    <a:pt x="521539" y="88488"/>
                  </a:cubicBezTo>
                  <a:cubicBezTo>
                    <a:pt x="508839" y="99336"/>
                    <a:pt x="432639" y="86901"/>
                    <a:pt x="432639" y="86901"/>
                  </a:cubicBezTo>
                  <a:lnTo>
                    <a:pt x="159589" y="74201"/>
                  </a:lnTo>
                  <a:cubicBezTo>
                    <a:pt x="96618" y="72084"/>
                    <a:pt x="75716" y="81874"/>
                    <a:pt x="54814" y="74201"/>
                  </a:cubicBezTo>
                  <a:cubicBezTo>
                    <a:pt x="33912" y="66528"/>
                    <a:pt x="-43082" y="11494"/>
                    <a:pt x="32589" y="27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BA75855E-8A7A-440E-8E5C-A46D31B9D652}"/>
                </a:ext>
              </a:extLst>
            </p:cNvPr>
            <p:cNvSpPr/>
            <p:nvPr/>
          </p:nvSpPr>
          <p:spPr>
            <a:xfrm>
              <a:off x="4453634" y="5200313"/>
              <a:ext cx="470223" cy="259793"/>
            </a:xfrm>
            <a:custGeom>
              <a:avLst/>
              <a:gdLst>
                <a:gd name="connsiteX0" fmla="*/ 358079 w 470223"/>
                <a:gd name="connsiteY0" fmla="*/ 1925 h 259793"/>
                <a:gd name="connsiteX1" fmla="*/ 7241 w 470223"/>
                <a:gd name="connsiteY1" fmla="*/ 168612 h 259793"/>
                <a:gd name="connsiteX2" fmla="*/ 116779 w 470223"/>
                <a:gd name="connsiteY2" fmla="*/ 167025 h 259793"/>
                <a:gd name="connsiteX3" fmla="*/ 65979 w 470223"/>
                <a:gd name="connsiteY3" fmla="*/ 259100 h 259793"/>
                <a:gd name="connsiteX4" fmla="*/ 466029 w 470223"/>
                <a:gd name="connsiteY4" fmla="*/ 111462 h 259793"/>
                <a:gd name="connsiteX5" fmla="*/ 278704 w 470223"/>
                <a:gd name="connsiteY5" fmla="*/ 78125 h 259793"/>
                <a:gd name="connsiteX6" fmla="*/ 358079 w 470223"/>
                <a:gd name="connsiteY6" fmla="*/ 1925 h 25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223" h="259793">
                  <a:moveTo>
                    <a:pt x="358079" y="1925"/>
                  </a:moveTo>
                  <a:cubicBezTo>
                    <a:pt x="312835" y="17006"/>
                    <a:pt x="47458" y="141095"/>
                    <a:pt x="7241" y="168612"/>
                  </a:cubicBezTo>
                  <a:cubicBezTo>
                    <a:pt x="-32976" y="196129"/>
                    <a:pt x="106989" y="151944"/>
                    <a:pt x="116779" y="167025"/>
                  </a:cubicBezTo>
                  <a:cubicBezTo>
                    <a:pt x="126569" y="182106"/>
                    <a:pt x="7771" y="268360"/>
                    <a:pt x="65979" y="259100"/>
                  </a:cubicBezTo>
                  <a:cubicBezTo>
                    <a:pt x="124187" y="249840"/>
                    <a:pt x="430575" y="141624"/>
                    <a:pt x="466029" y="111462"/>
                  </a:cubicBezTo>
                  <a:cubicBezTo>
                    <a:pt x="501483" y="81300"/>
                    <a:pt x="301194" y="91354"/>
                    <a:pt x="278704" y="78125"/>
                  </a:cubicBezTo>
                  <a:cubicBezTo>
                    <a:pt x="256214" y="64896"/>
                    <a:pt x="403323" y="-13156"/>
                    <a:pt x="358079" y="19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15D7A7FE-9BD3-43F3-BE75-F6E58A7E2095}"/>
                </a:ext>
              </a:extLst>
            </p:cNvPr>
            <p:cNvSpPr/>
            <p:nvPr/>
          </p:nvSpPr>
          <p:spPr>
            <a:xfrm>
              <a:off x="4971985" y="5216178"/>
              <a:ext cx="431037" cy="268646"/>
            </a:xfrm>
            <a:custGeom>
              <a:avLst/>
              <a:gdLst>
                <a:gd name="connsiteX0" fmla="*/ 17528 w 431037"/>
                <a:gd name="connsiteY0" fmla="*/ 347 h 268646"/>
                <a:gd name="connsiteX1" fmla="*/ 393765 w 431037"/>
                <a:gd name="connsiteY1" fmla="*/ 125760 h 268646"/>
                <a:gd name="connsiteX2" fmla="*/ 409640 w 431037"/>
                <a:gd name="connsiteY2" fmla="*/ 162272 h 268646"/>
                <a:gd name="connsiteX3" fmla="*/ 325503 w 431037"/>
                <a:gd name="connsiteY3" fmla="*/ 179735 h 268646"/>
                <a:gd name="connsiteX4" fmla="*/ 258828 w 431037"/>
                <a:gd name="connsiteY4" fmla="*/ 268635 h 268646"/>
                <a:gd name="connsiteX5" fmla="*/ 308040 w 431037"/>
                <a:gd name="connsiteY5" fmla="*/ 186085 h 268646"/>
                <a:gd name="connsiteX6" fmla="*/ 193740 w 431037"/>
                <a:gd name="connsiteY6" fmla="*/ 182910 h 268646"/>
                <a:gd name="connsiteX7" fmla="*/ 61978 w 431037"/>
                <a:gd name="connsiteY7" fmla="*/ 160685 h 268646"/>
                <a:gd name="connsiteX8" fmla="*/ 81028 w 431037"/>
                <a:gd name="connsiteY8" fmla="*/ 141635 h 268646"/>
                <a:gd name="connsiteX9" fmla="*/ 120715 w 431037"/>
                <a:gd name="connsiteY9" fmla="*/ 128935 h 268646"/>
                <a:gd name="connsiteX10" fmla="*/ 66740 w 431037"/>
                <a:gd name="connsiteY10" fmla="*/ 89247 h 268646"/>
                <a:gd name="connsiteX11" fmla="*/ 17528 w 431037"/>
                <a:gd name="connsiteY11" fmla="*/ 347 h 26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1037" h="268646">
                  <a:moveTo>
                    <a:pt x="17528" y="347"/>
                  </a:moveTo>
                  <a:cubicBezTo>
                    <a:pt x="72032" y="6433"/>
                    <a:pt x="328413" y="98773"/>
                    <a:pt x="393765" y="125760"/>
                  </a:cubicBezTo>
                  <a:cubicBezTo>
                    <a:pt x="459117" y="152747"/>
                    <a:pt x="421017" y="153276"/>
                    <a:pt x="409640" y="162272"/>
                  </a:cubicBezTo>
                  <a:cubicBezTo>
                    <a:pt x="398263" y="171268"/>
                    <a:pt x="350638" y="162008"/>
                    <a:pt x="325503" y="179735"/>
                  </a:cubicBezTo>
                  <a:cubicBezTo>
                    <a:pt x="300368" y="197462"/>
                    <a:pt x="261738" y="267577"/>
                    <a:pt x="258828" y="268635"/>
                  </a:cubicBezTo>
                  <a:cubicBezTo>
                    <a:pt x="255918" y="269693"/>
                    <a:pt x="318888" y="200372"/>
                    <a:pt x="308040" y="186085"/>
                  </a:cubicBezTo>
                  <a:cubicBezTo>
                    <a:pt x="297192" y="171798"/>
                    <a:pt x="234750" y="187143"/>
                    <a:pt x="193740" y="182910"/>
                  </a:cubicBezTo>
                  <a:cubicBezTo>
                    <a:pt x="152730" y="178677"/>
                    <a:pt x="80763" y="167564"/>
                    <a:pt x="61978" y="160685"/>
                  </a:cubicBezTo>
                  <a:cubicBezTo>
                    <a:pt x="43193" y="153806"/>
                    <a:pt x="71239" y="146927"/>
                    <a:pt x="81028" y="141635"/>
                  </a:cubicBezTo>
                  <a:cubicBezTo>
                    <a:pt x="90817" y="136343"/>
                    <a:pt x="123096" y="137666"/>
                    <a:pt x="120715" y="128935"/>
                  </a:cubicBezTo>
                  <a:cubicBezTo>
                    <a:pt x="118334" y="120204"/>
                    <a:pt x="81821" y="108562"/>
                    <a:pt x="66740" y="89247"/>
                  </a:cubicBezTo>
                  <a:cubicBezTo>
                    <a:pt x="51659" y="69932"/>
                    <a:pt x="-36976" y="-5739"/>
                    <a:pt x="17528" y="3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DE753400-4756-4D71-8DE3-76E27D7DD397}"/>
              </a:ext>
            </a:extLst>
          </p:cNvPr>
          <p:cNvGrpSpPr/>
          <p:nvPr/>
        </p:nvGrpSpPr>
        <p:grpSpPr>
          <a:xfrm>
            <a:off x="1742381" y="6331793"/>
            <a:ext cx="1274529" cy="1203538"/>
            <a:chOff x="4139072" y="6264416"/>
            <a:chExt cx="1274529" cy="1203538"/>
          </a:xfrm>
        </p:grpSpPr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5A360798-1CC7-43E8-9AAB-A83C92978B52}"/>
                </a:ext>
              </a:extLst>
            </p:cNvPr>
            <p:cNvSpPr/>
            <p:nvPr/>
          </p:nvSpPr>
          <p:spPr>
            <a:xfrm>
              <a:off x="4176672" y="6589966"/>
              <a:ext cx="493049" cy="198420"/>
            </a:xfrm>
            <a:custGeom>
              <a:avLst/>
              <a:gdLst>
                <a:gd name="connsiteX0" fmla="*/ 41 w 493049"/>
                <a:gd name="connsiteY0" fmla="*/ 36259 h 198420"/>
                <a:gd name="connsiteX1" fmla="*/ 100053 w 493049"/>
                <a:gd name="connsiteY1" fmla="*/ 190247 h 198420"/>
                <a:gd name="connsiteX2" fmla="*/ 249278 w 493049"/>
                <a:gd name="connsiteY2" fmla="*/ 177547 h 198420"/>
                <a:gd name="connsiteX3" fmla="*/ 455653 w 493049"/>
                <a:gd name="connsiteY3" fmla="*/ 180722 h 198420"/>
                <a:gd name="connsiteX4" fmla="*/ 492166 w 493049"/>
                <a:gd name="connsiteY4" fmla="*/ 180722 h 198420"/>
                <a:gd name="connsiteX5" fmla="*/ 476291 w 493049"/>
                <a:gd name="connsiteY5" fmla="*/ 126747 h 198420"/>
                <a:gd name="connsiteX6" fmla="*/ 417553 w 493049"/>
                <a:gd name="connsiteY6" fmla="*/ 1334 h 198420"/>
                <a:gd name="connsiteX7" fmla="*/ 411203 w 493049"/>
                <a:gd name="connsiteY7" fmla="*/ 63247 h 198420"/>
                <a:gd name="connsiteX8" fmla="*/ 269916 w 493049"/>
                <a:gd name="connsiteY8" fmla="*/ 104522 h 198420"/>
                <a:gd name="connsiteX9" fmla="*/ 111166 w 493049"/>
                <a:gd name="connsiteY9" fmla="*/ 104522 h 198420"/>
                <a:gd name="connsiteX10" fmla="*/ 41 w 493049"/>
                <a:gd name="connsiteY10" fmla="*/ 36259 h 19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3049" h="198420">
                  <a:moveTo>
                    <a:pt x="41" y="36259"/>
                  </a:moveTo>
                  <a:cubicBezTo>
                    <a:pt x="-1811" y="50547"/>
                    <a:pt x="58514" y="166699"/>
                    <a:pt x="100053" y="190247"/>
                  </a:cubicBezTo>
                  <a:cubicBezTo>
                    <a:pt x="141592" y="213795"/>
                    <a:pt x="190011" y="179134"/>
                    <a:pt x="249278" y="177547"/>
                  </a:cubicBezTo>
                  <a:cubicBezTo>
                    <a:pt x="308545" y="175960"/>
                    <a:pt x="415172" y="180193"/>
                    <a:pt x="455653" y="180722"/>
                  </a:cubicBezTo>
                  <a:cubicBezTo>
                    <a:pt x="496134" y="181251"/>
                    <a:pt x="488726" y="189718"/>
                    <a:pt x="492166" y="180722"/>
                  </a:cubicBezTo>
                  <a:cubicBezTo>
                    <a:pt x="495606" y="171726"/>
                    <a:pt x="488726" y="156645"/>
                    <a:pt x="476291" y="126747"/>
                  </a:cubicBezTo>
                  <a:cubicBezTo>
                    <a:pt x="463856" y="96849"/>
                    <a:pt x="428401" y="11917"/>
                    <a:pt x="417553" y="1334"/>
                  </a:cubicBezTo>
                  <a:cubicBezTo>
                    <a:pt x="406705" y="-9249"/>
                    <a:pt x="435809" y="46049"/>
                    <a:pt x="411203" y="63247"/>
                  </a:cubicBezTo>
                  <a:cubicBezTo>
                    <a:pt x="386597" y="80445"/>
                    <a:pt x="319922" y="97643"/>
                    <a:pt x="269916" y="104522"/>
                  </a:cubicBezTo>
                  <a:cubicBezTo>
                    <a:pt x="219910" y="111401"/>
                    <a:pt x="156939" y="113783"/>
                    <a:pt x="111166" y="104522"/>
                  </a:cubicBezTo>
                  <a:cubicBezTo>
                    <a:pt x="65393" y="95261"/>
                    <a:pt x="1893" y="21971"/>
                    <a:pt x="41" y="362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F484A264-9422-4B38-9489-1CF69031C83F}"/>
                </a:ext>
              </a:extLst>
            </p:cNvPr>
            <p:cNvSpPr/>
            <p:nvPr/>
          </p:nvSpPr>
          <p:spPr>
            <a:xfrm>
              <a:off x="4363001" y="6358337"/>
              <a:ext cx="171257" cy="754994"/>
            </a:xfrm>
            <a:custGeom>
              <a:avLst/>
              <a:gdLst>
                <a:gd name="connsiteX0" fmla="*/ 4212 w 171257"/>
                <a:gd name="connsiteY0" fmla="*/ 2776 h 754994"/>
                <a:gd name="connsiteX1" fmla="*/ 31199 w 171257"/>
                <a:gd name="connsiteY1" fmla="*/ 198038 h 754994"/>
                <a:gd name="connsiteX2" fmla="*/ 16912 w 171257"/>
                <a:gd name="connsiteY2" fmla="*/ 586976 h 754994"/>
                <a:gd name="connsiteX3" fmla="*/ 34374 w 171257"/>
                <a:gd name="connsiteY3" fmla="*/ 753663 h 754994"/>
                <a:gd name="connsiteX4" fmla="*/ 102637 w 171257"/>
                <a:gd name="connsiteY4" fmla="*/ 669526 h 754994"/>
                <a:gd name="connsiteX5" fmla="*/ 142324 w 171257"/>
                <a:gd name="connsiteY5" fmla="*/ 750488 h 754994"/>
                <a:gd name="connsiteX6" fmla="*/ 153437 w 171257"/>
                <a:gd name="connsiteY6" fmla="*/ 656826 h 754994"/>
                <a:gd name="connsiteX7" fmla="*/ 170899 w 171257"/>
                <a:gd name="connsiteY7" fmla="*/ 99613 h 754994"/>
                <a:gd name="connsiteX8" fmla="*/ 135974 w 171257"/>
                <a:gd name="connsiteY8" fmla="*/ 83738 h 754994"/>
                <a:gd name="connsiteX9" fmla="*/ 4212 w 171257"/>
                <a:gd name="connsiteY9" fmla="*/ 2776 h 75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257" h="754994">
                  <a:moveTo>
                    <a:pt x="4212" y="2776"/>
                  </a:moveTo>
                  <a:cubicBezTo>
                    <a:pt x="-13250" y="21826"/>
                    <a:pt x="29082" y="100671"/>
                    <a:pt x="31199" y="198038"/>
                  </a:cubicBezTo>
                  <a:cubicBezTo>
                    <a:pt x="33316" y="295405"/>
                    <a:pt x="16383" y="494372"/>
                    <a:pt x="16912" y="586976"/>
                  </a:cubicBezTo>
                  <a:cubicBezTo>
                    <a:pt x="17441" y="679580"/>
                    <a:pt x="20086" y="739905"/>
                    <a:pt x="34374" y="753663"/>
                  </a:cubicBezTo>
                  <a:cubicBezTo>
                    <a:pt x="48662" y="767421"/>
                    <a:pt x="84645" y="670055"/>
                    <a:pt x="102637" y="669526"/>
                  </a:cubicBezTo>
                  <a:cubicBezTo>
                    <a:pt x="120629" y="668997"/>
                    <a:pt x="133857" y="752605"/>
                    <a:pt x="142324" y="750488"/>
                  </a:cubicBezTo>
                  <a:cubicBezTo>
                    <a:pt x="150791" y="748371"/>
                    <a:pt x="148675" y="765305"/>
                    <a:pt x="153437" y="656826"/>
                  </a:cubicBezTo>
                  <a:cubicBezTo>
                    <a:pt x="158199" y="548347"/>
                    <a:pt x="173810" y="195128"/>
                    <a:pt x="170899" y="99613"/>
                  </a:cubicBezTo>
                  <a:cubicBezTo>
                    <a:pt x="167989" y="4098"/>
                    <a:pt x="162961" y="99084"/>
                    <a:pt x="135974" y="83738"/>
                  </a:cubicBezTo>
                  <a:cubicBezTo>
                    <a:pt x="108987" y="68392"/>
                    <a:pt x="21674" y="-16274"/>
                    <a:pt x="4212" y="27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233DDB56-70CE-4819-A098-51A482442E67}"/>
                </a:ext>
              </a:extLst>
            </p:cNvPr>
            <p:cNvSpPr/>
            <p:nvPr/>
          </p:nvSpPr>
          <p:spPr>
            <a:xfrm>
              <a:off x="4139072" y="7010836"/>
              <a:ext cx="598049" cy="262714"/>
            </a:xfrm>
            <a:custGeom>
              <a:avLst/>
              <a:gdLst>
                <a:gd name="connsiteX0" fmla="*/ 2716 w 598049"/>
                <a:gd name="connsiteY0" fmla="*/ 91639 h 262714"/>
                <a:gd name="connsiteX1" fmla="*/ 197978 w 598049"/>
                <a:gd name="connsiteY1" fmla="*/ 91639 h 262714"/>
                <a:gd name="connsiteX2" fmla="*/ 485316 w 598049"/>
                <a:gd name="connsiteY2" fmla="*/ 1152 h 262714"/>
                <a:gd name="connsiteX3" fmla="*/ 423403 w 598049"/>
                <a:gd name="connsiteY3" fmla="*/ 39252 h 262714"/>
                <a:gd name="connsiteX4" fmla="*/ 598028 w 598049"/>
                <a:gd name="connsiteY4" fmla="*/ 20202 h 262714"/>
                <a:gd name="connsiteX5" fmla="*/ 410703 w 598049"/>
                <a:gd name="connsiteY5" fmla="*/ 123389 h 262714"/>
                <a:gd name="connsiteX6" fmla="*/ 151941 w 598049"/>
                <a:gd name="connsiteY6" fmla="*/ 259914 h 262714"/>
                <a:gd name="connsiteX7" fmla="*/ 139241 w 598049"/>
                <a:gd name="connsiteY7" fmla="*/ 210702 h 262714"/>
                <a:gd name="connsiteX8" fmla="*/ 86853 w 598049"/>
                <a:gd name="connsiteY8" fmla="*/ 153552 h 262714"/>
                <a:gd name="connsiteX9" fmla="*/ 2716 w 598049"/>
                <a:gd name="connsiteY9" fmla="*/ 91639 h 26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8049" h="262714">
                  <a:moveTo>
                    <a:pt x="2716" y="91639"/>
                  </a:moveTo>
                  <a:cubicBezTo>
                    <a:pt x="21237" y="81320"/>
                    <a:pt x="117545" y="106720"/>
                    <a:pt x="197978" y="91639"/>
                  </a:cubicBezTo>
                  <a:cubicBezTo>
                    <a:pt x="278411" y="76558"/>
                    <a:pt x="447745" y="9883"/>
                    <a:pt x="485316" y="1152"/>
                  </a:cubicBezTo>
                  <a:cubicBezTo>
                    <a:pt x="522887" y="-7579"/>
                    <a:pt x="404618" y="36077"/>
                    <a:pt x="423403" y="39252"/>
                  </a:cubicBezTo>
                  <a:cubicBezTo>
                    <a:pt x="442188" y="42427"/>
                    <a:pt x="600145" y="6179"/>
                    <a:pt x="598028" y="20202"/>
                  </a:cubicBezTo>
                  <a:cubicBezTo>
                    <a:pt x="595911" y="34225"/>
                    <a:pt x="410703" y="123389"/>
                    <a:pt x="410703" y="123389"/>
                  </a:cubicBezTo>
                  <a:cubicBezTo>
                    <a:pt x="336355" y="163341"/>
                    <a:pt x="197185" y="245362"/>
                    <a:pt x="151941" y="259914"/>
                  </a:cubicBezTo>
                  <a:cubicBezTo>
                    <a:pt x="106697" y="274466"/>
                    <a:pt x="150089" y="228429"/>
                    <a:pt x="139241" y="210702"/>
                  </a:cubicBezTo>
                  <a:cubicBezTo>
                    <a:pt x="128393" y="192975"/>
                    <a:pt x="108020" y="171014"/>
                    <a:pt x="86853" y="153552"/>
                  </a:cubicBezTo>
                  <a:cubicBezTo>
                    <a:pt x="65686" y="136090"/>
                    <a:pt x="-15805" y="101958"/>
                    <a:pt x="2716" y="916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9B937063-4C97-4C08-98D6-50E9E9B55435}"/>
                </a:ext>
              </a:extLst>
            </p:cNvPr>
            <p:cNvSpPr/>
            <p:nvPr/>
          </p:nvSpPr>
          <p:spPr>
            <a:xfrm>
              <a:off x="4822574" y="6264416"/>
              <a:ext cx="248993" cy="246710"/>
            </a:xfrm>
            <a:custGeom>
              <a:avLst/>
              <a:gdLst>
                <a:gd name="connsiteX0" fmla="*/ 5014 w 248993"/>
                <a:gd name="connsiteY0" fmla="*/ 1447 h 246710"/>
                <a:gd name="connsiteX1" fmla="*/ 97089 w 248993"/>
                <a:gd name="connsiteY1" fmla="*/ 179247 h 246710"/>
                <a:gd name="connsiteX2" fmla="*/ 66926 w 248993"/>
                <a:gd name="connsiteY2" fmla="*/ 203059 h 246710"/>
                <a:gd name="connsiteX3" fmla="*/ 6601 w 248993"/>
                <a:gd name="connsiteY3" fmla="*/ 244334 h 246710"/>
                <a:gd name="connsiteX4" fmla="*/ 239964 w 248993"/>
                <a:gd name="connsiteY4" fmla="*/ 234809 h 246710"/>
                <a:gd name="connsiteX5" fmla="*/ 200276 w 248993"/>
                <a:gd name="connsiteY5" fmla="*/ 177659 h 246710"/>
                <a:gd name="connsiteX6" fmla="*/ 192339 w 248993"/>
                <a:gd name="connsiteY6" fmla="*/ 110984 h 246710"/>
                <a:gd name="connsiteX7" fmla="*/ 132014 w 248993"/>
                <a:gd name="connsiteY7" fmla="*/ 95109 h 246710"/>
                <a:gd name="connsiteX8" fmla="*/ 5014 w 248993"/>
                <a:gd name="connsiteY8" fmla="*/ 1447 h 2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993" h="246710">
                  <a:moveTo>
                    <a:pt x="5014" y="1447"/>
                  </a:moveTo>
                  <a:cubicBezTo>
                    <a:pt x="-807" y="15470"/>
                    <a:pt x="86770" y="145645"/>
                    <a:pt x="97089" y="179247"/>
                  </a:cubicBezTo>
                  <a:cubicBezTo>
                    <a:pt x="107408" y="212849"/>
                    <a:pt x="82007" y="192211"/>
                    <a:pt x="66926" y="203059"/>
                  </a:cubicBezTo>
                  <a:cubicBezTo>
                    <a:pt x="51845" y="213907"/>
                    <a:pt x="-22239" y="239042"/>
                    <a:pt x="6601" y="244334"/>
                  </a:cubicBezTo>
                  <a:cubicBezTo>
                    <a:pt x="35441" y="249626"/>
                    <a:pt x="207685" y="245922"/>
                    <a:pt x="239964" y="234809"/>
                  </a:cubicBezTo>
                  <a:cubicBezTo>
                    <a:pt x="272243" y="223697"/>
                    <a:pt x="208214" y="198297"/>
                    <a:pt x="200276" y="177659"/>
                  </a:cubicBezTo>
                  <a:cubicBezTo>
                    <a:pt x="192339" y="157022"/>
                    <a:pt x="203716" y="124742"/>
                    <a:pt x="192339" y="110984"/>
                  </a:cubicBezTo>
                  <a:cubicBezTo>
                    <a:pt x="180962" y="97226"/>
                    <a:pt x="161118" y="110719"/>
                    <a:pt x="132014" y="95109"/>
                  </a:cubicBezTo>
                  <a:cubicBezTo>
                    <a:pt x="102910" y="79499"/>
                    <a:pt x="10835" y="-12576"/>
                    <a:pt x="5014" y="14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5D0E4C33-2BB9-4FC4-B4AD-BCC3667A3BF4}"/>
                </a:ext>
              </a:extLst>
            </p:cNvPr>
            <p:cNvSpPr/>
            <p:nvPr/>
          </p:nvSpPr>
          <p:spPr>
            <a:xfrm>
              <a:off x="4541629" y="6402019"/>
              <a:ext cx="871041" cy="135367"/>
            </a:xfrm>
            <a:custGeom>
              <a:avLst/>
              <a:gdLst>
                <a:gd name="connsiteX0" fmla="*/ 209 w 871041"/>
                <a:gd name="connsiteY0" fmla="*/ 57519 h 135367"/>
                <a:gd name="connsiteX1" fmla="*/ 152609 w 871041"/>
                <a:gd name="connsiteY1" fmla="*/ 125781 h 135367"/>
                <a:gd name="connsiteX2" fmla="*/ 65296 w 871041"/>
                <a:gd name="connsiteY2" fmla="*/ 135306 h 135367"/>
                <a:gd name="connsiteX3" fmla="*/ 836821 w 871041"/>
                <a:gd name="connsiteY3" fmla="*/ 130544 h 135367"/>
                <a:gd name="connsiteX4" fmla="*/ 733634 w 871041"/>
                <a:gd name="connsiteY4" fmla="*/ 43231 h 135367"/>
                <a:gd name="connsiteX5" fmla="*/ 716171 w 871041"/>
                <a:gd name="connsiteY5" fmla="*/ 369 h 135367"/>
                <a:gd name="connsiteX6" fmla="*/ 635209 w 871041"/>
                <a:gd name="connsiteY6" fmla="*/ 65456 h 135367"/>
                <a:gd name="connsiteX7" fmla="*/ 489159 w 871041"/>
                <a:gd name="connsiteY7" fmla="*/ 84506 h 135367"/>
                <a:gd name="connsiteX8" fmla="*/ 239921 w 871041"/>
                <a:gd name="connsiteY8" fmla="*/ 98794 h 135367"/>
                <a:gd name="connsiteX9" fmla="*/ 54184 w 871041"/>
                <a:gd name="connsiteY9" fmla="*/ 119431 h 135367"/>
                <a:gd name="connsiteX10" fmla="*/ 117684 w 871041"/>
                <a:gd name="connsiteY10" fmla="*/ 90856 h 135367"/>
                <a:gd name="connsiteX11" fmla="*/ 209 w 871041"/>
                <a:gd name="connsiteY11" fmla="*/ 57519 h 13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1041" h="135367">
                  <a:moveTo>
                    <a:pt x="209" y="57519"/>
                  </a:moveTo>
                  <a:cubicBezTo>
                    <a:pt x="6030" y="63340"/>
                    <a:pt x="141761" y="112816"/>
                    <a:pt x="152609" y="125781"/>
                  </a:cubicBezTo>
                  <a:cubicBezTo>
                    <a:pt x="163457" y="138746"/>
                    <a:pt x="-48739" y="134512"/>
                    <a:pt x="65296" y="135306"/>
                  </a:cubicBezTo>
                  <a:lnTo>
                    <a:pt x="836821" y="130544"/>
                  </a:lnTo>
                  <a:cubicBezTo>
                    <a:pt x="948211" y="115198"/>
                    <a:pt x="753742" y="64927"/>
                    <a:pt x="733634" y="43231"/>
                  </a:cubicBezTo>
                  <a:cubicBezTo>
                    <a:pt x="713526" y="21535"/>
                    <a:pt x="732575" y="-3335"/>
                    <a:pt x="716171" y="369"/>
                  </a:cubicBezTo>
                  <a:cubicBezTo>
                    <a:pt x="699767" y="4073"/>
                    <a:pt x="673044" y="51433"/>
                    <a:pt x="635209" y="65456"/>
                  </a:cubicBezTo>
                  <a:cubicBezTo>
                    <a:pt x="597374" y="79479"/>
                    <a:pt x="555040" y="78950"/>
                    <a:pt x="489159" y="84506"/>
                  </a:cubicBezTo>
                  <a:cubicBezTo>
                    <a:pt x="423278" y="90062"/>
                    <a:pt x="312417" y="92973"/>
                    <a:pt x="239921" y="98794"/>
                  </a:cubicBezTo>
                  <a:cubicBezTo>
                    <a:pt x="167425" y="104615"/>
                    <a:pt x="74557" y="120754"/>
                    <a:pt x="54184" y="119431"/>
                  </a:cubicBezTo>
                  <a:cubicBezTo>
                    <a:pt x="33811" y="118108"/>
                    <a:pt x="123505" y="100645"/>
                    <a:pt x="117684" y="90856"/>
                  </a:cubicBezTo>
                  <a:cubicBezTo>
                    <a:pt x="111863" y="81067"/>
                    <a:pt x="-5612" y="51698"/>
                    <a:pt x="209" y="575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6E884F6C-36A9-4138-94F2-19BA4DD9D889}"/>
                </a:ext>
              </a:extLst>
            </p:cNvPr>
            <p:cNvSpPr/>
            <p:nvPr/>
          </p:nvSpPr>
          <p:spPr>
            <a:xfrm>
              <a:off x="4626830" y="6557695"/>
              <a:ext cx="153976" cy="450446"/>
            </a:xfrm>
            <a:custGeom>
              <a:avLst/>
              <a:gdLst>
                <a:gd name="connsiteX0" fmla="*/ 7083 w 153976"/>
                <a:gd name="connsiteY0" fmla="*/ 268 h 450446"/>
                <a:gd name="connsiteX1" fmla="*/ 15020 w 153976"/>
                <a:gd name="connsiteY1" fmla="*/ 97105 h 450446"/>
                <a:gd name="connsiteX2" fmla="*/ 13433 w 153976"/>
                <a:gd name="connsiteY2" fmla="*/ 433655 h 450446"/>
                <a:gd name="connsiteX3" fmla="*/ 142020 w 153976"/>
                <a:gd name="connsiteY3" fmla="*/ 395555 h 450446"/>
                <a:gd name="connsiteX4" fmla="*/ 148370 w 153976"/>
                <a:gd name="connsiteY4" fmla="*/ 359043 h 450446"/>
                <a:gd name="connsiteX5" fmla="*/ 142020 w 153976"/>
                <a:gd name="connsiteY5" fmla="*/ 270143 h 450446"/>
                <a:gd name="connsiteX6" fmla="*/ 153133 w 153976"/>
                <a:gd name="connsiteY6" fmla="*/ 49480 h 450446"/>
                <a:gd name="connsiteX7" fmla="*/ 130908 w 153976"/>
                <a:gd name="connsiteY7" fmla="*/ 66943 h 450446"/>
                <a:gd name="connsiteX8" fmla="*/ 7083 w 153976"/>
                <a:gd name="connsiteY8" fmla="*/ 268 h 450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450446">
                  <a:moveTo>
                    <a:pt x="7083" y="268"/>
                  </a:moveTo>
                  <a:cubicBezTo>
                    <a:pt x="-12232" y="5295"/>
                    <a:pt x="13962" y="24874"/>
                    <a:pt x="15020" y="97105"/>
                  </a:cubicBezTo>
                  <a:cubicBezTo>
                    <a:pt x="16078" y="169336"/>
                    <a:pt x="-7734" y="383913"/>
                    <a:pt x="13433" y="433655"/>
                  </a:cubicBezTo>
                  <a:cubicBezTo>
                    <a:pt x="34600" y="483397"/>
                    <a:pt x="119531" y="407990"/>
                    <a:pt x="142020" y="395555"/>
                  </a:cubicBezTo>
                  <a:cubicBezTo>
                    <a:pt x="164510" y="383120"/>
                    <a:pt x="148370" y="379945"/>
                    <a:pt x="148370" y="359043"/>
                  </a:cubicBezTo>
                  <a:cubicBezTo>
                    <a:pt x="148370" y="338141"/>
                    <a:pt x="141226" y="321737"/>
                    <a:pt x="142020" y="270143"/>
                  </a:cubicBezTo>
                  <a:cubicBezTo>
                    <a:pt x="142814" y="218549"/>
                    <a:pt x="154985" y="83347"/>
                    <a:pt x="153133" y="49480"/>
                  </a:cubicBezTo>
                  <a:cubicBezTo>
                    <a:pt x="151281" y="15613"/>
                    <a:pt x="148635" y="71441"/>
                    <a:pt x="130908" y="66943"/>
                  </a:cubicBezTo>
                  <a:cubicBezTo>
                    <a:pt x="113181" y="62445"/>
                    <a:pt x="26398" y="-4759"/>
                    <a:pt x="7083" y="2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2541A280-C60B-430B-9E3F-F146BF16EDC3}"/>
                </a:ext>
              </a:extLst>
            </p:cNvPr>
            <p:cNvSpPr/>
            <p:nvPr/>
          </p:nvSpPr>
          <p:spPr>
            <a:xfrm>
              <a:off x="4691095" y="6558675"/>
              <a:ext cx="614837" cy="435793"/>
            </a:xfrm>
            <a:custGeom>
              <a:avLst/>
              <a:gdLst>
                <a:gd name="connsiteX0" fmla="*/ 30130 w 614837"/>
                <a:gd name="connsiteY0" fmla="*/ 37388 h 435793"/>
                <a:gd name="connsiteX1" fmla="*/ 436530 w 614837"/>
                <a:gd name="connsiteY1" fmla="*/ 11988 h 435793"/>
                <a:gd name="connsiteX2" fmla="*/ 487330 w 614837"/>
                <a:gd name="connsiteY2" fmla="*/ 2463 h 435793"/>
                <a:gd name="connsiteX3" fmla="*/ 609568 w 614837"/>
                <a:gd name="connsiteY3" fmla="*/ 56438 h 435793"/>
                <a:gd name="connsiteX4" fmla="*/ 592105 w 614837"/>
                <a:gd name="connsiteY4" fmla="*/ 89775 h 435793"/>
                <a:gd name="connsiteX5" fmla="*/ 587343 w 614837"/>
                <a:gd name="connsiteY5" fmla="*/ 416800 h 435793"/>
                <a:gd name="connsiteX6" fmla="*/ 531780 w 614837"/>
                <a:gd name="connsiteY6" fmla="*/ 397750 h 435793"/>
                <a:gd name="connsiteX7" fmla="*/ 407955 w 614837"/>
                <a:gd name="connsiteY7" fmla="*/ 407275 h 435793"/>
                <a:gd name="connsiteX8" fmla="*/ 455580 w 614837"/>
                <a:gd name="connsiteY8" fmla="*/ 310438 h 435793"/>
                <a:gd name="connsiteX9" fmla="*/ 428593 w 614837"/>
                <a:gd name="connsiteY9" fmla="*/ 123113 h 435793"/>
                <a:gd name="connsiteX10" fmla="*/ 314293 w 614837"/>
                <a:gd name="connsiteY10" fmla="*/ 129463 h 435793"/>
                <a:gd name="connsiteX11" fmla="*/ 190468 w 614837"/>
                <a:gd name="connsiteY11" fmla="*/ 129463 h 435793"/>
                <a:gd name="connsiteX12" fmla="*/ 1555 w 614837"/>
                <a:gd name="connsiteY12" fmla="*/ 129463 h 435793"/>
                <a:gd name="connsiteX13" fmla="*/ 96805 w 614837"/>
                <a:gd name="connsiteY13" fmla="*/ 107238 h 435793"/>
                <a:gd name="connsiteX14" fmla="*/ 30130 w 614837"/>
                <a:gd name="connsiteY14" fmla="*/ 37388 h 43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4837" h="435793">
                  <a:moveTo>
                    <a:pt x="30130" y="37388"/>
                  </a:moveTo>
                  <a:cubicBezTo>
                    <a:pt x="86751" y="21513"/>
                    <a:pt x="360330" y="17809"/>
                    <a:pt x="436530" y="11988"/>
                  </a:cubicBezTo>
                  <a:cubicBezTo>
                    <a:pt x="512730" y="6167"/>
                    <a:pt x="458490" y="-4945"/>
                    <a:pt x="487330" y="2463"/>
                  </a:cubicBezTo>
                  <a:cubicBezTo>
                    <a:pt x="516170" y="9871"/>
                    <a:pt x="592105" y="41886"/>
                    <a:pt x="609568" y="56438"/>
                  </a:cubicBezTo>
                  <a:cubicBezTo>
                    <a:pt x="627031" y="70990"/>
                    <a:pt x="595809" y="29715"/>
                    <a:pt x="592105" y="89775"/>
                  </a:cubicBezTo>
                  <a:cubicBezTo>
                    <a:pt x="588401" y="149835"/>
                    <a:pt x="597397" y="365471"/>
                    <a:pt x="587343" y="416800"/>
                  </a:cubicBezTo>
                  <a:cubicBezTo>
                    <a:pt x="577289" y="468129"/>
                    <a:pt x="561678" y="399337"/>
                    <a:pt x="531780" y="397750"/>
                  </a:cubicBezTo>
                  <a:cubicBezTo>
                    <a:pt x="501882" y="396163"/>
                    <a:pt x="420655" y="421827"/>
                    <a:pt x="407955" y="407275"/>
                  </a:cubicBezTo>
                  <a:cubicBezTo>
                    <a:pt x="395255" y="392723"/>
                    <a:pt x="452140" y="357798"/>
                    <a:pt x="455580" y="310438"/>
                  </a:cubicBezTo>
                  <a:cubicBezTo>
                    <a:pt x="459020" y="263078"/>
                    <a:pt x="452141" y="153276"/>
                    <a:pt x="428593" y="123113"/>
                  </a:cubicBezTo>
                  <a:cubicBezTo>
                    <a:pt x="405045" y="92951"/>
                    <a:pt x="353980" y="128405"/>
                    <a:pt x="314293" y="129463"/>
                  </a:cubicBezTo>
                  <a:cubicBezTo>
                    <a:pt x="274606" y="130521"/>
                    <a:pt x="190468" y="129463"/>
                    <a:pt x="190468" y="129463"/>
                  </a:cubicBezTo>
                  <a:cubicBezTo>
                    <a:pt x="138345" y="129463"/>
                    <a:pt x="17165" y="133167"/>
                    <a:pt x="1555" y="129463"/>
                  </a:cubicBezTo>
                  <a:cubicBezTo>
                    <a:pt x="-14055" y="125759"/>
                    <a:pt x="92836" y="120996"/>
                    <a:pt x="96805" y="107238"/>
                  </a:cubicBezTo>
                  <a:cubicBezTo>
                    <a:pt x="100774" y="93480"/>
                    <a:pt x="-26491" y="53263"/>
                    <a:pt x="30130" y="373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1A541FFF-1636-4FC9-8038-C193ACBFC437}"/>
                </a:ext>
              </a:extLst>
            </p:cNvPr>
            <p:cNvSpPr/>
            <p:nvPr/>
          </p:nvSpPr>
          <p:spPr>
            <a:xfrm>
              <a:off x="4799789" y="6704794"/>
              <a:ext cx="140352" cy="161652"/>
            </a:xfrm>
            <a:custGeom>
              <a:avLst/>
              <a:gdLst>
                <a:gd name="connsiteX0" fmla="*/ 3986 w 140352"/>
                <a:gd name="connsiteY0" fmla="*/ 7156 h 161652"/>
                <a:gd name="connsiteX1" fmla="*/ 32561 w 140352"/>
                <a:gd name="connsiteY1" fmla="*/ 156381 h 161652"/>
                <a:gd name="connsiteX2" fmla="*/ 132574 w 140352"/>
                <a:gd name="connsiteY2" fmla="*/ 119869 h 161652"/>
                <a:gd name="connsiteX3" fmla="*/ 130986 w 140352"/>
                <a:gd name="connsiteY3" fmla="*/ 40494 h 161652"/>
                <a:gd name="connsiteX4" fmla="*/ 108761 w 140352"/>
                <a:gd name="connsiteY4" fmla="*/ 24619 h 161652"/>
                <a:gd name="connsiteX5" fmla="*/ 3986 w 140352"/>
                <a:gd name="connsiteY5" fmla="*/ 7156 h 16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352" h="161652">
                  <a:moveTo>
                    <a:pt x="3986" y="7156"/>
                  </a:moveTo>
                  <a:cubicBezTo>
                    <a:pt x="-8714" y="29116"/>
                    <a:pt x="11130" y="137596"/>
                    <a:pt x="32561" y="156381"/>
                  </a:cubicBezTo>
                  <a:cubicBezTo>
                    <a:pt x="53992" y="175166"/>
                    <a:pt x="116170" y="139183"/>
                    <a:pt x="132574" y="119869"/>
                  </a:cubicBezTo>
                  <a:cubicBezTo>
                    <a:pt x="148978" y="100555"/>
                    <a:pt x="134955" y="56369"/>
                    <a:pt x="130986" y="40494"/>
                  </a:cubicBezTo>
                  <a:cubicBezTo>
                    <a:pt x="127017" y="24619"/>
                    <a:pt x="128869" y="28852"/>
                    <a:pt x="108761" y="24619"/>
                  </a:cubicBezTo>
                  <a:cubicBezTo>
                    <a:pt x="88653" y="20386"/>
                    <a:pt x="16686" y="-14804"/>
                    <a:pt x="3986" y="71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7F535221-8CC5-4AE1-A6DB-51582C3FEF1F}"/>
                </a:ext>
              </a:extLst>
            </p:cNvPr>
            <p:cNvSpPr/>
            <p:nvPr/>
          </p:nvSpPr>
          <p:spPr>
            <a:xfrm>
              <a:off x="4837935" y="6692801"/>
              <a:ext cx="294442" cy="183759"/>
            </a:xfrm>
            <a:custGeom>
              <a:avLst/>
              <a:gdLst>
                <a:gd name="connsiteX0" fmla="*/ 765 w 294442"/>
                <a:gd name="connsiteY0" fmla="*/ 23912 h 183759"/>
                <a:gd name="connsiteX1" fmla="*/ 186503 w 294442"/>
                <a:gd name="connsiteY1" fmla="*/ 99 h 183759"/>
                <a:gd name="connsiteX2" fmla="*/ 286515 w 294442"/>
                <a:gd name="connsiteY2" fmla="*/ 15974 h 183759"/>
                <a:gd name="connsiteX3" fmla="*/ 273815 w 294442"/>
                <a:gd name="connsiteY3" fmla="*/ 30262 h 183759"/>
                <a:gd name="connsiteX4" fmla="*/ 288103 w 294442"/>
                <a:gd name="connsiteY4" fmla="*/ 168374 h 183759"/>
                <a:gd name="connsiteX5" fmla="*/ 153165 w 294442"/>
                <a:gd name="connsiteY5" fmla="*/ 179487 h 183759"/>
                <a:gd name="connsiteX6" fmla="*/ 151578 w 294442"/>
                <a:gd name="connsiteY6" fmla="*/ 160437 h 183759"/>
                <a:gd name="connsiteX7" fmla="*/ 176978 w 294442"/>
                <a:gd name="connsiteY7" fmla="*/ 103287 h 183759"/>
                <a:gd name="connsiteX8" fmla="*/ 172215 w 294442"/>
                <a:gd name="connsiteY8" fmla="*/ 85824 h 183759"/>
                <a:gd name="connsiteX9" fmla="*/ 121415 w 294442"/>
                <a:gd name="connsiteY9" fmla="*/ 66774 h 183759"/>
                <a:gd name="connsiteX10" fmla="*/ 765 w 294442"/>
                <a:gd name="connsiteY10" fmla="*/ 23912 h 1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442" h="183759">
                  <a:moveTo>
                    <a:pt x="765" y="23912"/>
                  </a:moveTo>
                  <a:cubicBezTo>
                    <a:pt x="11613" y="12800"/>
                    <a:pt x="138878" y="1422"/>
                    <a:pt x="186503" y="99"/>
                  </a:cubicBezTo>
                  <a:cubicBezTo>
                    <a:pt x="234128" y="-1224"/>
                    <a:pt x="271963" y="10947"/>
                    <a:pt x="286515" y="15974"/>
                  </a:cubicBezTo>
                  <a:cubicBezTo>
                    <a:pt x="301067" y="21001"/>
                    <a:pt x="273550" y="4862"/>
                    <a:pt x="273815" y="30262"/>
                  </a:cubicBezTo>
                  <a:cubicBezTo>
                    <a:pt x="274080" y="55662"/>
                    <a:pt x="308211" y="143503"/>
                    <a:pt x="288103" y="168374"/>
                  </a:cubicBezTo>
                  <a:cubicBezTo>
                    <a:pt x="267995" y="193245"/>
                    <a:pt x="175919" y="180810"/>
                    <a:pt x="153165" y="179487"/>
                  </a:cubicBezTo>
                  <a:cubicBezTo>
                    <a:pt x="130411" y="178164"/>
                    <a:pt x="147609" y="173137"/>
                    <a:pt x="151578" y="160437"/>
                  </a:cubicBezTo>
                  <a:cubicBezTo>
                    <a:pt x="155547" y="147737"/>
                    <a:pt x="173539" y="115723"/>
                    <a:pt x="176978" y="103287"/>
                  </a:cubicBezTo>
                  <a:cubicBezTo>
                    <a:pt x="180418" y="90852"/>
                    <a:pt x="181475" y="91909"/>
                    <a:pt x="172215" y="85824"/>
                  </a:cubicBezTo>
                  <a:cubicBezTo>
                    <a:pt x="162955" y="79739"/>
                    <a:pt x="145227" y="74447"/>
                    <a:pt x="121415" y="66774"/>
                  </a:cubicBezTo>
                  <a:cubicBezTo>
                    <a:pt x="97603" y="59101"/>
                    <a:pt x="-10083" y="35024"/>
                    <a:pt x="765" y="239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0346041D-2BB1-4CF7-A94D-7A133C0D5359}"/>
                </a:ext>
              </a:extLst>
            </p:cNvPr>
            <p:cNvSpPr/>
            <p:nvPr/>
          </p:nvSpPr>
          <p:spPr>
            <a:xfrm>
              <a:off x="4825344" y="6790500"/>
              <a:ext cx="290715" cy="66997"/>
            </a:xfrm>
            <a:custGeom>
              <a:avLst/>
              <a:gdLst>
                <a:gd name="connsiteX0" fmla="*/ 7006 w 290715"/>
                <a:gd name="connsiteY0" fmla="*/ 10350 h 66997"/>
                <a:gd name="connsiteX1" fmla="*/ 264181 w 290715"/>
                <a:gd name="connsiteY1" fmla="*/ 4000 h 66997"/>
                <a:gd name="connsiteX2" fmla="*/ 273706 w 290715"/>
                <a:gd name="connsiteY2" fmla="*/ 59563 h 66997"/>
                <a:gd name="connsiteX3" fmla="*/ 186394 w 290715"/>
                <a:gd name="connsiteY3" fmla="*/ 65913 h 66997"/>
                <a:gd name="connsiteX4" fmla="*/ 102256 w 290715"/>
                <a:gd name="connsiteY4" fmla="*/ 54800 h 66997"/>
                <a:gd name="connsiteX5" fmla="*/ 73681 w 290715"/>
                <a:gd name="connsiteY5" fmla="*/ 57975 h 66997"/>
                <a:gd name="connsiteX6" fmla="*/ 7006 w 290715"/>
                <a:gd name="connsiteY6" fmla="*/ 10350 h 6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715" h="66997">
                  <a:moveTo>
                    <a:pt x="7006" y="10350"/>
                  </a:moveTo>
                  <a:cubicBezTo>
                    <a:pt x="38756" y="1354"/>
                    <a:pt x="219731" y="-4202"/>
                    <a:pt x="264181" y="4000"/>
                  </a:cubicBezTo>
                  <a:cubicBezTo>
                    <a:pt x="308631" y="12202"/>
                    <a:pt x="286670" y="49244"/>
                    <a:pt x="273706" y="59563"/>
                  </a:cubicBezTo>
                  <a:cubicBezTo>
                    <a:pt x="260742" y="69882"/>
                    <a:pt x="214969" y="66707"/>
                    <a:pt x="186394" y="65913"/>
                  </a:cubicBezTo>
                  <a:cubicBezTo>
                    <a:pt x="157819" y="65119"/>
                    <a:pt x="121042" y="56123"/>
                    <a:pt x="102256" y="54800"/>
                  </a:cubicBezTo>
                  <a:cubicBezTo>
                    <a:pt x="83470" y="53477"/>
                    <a:pt x="86381" y="63531"/>
                    <a:pt x="73681" y="57975"/>
                  </a:cubicBezTo>
                  <a:cubicBezTo>
                    <a:pt x="60981" y="52419"/>
                    <a:pt x="-24744" y="19346"/>
                    <a:pt x="7006" y="103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FE66AF10-15E5-4D8F-A3DA-8156163D26BA}"/>
                </a:ext>
              </a:extLst>
            </p:cNvPr>
            <p:cNvSpPr/>
            <p:nvPr/>
          </p:nvSpPr>
          <p:spPr>
            <a:xfrm>
              <a:off x="4667237" y="6759092"/>
              <a:ext cx="189205" cy="602441"/>
            </a:xfrm>
            <a:custGeom>
              <a:avLst/>
              <a:gdLst>
                <a:gd name="connsiteX0" fmla="*/ 44463 w 189205"/>
                <a:gd name="connsiteY0" fmla="*/ 151296 h 602441"/>
                <a:gd name="connsiteX1" fmla="*/ 180988 w 189205"/>
                <a:gd name="connsiteY1" fmla="*/ 241783 h 602441"/>
                <a:gd name="connsiteX2" fmla="*/ 173051 w 189205"/>
                <a:gd name="connsiteY2" fmla="*/ 317983 h 602441"/>
                <a:gd name="connsiteX3" fmla="*/ 166701 w 189205"/>
                <a:gd name="connsiteY3" fmla="*/ 565633 h 602441"/>
                <a:gd name="connsiteX4" fmla="*/ 74626 w 189205"/>
                <a:gd name="connsiteY4" fmla="*/ 600558 h 602441"/>
                <a:gd name="connsiteX5" fmla="*/ 122251 w 189205"/>
                <a:gd name="connsiteY5" fmla="*/ 559283 h 602441"/>
                <a:gd name="connsiteX6" fmla="*/ 44463 w 189205"/>
                <a:gd name="connsiteY6" fmla="*/ 468796 h 602441"/>
                <a:gd name="connsiteX7" fmla="*/ 31763 w 189205"/>
                <a:gd name="connsiteY7" fmla="*/ 300521 h 602441"/>
                <a:gd name="connsiteX8" fmla="*/ 13 w 189205"/>
                <a:gd name="connsiteY8" fmla="*/ 3658 h 602441"/>
                <a:gd name="connsiteX9" fmla="*/ 44463 w 189205"/>
                <a:gd name="connsiteY9" fmla="*/ 151296 h 60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205" h="602441">
                  <a:moveTo>
                    <a:pt x="44463" y="151296"/>
                  </a:moveTo>
                  <a:cubicBezTo>
                    <a:pt x="74626" y="190984"/>
                    <a:pt x="159557" y="214002"/>
                    <a:pt x="180988" y="241783"/>
                  </a:cubicBezTo>
                  <a:cubicBezTo>
                    <a:pt x="202419" y="269564"/>
                    <a:pt x="175432" y="264008"/>
                    <a:pt x="173051" y="317983"/>
                  </a:cubicBezTo>
                  <a:cubicBezTo>
                    <a:pt x="170670" y="371958"/>
                    <a:pt x="183105" y="518537"/>
                    <a:pt x="166701" y="565633"/>
                  </a:cubicBezTo>
                  <a:cubicBezTo>
                    <a:pt x="150297" y="612729"/>
                    <a:pt x="82034" y="601616"/>
                    <a:pt x="74626" y="600558"/>
                  </a:cubicBezTo>
                  <a:cubicBezTo>
                    <a:pt x="67218" y="599500"/>
                    <a:pt x="127278" y="581243"/>
                    <a:pt x="122251" y="559283"/>
                  </a:cubicBezTo>
                  <a:cubicBezTo>
                    <a:pt x="117224" y="537323"/>
                    <a:pt x="59544" y="511923"/>
                    <a:pt x="44463" y="468796"/>
                  </a:cubicBezTo>
                  <a:cubicBezTo>
                    <a:pt x="29382" y="425669"/>
                    <a:pt x="39171" y="378044"/>
                    <a:pt x="31763" y="300521"/>
                  </a:cubicBezTo>
                  <a:cubicBezTo>
                    <a:pt x="24355" y="222998"/>
                    <a:pt x="542" y="31175"/>
                    <a:pt x="13" y="3658"/>
                  </a:cubicBezTo>
                  <a:cubicBezTo>
                    <a:pt x="-516" y="-23859"/>
                    <a:pt x="14300" y="111608"/>
                    <a:pt x="44463" y="1512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0F740689-B647-4DC9-B954-625BE35616F6}"/>
                </a:ext>
              </a:extLst>
            </p:cNvPr>
            <p:cNvSpPr/>
            <p:nvPr/>
          </p:nvSpPr>
          <p:spPr>
            <a:xfrm>
              <a:off x="4776658" y="6988095"/>
              <a:ext cx="485670" cy="393868"/>
            </a:xfrm>
            <a:custGeom>
              <a:avLst/>
              <a:gdLst>
                <a:gd name="connsiteX0" fmla="*/ 16005 w 485670"/>
                <a:gd name="connsiteY0" fmla="*/ 11193 h 393868"/>
                <a:gd name="connsiteX1" fmla="*/ 274767 w 485670"/>
                <a:gd name="connsiteY1" fmla="*/ 1668 h 393868"/>
                <a:gd name="connsiteX2" fmla="*/ 404942 w 485670"/>
                <a:gd name="connsiteY2" fmla="*/ 15955 h 393868"/>
                <a:gd name="connsiteX3" fmla="*/ 484317 w 485670"/>
                <a:gd name="connsiteY3" fmla="*/ 49293 h 393868"/>
                <a:gd name="connsiteX4" fmla="*/ 452567 w 485670"/>
                <a:gd name="connsiteY4" fmla="*/ 76280 h 393868"/>
                <a:gd name="connsiteX5" fmla="*/ 420817 w 485670"/>
                <a:gd name="connsiteY5" fmla="*/ 373143 h 393868"/>
                <a:gd name="connsiteX6" fmla="*/ 373192 w 485670"/>
                <a:gd name="connsiteY6" fmla="*/ 363618 h 393868"/>
                <a:gd name="connsiteX7" fmla="*/ 292230 w 485670"/>
                <a:gd name="connsiteY7" fmla="*/ 322343 h 393868"/>
                <a:gd name="connsiteX8" fmla="*/ 303342 w 485670"/>
                <a:gd name="connsiteY8" fmla="*/ 198518 h 393868"/>
                <a:gd name="connsiteX9" fmla="*/ 292230 w 485670"/>
                <a:gd name="connsiteY9" fmla="*/ 125493 h 393868"/>
                <a:gd name="connsiteX10" fmla="*/ 42992 w 485670"/>
                <a:gd name="connsiteY10" fmla="*/ 98505 h 393868"/>
                <a:gd name="connsiteX11" fmla="*/ 30292 w 485670"/>
                <a:gd name="connsiteY11" fmla="*/ 98505 h 393868"/>
                <a:gd name="connsiteX12" fmla="*/ 16005 w 485670"/>
                <a:gd name="connsiteY12" fmla="*/ 11193 h 39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5670" h="393868">
                  <a:moveTo>
                    <a:pt x="16005" y="11193"/>
                  </a:moveTo>
                  <a:cubicBezTo>
                    <a:pt x="56751" y="-4946"/>
                    <a:pt x="209944" y="874"/>
                    <a:pt x="274767" y="1668"/>
                  </a:cubicBezTo>
                  <a:cubicBezTo>
                    <a:pt x="339590" y="2462"/>
                    <a:pt x="370017" y="8018"/>
                    <a:pt x="404942" y="15955"/>
                  </a:cubicBezTo>
                  <a:cubicBezTo>
                    <a:pt x="439867" y="23892"/>
                    <a:pt x="476380" y="39239"/>
                    <a:pt x="484317" y="49293"/>
                  </a:cubicBezTo>
                  <a:cubicBezTo>
                    <a:pt x="492254" y="59347"/>
                    <a:pt x="463150" y="22305"/>
                    <a:pt x="452567" y="76280"/>
                  </a:cubicBezTo>
                  <a:cubicBezTo>
                    <a:pt x="441984" y="130255"/>
                    <a:pt x="434046" y="325253"/>
                    <a:pt x="420817" y="373143"/>
                  </a:cubicBezTo>
                  <a:cubicBezTo>
                    <a:pt x="407588" y="421033"/>
                    <a:pt x="394623" y="372085"/>
                    <a:pt x="373192" y="363618"/>
                  </a:cubicBezTo>
                  <a:cubicBezTo>
                    <a:pt x="351761" y="355151"/>
                    <a:pt x="303872" y="349860"/>
                    <a:pt x="292230" y="322343"/>
                  </a:cubicBezTo>
                  <a:cubicBezTo>
                    <a:pt x="280588" y="294826"/>
                    <a:pt x="303342" y="231326"/>
                    <a:pt x="303342" y="198518"/>
                  </a:cubicBezTo>
                  <a:cubicBezTo>
                    <a:pt x="303342" y="165710"/>
                    <a:pt x="335622" y="142162"/>
                    <a:pt x="292230" y="125493"/>
                  </a:cubicBezTo>
                  <a:cubicBezTo>
                    <a:pt x="248838" y="108824"/>
                    <a:pt x="86648" y="103003"/>
                    <a:pt x="42992" y="98505"/>
                  </a:cubicBezTo>
                  <a:cubicBezTo>
                    <a:pt x="-664" y="94007"/>
                    <a:pt x="36113" y="106972"/>
                    <a:pt x="30292" y="98505"/>
                  </a:cubicBezTo>
                  <a:cubicBezTo>
                    <a:pt x="24471" y="90038"/>
                    <a:pt x="-24741" y="27332"/>
                    <a:pt x="16005" y="111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439330C2-6456-4397-B627-0447637BAB17}"/>
                </a:ext>
              </a:extLst>
            </p:cNvPr>
            <p:cNvSpPr/>
            <p:nvPr/>
          </p:nvSpPr>
          <p:spPr>
            <a:xfrm>
              <a:off x="4734857" y="7112072"/>
              <a:ext cx="442185" cy="79034"/>
            </a:xfrm>
            <a:custGeom>
              <a:avLst/>
              <a:gdLst>
                <a:gd name="connsiteX0" fmla="*/ 30818 w 442185"/>
                <a:gd name="connsiteY0" fmla="*/ 6278 h 79034"/>
                <a:gd name="connsiteX1" fmla="*/ 410231 w 442185"/>
                <a:gd name="connsiteY1" fmla="*/ 9453 h 79034"/>
                <a:gd name="connsiteX2" fmla="*/ 402293 w 442185"/>
                <a:gd name="connsiteY2" fmla="*/ 71366 h 79034"/>
                <a:gd name="connsiteX3" fmla="*/ 245131 w 442185"/>
                <a:gd name="connsiteY3" fmla="*/ 77716 h 79034"/>
                <a:gd name="connsiteX4" fmla="*/ 46693 w 442185"/>
                <a:gd name="connsiteY4" fmla="*/ 68191 h 79034"/>
                <a:gd name="connsiteX5" fmla="*/ 30818 w 442185"/>
                <a:gd name="connsiteY5" fmla="*/ 6278 h 7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85" h="79034">
                  <a:moveTo>
                    <a:pt x="30818" y="6278"/>
                  </a:moveTo>
                  <a:cubicBezTo>
                    <a:pt x="91408" y="-3512"/>
                    <a:pt x="348319" y="-1395"/>
                    <a:pt x="410231" y="9453"/>
                  </a:cubicBezTo>
                  <a:cubicBezTo>
                    <a:pt x="472144" y="20301"/>
                    <a:pt x="429810" y="59989"/>
                    <a:pt x="402293" y="71366"/>
                  </a:cubicBezTo>
                  <a:cubicBezTo>
                    <a:pt x="374776" y="82743"/>
                    <a:pt x="304398" y="78245"/>
                    <a:pt x="245131" y="77716"/>
                  </a:cubicBezTo>
                  <a:cubicBezTo>
                    <a:pt x="185864" y="77187"/>
                    <a:pt x="81618" y="77452"/>
                    <a:pt x="46693" y="68191"/>
                  </a:cubicBezTo>
                  <a:cubicBezTo>
                    <a:pt x="11768" y="58931"/>
                    <a:pt x="-29772" y="16068"/>
                    <a:pt x="30818" y="62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81309F2D-700E-4C09-8627-4E9BE25486B6}"/>
                </a:ext>
              </a:extLst>
            </p:cNvPr>
            <p:cNvSpPr/>
            <p:nvPr/>
          </p:nvSpPr>
          <p:spPr>
            <a:xfrm>
              <a:off x="4675485" y="7245068"/>
              <a:ext cx="516577" cy="91156"/>
            </a:xfrm>
            <a:custGeom>
              <a:avLst/>
              <a:gdLst>
                <a:gd name="connsiteX0" fmla="*/ 13990 w 516577"/>
                <a:gd name="connsiteY0" fmla="*/ 1870 h 91156"/>
                <a:gd name="connsiteX1" fmla="*/ 469603 w 516577"/>
                <a:gd name="connsiteY1" fmla="*/ 32032 h 91156"/>
                <a:gd name="connsiteX2" fmla="*/ 485478 w 516577"/>
                <a:gd name="connsiteY2" fmla="*/ 73307 h 91156"/>
                <a:gd name="connsiteX3" fmla="*/ 323553 w 516577"/>
                <a:gd name="connsiteY3" fmla="*/ 79657 h 91156"/>
                <a:gd name="connsiteX4" fmla="*/ 133053 w 516577"/>
                <a:gd name="connsiteY4" fmla="*/ 87595 h 91156"/>
                <a:gd name="connsiteX5" fmla="*/ 13990 w 516577"/>
                <a:gd name="connsiteY5" fmla="*/ 1870 h 9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577" h="91156">
                  <a:moveTo>
                    <a:pt x="13990" y="1870"/>
                  </a:moveTo>
                  <a:cubicBezTo>
                    <a:pt x="70082" y="-7391"/>
                    <a:pt x="391022" y="20126"/>
                    <a:pt x="469603" y="32032"/>
                  </a:cubicBezTo>
                  <a:cubicBezTo>
                    <a:pt x="548184" y="43938"/>
                    <a:pt x="509820" y="65370"/>
                    <a:pt x="485478" y="73307"/>
                  </a:cubicBezTo>
                  <a:cubicBezTo>
                    <a:pt x="461136" y="81244"/>
                    <a:pt x="323553" y="79657"/>
                    <a:pt x="323553" y="79657"/>
                  </a:cubicBezTo>
                  <a:cubicBezTo>
                    <a:pt x="264816" y="82038"/>
                    <a:pt x="180678" y="98178"/>
                    <a:pt x="133053" y="87595"/>
                  </a:cubicBezTo>
                  <a:cubicBezTo>
                    <a:pt x="85428" y="77012"/>
                    <a:pt x="-42102" y="11131"/>
                    <a:pt x="13990" y="18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E16AA311-BC53-4E8A-92C0-5B46C19C175B}"/>
                </a:ext>
              </a:extLst>
            </p:cNvPr>
            <p:cNvSpPr/>
            <p:nvPr/>
          </p:nvSpPr>
          <p:spPr>
            <a:xfrm>
              <a:off x="4400856" y="7288167"/>
              <a:ext cx="1012745" cy="179787"/>
            </a:xfrm>
            <a:custGeom>
              <a:avLst/>
              <a:gdLst>
                <a:gd name="connsiteX0" fmla="*/ 7632 w 1012745"/>
                <a:gd name="connsiteY0" fmla="*/ 23858 h 179787"/>
                <a:gd name="connsiteX1" fmla="*/ 53669 w 1012745"/>
                <a:gd name="connsiteY1" fmla="*/ 60371 h 179787"/>
                <a:gd name="connsiteX2" fmla="*/ 136219 w 1012745"/>
                <a:gd name="connsiteY2" fmla="*/ 169908 h 179787"/>
                <a:gd name="connsiteX3" fmla="*/ 145744 w 1012745"/>
                <a:gd name="connsiteY3" fmla="*/ 173083 h 179787"/>
                <a:gd name="connsiteX4" fmla="*/ 968069 w 1012745"/>
                <a:gd name="connsiteY4" fmla="*/ 173083 h 179787"/>
                <a:gd name="connsiteX5" fmla="*/ 898219 w 1012745"/>
                <a:gd name="connsiteY5" fmla="*/ 84183 h 179787"/>
                <a:gd name="connsiteX6" fmla="*/ 855357 w 1012745"/>
                <a:gd name="connsiteY6" fmla="*/ 46 h 179787"/>
                <a:gd name="connsiteX7" fmla="*/ 839482 w 1012745"/>
                <a:gd name="connsiteY7" fmla="*/ 73071 h 179787"/>
                <a:gd name="connsiteX8" fmla="*/ 758519 w 1012745"/>
                <a:gd name="connsiteY8" fmla="*/ 122283 h 179787"/>
                <a:gd name="connsiteX9" fmla="*/ 145744 w 1012745"/>
                <a:gd name="connsiteY9" fmla="*/ 127046 h 179787"/>
                <a:gd name="connsiteX10" fmla="*/ 695019 w 1012745"/>
                <a:gd name="connsiteY10" fmla="*/ 82596 h 179787"/>
                <a:gd name="connsiteX11" fmla="*/ 215594 w 1012745"/>
                <a:gd name="connsiteY11" fmla="*/ 104821 h 179787"/>
                <a:gd name="connsiteX12" fmla="*/ 7632 w 1012745"/>
                <a:gd name="connsiteY12" fmla="*/ 23858 h 17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2745" h="179787">
                  <a:moveTo>
                    <a:pt x="7632" y="23858"/>
                  </a:moveTo>
                  <a:cubicBezTo>
                    <a:pt x="-19355" y="16450"/>
                    <a:pt x="32238" y="36029"/>
                    <a:pt x="53669" y="60371"/>
                  </a:cubicBezTo>
                  <a:cubicBezTo>
                    <a:pt x="75100" y="84713"/>
                    <a:pt x="120873" y="151123"/>
                    <a:pt x="136219" y="169908"/>
                  </a:cubicBezTo>
                  <a:cubicBezTo>
                    <a:pt x="151565" y="188693"/>
                    <a:pt x="145744" y="173083"/>
                    <a:pt x="145744" y="173083"/>
                  </a:cubicBezTo>
                  <a:cubicBezTo>
                    <a:pt x="284386" y="173612"/>
                    <a:pt x="842657" y="187900"/>
                    <a:pt x="968069" y="173083"/>
                  </a:cubicBezTo>
                  <a:cubicBezTo>
                    <a:pt x="1093481" y="158266"/>
                    <a:pt x="917004" y="113022"/>
                    <a:pt x="898219" y="84183"/>
                  </a:cubicBezTo>
                  <a:cubicBezTo>
                    <a:pt x="879434" y="55344"/>
                    <a:pt x="865146" y="1898"/>
                    <a:pt x="855357" y="46"/>
                  </a:cubicBezTo>
                  <a:cubicBezTo>
                    <a:pt x="845568" y="-1806"/>
                    <a:pt x="855622" y="52698"/>
                    <a:pt x="839482" y="73071"/>
                  </a:cubicBezTo>
                  <a:cubicBezTo>
                    <a:pt x="823342" y="93444"/>
                    <a:pt x="874142" y="113287"/>
                    <a:pt x="758519" y="122283"/>
                  </a:cubicBezTo>
                  <a:cubicBezTo>
                    <a:pt x="642896" y="131279"/>
                    <a:pt x="156327" y="133660"/>
                    <a:pt x="145744" y="127046"/>
                  </a:cubicBezTo>
                  <a:cubicBezTo>
                    <a:pt x="135161" y="120432"/>
                    <a:pt x="683377" y="86300"/>
                    <a:pt x="695019" y="82596"/>
                  </a:cubicBezTo>
                  <a:cubicBezTo>
                    <a:pt x="706661" y="78892"/>
                    <a:pt x="331481" y="115140"/>
                    <a:pt x="215594" y="104821"/>
                  </a:cubicBezTo>
                  <a:cubicBezTo>
                    <a:pt x="99707" y="94502"/>
                    <a:pt x="34619" y="31266"/>
                    <a:pt x="7632" y="238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A89825E9-32A5-4327-B341-7C5915DCEDD7}"/>
              </a:ext>
            </a:extLst>
          </p:cNvPr>
          <p:cNvGrpSpPr/>
          <p:nvPr/>
        </p:nvGrpSpPr>
        <p:grpSpPr>
          <a:xfrm>
            <a:off x="3022765" y="7796779"/>
            <a:ext cx="1122610" cy="1094659"/>
            <a:chOff x="4225923" y="7556147"/>
            <a:chExt cx="1122610" cy="1094659"/>
          </a:xfrm>
        </p:grpSpPr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8EF31A78-4FE4-42D1-BF4E-6FDF792406F3}"/>
                </a:ext>
              </a:extLst>
            </p:cNvPr>
            <p:cNvSpPr/>
            <p:nvPr/>
          </p:nvSpPr>
          <p:spPr>
            <a:xfrm>
              <a:off x="4625332" y="7556147"/>
              <a:ext cx="362543" cy="155541"/>
            </a:xfrm>
            <a:custGeom>
              <a:avLst/>
              <a:gdLst>
                <a:gd name="connsiteX0" fmla="*/ 78431 w 362543"/>
                <a:gd name="connsiteY0" fmla="*/ 6703 h 155541"/>
                <a:gd name="connsiteX1" fmla="*/ 138756 w 362543"/>
                <a:gd name="connsiteY1" fmla="*/ 111478 h 155541"/>
                <a:gd name="connsiteX2" fmla="*/ 5406 w 362543"/>
                <a:gd name="connsiteY2" fmla="*/ 151166 h 155541"/>
                <a:gd name="connsiteX3" fmla="*/ 356243 w 362543"/>
                <a:gd name="connsiteY3" fmla="*/ 152753 h 155541"/>
                <a:gd name="connsiteX4" fmla="*/ 232418 w 362543"/>
                <a:gd name="connsiteY4" fmla="*/ 146403 h 155541"/>
                <a:gd name="connsiteX5" fmla="*/ 251468 w 362543"/>
                <a:gd name="connsiteY5" fmla="*/ 54328 h 155541"/>
                <a:gd name="connsiteX6" fmla="*/ 129231 w 362543"/>
                <a:gd name="connsiteY6" fmla="*/ 14641 h 155541"/>
                <a:gd name="connsiteX7" fmla="*/ 78431 w 362543"/>
                <a:gd name="connsiteY7" fmla="*/ 6703 h 15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543" h="155541">
                  <a:moveTo>
                    <a:pt x="78431" y="6703"/>
                  </a:moveTo>
                  <a:cubicBezTo>
                    <a:pt x="80019" y="22843"/>
                    <a:pt x="150927" y="87401"/>
                    <a:pt x="138756" y="111478"/>
                  </a:cubicBezTo>
                  <a:cubicBezTo>
                    <a:pt x="126585" y="135555"/>
                    <a:pt x="-30842" y="144287"/>
                    <a:pt x="5406" y="151166"/>
                  </a:cubicBezTo>
                  <a:cubicBezTo>
                    <a:pt x="41654" y="158045"/>
                    <a:pt x="318408" y="153547"/>
                    <a:pt x="356243" y="152753"/>
                  </a:cubicBezTo>
                  <a:cubicBezTo>
                    <a:pt x="394078" y="151959"/>
                    <a:pt x="249881" y="162807"/>
                    <a:pt x="232418" y="146403"/>
                  </a:cubicBezTo>
                  <a:cubicBezTo>
                    <a:pt x="214956" y="129999"/>
                    <a:pt x="268666" y="76288"/>
                    <a:pt x="251468" y="54328"/>
                  </a:cubicBezTo>
                  <a:cubicBezTo>
                    <a:pt x="234270" y="32368"/>
                    <a:pt x="158600" y="21520"/>
                    <a:pt x="129231" y="14641"/>
                  </a:cubicBezTo>
                  <a:cubicBezTo>
                    <a:pt x="99862" y="7762"/>
                    <a:pt x="76843" y="-9437"/>
                    <a:pt x="78431" y="67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97B0D673-052D-4D74-BF58-43F041890479}"/>
                </a:ext>
              </a:extLst>
            </p:cNvPr>
            <p:cNvSpPr/>
            <p:nvPr/>
          </p:nvSpPr>
          <p:spPr>
            <a:xfrm>
              <a:off x="4225923" y="7605093"/>
              <a:ext cx="1122610" cy="293284"/>
            </a:xfrm>
            <a:custGeom>
              <a:avLst/>
              <a:gdLst>
                <a:gd name="connsiteX0" fmla="*/ 184152 w 1122610"/>
                <a:gd name="connsiteY0" fmla="*/ 620 h 293284"/>
                <a:gd name="connsiteX1" fmla="*/ 131765 w 1122610"/>
                <a:gd name="connsiteY1" fmla="*/ 168895 h 293284"/>
                <a:gd name="connsiteX2" fmla="*/ 2 w 1122610"/>
                <a:gd name="connsiteY2" fmla="*/ 289545 h 293284"/>
                <a:gd name="connsiteX3" fmla="*/ 128590 w 1122610"/>
                <a:gd name="connsiteY3" fmla="*/ 256207 h 293284"/>
                <a:gd name="connsiteX4" fmla="*/ 198440 w 1122610"/>
                <a:gd name="connsiteY4" fmla="*/ 191120 h 293284"/>
                <a:gd name="connsiteX5" fmla="*/ 862015 w 1122610"/>
                <a:gd name="connsiteY5" fmla="*/ 106982 h 293284"/>
                <a:gd name="connsiteX6" fmla="*/ 938215 w 1122610"/>
                <a:gd name="connsiteY6" fmla="*/ 138732 h 293284"/>
                <a:gd name="connsiteX7" fmla="*/ 906465 w 1122610"/>
                <a:gd name="connsiteY7" fmla="*/ 268907 h 293284"/>
                <a:gd name="connsiteX8" fmla="*/ 1050927 w 1122610"/>
                <a:gd name="connsiteY8" fmla="*/ 222870 h 293284"/>
                <a:gd name="connsiteX9" fmla="*/ 1119190 w 1122610"/>
                <a:gd name="connsiteY9" fmla="*/ 103807 h 293284"/>
                <a:gd name="connsiteX10" fmla="*/ 1065215 w 1122610"/>
                <a:gd name="connsiteY10" fmla="*/ 73645 h 293284"/>
                <a:gd name="connsiteX11" fmla="*/ 677865 w 1122610"/>
                <a:gd name="connsiteY11" fmla="*/ 111745 h 293284"/>
                <a:gd name="connsiteX12" fmla="*/ 609602 w 1122610"/>
                <a:gd name="connsiteY12" fmla="*/ 140320 h 293284"/>
                <a:gd name="connsiteX13" fmla="*/ 558802 w 1122610"/>
                <a:gd name="connsiteY13" fmla="*/ 192707 h 293284"/>
                <a:gd name="connsiteX14" fmla="*/ 596902 w 1122610"/>
                <a:gd name="connsiteY14" fmla="*/ 167307 h 293284"/>
                <a:gd name="connsiteX15" fmla="*/ 530227 w 1122610"/>
                <a:gd name="connsiteY15" fmla="*/ 153020 h 293284"/>
                <a:gd name="connsiteX16" fmla="*/ 179390 w 1122610"/>
                <a:gd name="connsiteY16" fmla="*/ 167307 h 293284"/>
                <a:gd name="connsiteX17" fmla="*/ 233365 w 1122610"/>
                <a:gd name="connsiteY17" fmla="*/ 113332 h 293284"/>
                <a:gd name="connsiteX18" fmla="*/ 184152 w 1122610"/>
                <a:gd name="connsiteY18" fmla="*/ 620 h 29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2610" h="293284">
                  <a:moveTo>
                    <a:pt x="184152" y="620"/>
                  </a:moveTo>
                  <a:cubicBezTo>
                    <a:pt x="167219" y="9880"/>
                    <a:pt x="162457" y="120741"/>
                    <a:pt x="131765" y="168895"/>
                  </a:cubicBezTo>
                  <a:cubicBezTo>
                    <a:pt x="101073" y="217049"/>
                    <a:pt x="531" y="274993"/>
                    <a:pt x="2" y="289545"/>
                  </a:cubicBezTo>
                  <a:cubicBezTo>
                    <a:pt x="-527" y="304097"/>
                    <a:pt x="95517" y="272611"/>
                    <a:pt x="128590" y="256207"/>
                  </a:cubicBezTo>
                  <a:cubicBezTo>
                    <a:pt x="161663" y="239803"/>
                    <a:pt x="76203" y="215991"/>
                    <a:pt x="198440" y="191120"/>
                  </a:cubicBezTo>
                  <a:cubicBezTo>
                    <a:pt x="320677" y="166249"/>
                    <a:pt x="738719" y="115713"/>
                    <a:pt x="862015" y="106982"/>
                  </a:cubicBezTo>
                  <a:cubicBezTo>
                    <a:pt x="985311" y="98251"/>
                    <a:pt x="930807" y="111745"/>
                    <a:pt x="938215" y="138732"/>
                  </a:cubicBezTo>
                  <a:cubicBezTo>
                    <a:pt x="945623" y="165719"/>
                    <a:pt x="887680" y="254884"/>
                    <a:pt x="906465" y="268907"/>
                  </a:cubicBezTo>
                  <a:cubicBezTo>
                    <a:pt x="925250" y="282930"/>
                    <a:pt x="1015473" y="250387"/>
                    <a:pt x="1050927" y="222870"/>
                  </a:cubicBezTo>
                  <a:cubicBezTo>
                    <a:pt x="1086381" y="195353"/>
                    <a:pt x="1116809" y="128678"/>
                    <a:pt x="1119190" y="103807"/>
                  </a:cubicBezTo>
                  <a:cubicBezTo>
                    <a:pt x="1121571" y="78936"/>
                    <a:pt x="1138769" y="72322"/>
                    <a:pt x="1065215" y="73645"/>
                  </a:cubicBezTo>
                  <a:cubicBezTo>
                    <a:pt x="991661" y="74968"/>
                    <a:pt x="753801" y="100632"/>
                    <a:pt x="677865" y="111745"/>
                  </a:cubicBezTo>
                  <a:cubicBezTo>
                    <a:pt x="601929" y="122858"/>
                    <a:pt x="629446" y="126826"/>
                    <a:pt x="609602" y="140320"/>
                  </a:cubicBezTo>
                  <a:cubicBezTo>
                    <a:pt x="589758" y="153814"/>
                    <a:pt x="560919" y="188209"/>
                    <a:pt x="558802" y="192707"/>
                  </a:cubicBezTo>
                  <a:cubicBezTo>
                    <a:pt x="556685" y="197205"/>
                    <a:pt x="601664" y="173921"/>
                    <a:pt x="596902" y="167307"/>
                  </a:cubicBezTo>
                  <a:cubicBezTo>
                    <a:pt x="592140" y="160693"/>
                    <a:pt x="599812" y="153020"/>
                    <a:pt x="530227" y="153020"/>
                  </a:cubicBezTo>
                  <a:cubicBezTo>
                    <a:pt x="460642" y="153020"/>
                    <a:pt x="228867" y="173922"/>
                    <a:pt x="179390" y="167307"/>
                  </a:cubicBezTo>
                  <a:cubicBezTo>
                    <a:pt x="129913" y="160692"/>
                    <a:pt x="231248" y="138203"/>
                    <a:pt x="233365" y="113332"/>
                  </a:cubicBezTo>
                  <a:cubicBezTo>
                    <a:pt x="235482" y="88461"/>
                    <a:pt x="201085" y="-8640"/>
                    <a:pt x="184152" y="6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8546F5E7-00D7-4452-93E1-6D20C3CC9F26}"/>
                </a:ext>
              </a:extLst>
            </p:cNvPr>
            <p:cNvSpPr/>
            <p:nvPr/>
          </p:nvSpPr>
          <p:spPr>
            <a:xfrm>
              <a:off x="4650098" y="7735539"/>
              <a:ext cx="248094" cy="181726"/>
            </a:xfrm>
            <a:custGeom>
              <a:avLst/>
              <a:gdLst>
                <a:gd name="connsiteX0" fmla="*/ 6040 w 248094"/>
                <a:gd name="connsiteY0" fmla="*/ 349 h 181726"/>
                <a:gd name="connsiteX1" fmla="*/ 245752 w 248094"/>
                <a:gd name="connsiteY1" fmla="*/ 81311 h 181726"/>
                <a:gd name="connsiteX2" fmla="*/ 125102 w 248094"/>
                <a:gd name="connsiteY2" fmla="*/ 181324 h 181726"/>
                <a:gd name="connsiteX3" fmla="*/ 74302 w 248094"/>
                <a:gd name="connsiteY3" fmla="*/ 113061 h 181726"/>
                <a:gd name="connsiteX4" fmla="*/ 6040 w 248094"/>
                <a:gd name="connsiteY4" fmla="*/ 349 h 1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094" h="181726">
                  <a:moveTo>
                    <a:pt x="6040" y="349"/>
                  </a:moveTo>
                  <a:cubicBezTo>
                    <a:pt x="34615" y="-4943"/>
                    <a:pt x="225908" y="51149"/>
                    <a:pt x="245752" y="81311"/>
                  </a:cubicBezTo>
                  <a:cubicBezTo>
                    <a:pt x="265596" y="111473"/>
                    <a:pt x="153677" y="176032"/>
                    <a:pt x="125102" y="181324"/>
                  </a:cubicBezTo>
                  <a:cubicBezTo>
                    <a:pt x="96527" y="186616"/>
                    <a:pt x="89912" y="138461"/>
                    <a:pt x="74302" y="113061"/>
                  </a:cubicBezTo>
                  <a:cubicBezTo>
                    <a:pt x="58692" y="87661"/>
                    <a:pt x="-22535" y="5641"/>
                    <a:pt x="6040" y="3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925EE4E6-13F4-4585-B447-CB5CB3B70D20}"/>
                </a:ext>
              </a:extLst>
            </p:cNvPr>
            <p:cNvSpPr/>
            <p:nvPr/>
          </p:nvSpPr>
          <p:spPr>
            <a:xfrm>
              <a:off x="4310042" y="7822395"/>
              <a:ext cx="189263" cy="235502"/>
            </a:xfrm>
            <a:custGeom>
              <a:avLst/>
              <a:gdLst>
                <a:gd name="connsiteX0" fmla="*/ 152421 w 189263"/>
                <a:gd name="connsiteY0" fmla="*/ 2393 h 235502"/>
                <a:gd name="connsiteX1" fmla="*/ 61933 w 189263"/>
                <a:gd name="connsiteY1" fmla="*/ 148443 h 235502"/>
                <a:gd name="connsiteX2" fmla="*/ 21 w 189263"/>
                <a:gd name="connsiteY2" fmla="*/ 199243 h 235502"/>
                <a:gd name="connsiteX3" fmla="*/ 68283 w 189263"/>
                <a:gd name="connsiteY3" fmla="*/ 221468 h 235502"/>
                <a:gd name="connsiteX4" fmla="*/ 130196 w 189263"/>
                <a:gd name="connsiteY4" fmla="*/ 230993 h 235502"/>
                <a:gd name="connsiteX5" fmla="*/ 185758 w 189263"/>
                <a:gd name="connsiteY5" fmla="*/ 146855 h 235502"/>
                <a:gd name="connsiteX6" fmla="*/ 180996 w 189263"/>
                <a:gd name="connsiteY6" fmla="*/ 62718 h 235502"/>
                <a:gd name="connsiteX7" fmla="*/ 152421 w 189263"/>
                <a:gd name="connsiteY7" fmla="*/ 2393 h 23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263" h="235502">
                  <a:moveTo>
                    <a:pt x="152421" y="2393"/>
                  </a:moveTo>
                  <a:cubicBezTo>
                    <a:pt x="132577" y="16680"/>
                    <a:pt x="87333" y="115635"/>
                    <a:pt x="61933" y="148443"/>
                  </a:cubicBezTo>
                  <a:cubicBezTo>
                    <a:pt x="36533" y="181251"/>
                    <a:pt x="-1037" y="187072"/>
                    <a:pt x="21" y="199243"/>
                  </a:cubicBezTo>
                  <a:cubicBezTo>
                    <a:pt x="1079" y="211414"/>
                    <a:pt x="46587" y="216176"/>
                    <a:pt x="68283" y="221468"/>
                  </a:cubicBezTo>
                  <a:cubicBezTo>
                    <a:pt x="89979" y="226760"/>
                    <a:pt x="110617" y="243429"/>
                    <a:pt x="130196" y="230993"/>
                  </a:cubicBezTo>
                  <a:cubicBezTo>
                    <a:pt x="149775" y="218557"/>
                    <a:pt x="177291" y="174901"/>
                    <a:pt x="185758" y="146855"/>
                  </a:cubicBezTo>
                  <a:cubicBezTo>
                    <a:pt x="194225" y="118809"/>
                    <a:pt x="185229" y="83885"/>
                    <a:pt x="180996" y="62718"/>
                  </a:cubicBezTo>
                  <a:cubicBezTo>
                    <a:pt x="176763" y="41551"/>
                    <a:pt x="172265" y="-11894"/>
                    <a:pt x="152421" y="23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194189D6-385D-4F07-8491-92D7134EDBA0}"/>
                </a:ext>
              </a:extLst>
            </p:cNvPr>
            <p:cNvSpPr/>
            <p:nvPr/>
          </p:nvSpPr>
          <p:spPr>
            <a:xfrm>
              <a:off x="4340676" y="7702550"/>
              <a:ext cx="779809" cy="75925"/>
            </a:xfrm>
            <a:custGeom>
              <a:avLst/>
              <a:gdLst>
                <a:gd name="connsiteX0" fmla="*/ 164649 w 779809"/>
                <a:gd name="connsiteY0" fmla="*/ 1588 h 75925"/>
                <a:gd name="connsiteX1" fmla="*/ 259899 w 779809"/>
                <a:gd name="connsiteY1" fmla="*/ 0 h 75925"/>
                <a:gd name="connsiteX2" fmla="*/ 755199 w 779809"/>
                <a:gd name="connsiteY2" fmla="*/ 7938 h 75925"/>
                <a:gd name="connsiteX3" fmla="*/ 705987 w 779809"/>
                <a:gd name="connsiteY3" fmla="*/ 30163 h 75925"/>
                <a:gd name="connsiteX4" fmla="*/ 717099 w 779809"/>
                <a:gd name="connsiteY4" fmla="*/ 53975 h 75925"/>
                <a:gd name="connsiteX5" fmla="*/ 312287 w 779809"/>
                <a:gd name="connsiteY5" fmla="*/ 63500 h 75925"/>
                <a:gd name="connsiteX6" fmla="*/ 1137 w 779809"/>
                <a:gd name="connsiteY6" fmla="*/ 73025 h 75925"/>
                <a:gd name="connsiteX7" fmla="*/ 205924 w 779809"/>
                <a:gd name="connsiteY7" fmla="*/ 71438 h 75925"/>
                <a:gd name="connsiteX8" fmla="*/ 164649 w 779809"/>
                <a:gd name="connsiteY8" fmla="*/ 1588 h 7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809" h="75925">
                  <a:moveTo>
                    <a:pt x="164649" y="1588"/>
                  </a:moveTo>
                  <a:lnTo>
                    <a:pt x="259899" y="0"/>
                  </a:lnTo>
                  <a:lnTo>
                    <a:pt x="755199" y="7938"/>
                  </a:lnTo>
                  <a:cubicBezTo>
                    <a:pt x="829547" y="12965"/>
                    <a:pt x="712337" y="22490"/>
                    <a:pt x="705987" y="30163"/>
                  </a:cubicBezTo>
                  <a:cubicBezTo>
                    <a:pt x="699637" y="37836"/>
                    <a:pt x="782716" y="48419"/>
                    <a:pt x="717099" y="53975"/>
                  </a:cubicBezTo>
                  <a:cubicBezTo>
                    <a:pt x="651482" y="59531"/>
                    <a:pt x="312287" y="63500"/>
                    <a:pt x="312287" y="63500"/>
                  </a:cubicBezTo>
                  <a:lnTo>
                    <a:pt x="1137" y="73025"/>
                  </a:lnTo>
                  <a:cubicBezTo>
                    <a:pt x="-16590" y="74348"/>
                    <a:pt x="178407" y="79640"/>
                    <a:pt x="205924" y="71438"/>
                  </a:cubicBezTo>
                  <a:cubicBezTo>
                    <a:pt x="233441" y="63236"/>
                    <a:pt x="199839" y="43524"/>
                    <a:pt x="164649" y="15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17F9F2E5-1645-4351-BBA1-AE02DBD7B3CB}"/>
                </a:ext>
              </a:extLst>
            </p:cNvPr>
            <p:cNvSpPr/>
            <p:nvPr/>
          </p:nvSpPr>
          <p:spPr>
            <a:xfrm>
              <a:off x="4320886" y="7752507"/>
              <a:ext cx="731513" cy="456133"/>
            </a:xfrm>
            <a:custGeom>
              <a:avLst/>
              <a:gdLst>
                <a:gd name="connsiteX0" fmla="*/ 721014 w 731513"/>
                <a:gd name="connsiteY0" fmla="*/ 2431 h 456133"/>
                <a:gd name="connsiteX1" fmla="*/ 360652 w 731513"/>
                <a:gd name="connsiteY1" fmla="*/ 211981 h 456133"/>
                <a:gd name="connsiteX2" fmla="*/ 27277 w 731513"/>
                <a:gd name="connsiteY2" fmla="*/ 375493 h 456133"/>
                <a:gd name="connsiteX3" fmla="*/ 74902 w 731513"/>
                <a:gd name="connsiteY3" fmla="*/ 356443 h 456133"/>
                <a:gd name="connsiteX4" fmla="*/ 81252 w 731513"/>
                <a:gd name="connsiteY4" fmla="*/ 394543 h 456133"/>
                <a:gd name="connsiteX5" fmla="*/ 22514 w 731513"/>
                <a:gd name="connsiteY5" fmla="*/ 453281 h 456133"/>
                <a:gd name="connsiteX6" fmla="*/ 511464 w 731513"/>
                <a:gd name="connsiteY6" fmla="*/ 296118 h 456133"/>
                <a:gd name="connsiteX7" fmla="*/ 608302 w 731513"/>
                <a:gd name="connsiteY7" fmla="*/ 162768 h 456133"/>
                <a:gd name="connsiteX8" fmla="*/ 633702 w 731513"/>
                <a:gd name="connsiteY8" fmla="*/ 100856 h 456133"/>
                <a:gd name="connsiteX9" fmla="*/ 721014 w 731513"/>
                <a:gd name="connsiteY9" fmla="*/ 2431 h 4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1513" h="456133">
                  <a:moveTo>
                    <a:pt x="721014" y="2431"/>
                  </a:moveTo>
                  <a:cubicBezTo>
                    <a:pt x="675506" y="20952"/>
                    <a:pt x="476275" y="149804"/>
                    <a:pt x="360652" y="211981"/>
                  </a:cubicBezTo>
                  <a:cubicBezTo>
                    <a:pt x="245029" y="274158"/>
                    <a:pt x="74902" y="351416"/>
                    <a:pt x="27277" y="375493"/>
                  </a:cubicBezTo>
                  <a:cubicBezTo>
                    <a:pt x="-20348" y="399570"/>
                    <a:pt x="65906" y="353268"/>
                    <a:pt x="74902" y="356443"/>
                  </a:cubicBezTo>
                  <a:cubicBezTo>
                    <a:pt x="83898" y="359618"/>
                    <a:pt x="89983" y="378403"/>
                    <a:pt x="81252" y="394543"/>
                  </a:cubicBezTo>
                  <a:cubicBezTo>
                    <a:pt x="72521" y="410683"/>
                    <a:pt x="-49188" y="469685"/>
                    <a:pt x="22514" y="453281"/>
                  </a:cubicBezTo>
                  <a:cubicBezTo>
                    <a:pt x="94216" y="436877"/>
                    <a:pt x="413833" y="344537"/>
                    <a:pt x="511464" y="296118"/>
                  </a:cubicBezTo>
                  <a:cubicBezTo>
                    <a:pt x="609095" y="247699"/>
                    <a:pt x="587929" y="195312"/>
                    <a:pt x="608302" y="162768"/>
                  </a:cubicBezTo>
                  <a:cubicBezTo>
                    <a:pt x="628675" y="130224"/>
                    <a:pt x="617033" y="125198"/>
                    <a:pt x="633702" y="100856"/>
                  </a:cubicBezTo>
                  <a:cubicBezTo>
                    <a:pt x="650371" y="76514"/>
                    <a:pt x="766522" y="-16090"/>
                    <a:pt x="721014" y="2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166C46C0-A3C5-4AA4-9E0C-E55F4F2BC2E0}"/>
                </a:ext>
              </a:extLst>
            </p:cNvPr>
            <p:cNvSpPr/>
            <p:nvPr/>
          </p:nvSpPr>
          <p:spPr>
            <a:xfrm>
              <a:off x="4543979" y="7840253"/>
              <a:ext cx="594584" cy="348171"/>
            </a:xfrm>
            <a:custGeom>
              <a:avLst/>
              <a:gdLst>
                <a:gd name="connsiteX0" fmla="*/ 134384 w 594584"/>
                <a:gd name="connsiteY0" fmla="*/ 1997 h 348171"/>
                <a:gd name="connsiteX1" fmla="*/ 162959 w 594584"/>
                <a:gd name="connsiteY1" fmla="*/ 197260 h 348171"/>
                <a:gd name="connsiteX2" fmla="*/ 447121 w 594584"/>
                <a:gd name="connsiteY2" fmla="*/ 182972 h 348171"/>
                <a:gd name="connsiteX3" fmla="*/ 485221 w 594584"/>
                <a:gd name="connsiteY3" fmla="*/ 111535 h 348171"/>
                <a:gd name="connsiteX4" fmla="*/ 575709 w 594584"/>
                <a:gd name="connsiteY4" fmla="*/ 243297 h 348171"/>
                <a:gd name="connsiteX5" fmla="*/ 575709 w 594584"/>
                <a:gd name="connsiteY5" fmla="*/ 300447 h 348171"/>
                <a:gd name="connsiteX6" fmla="*/ 374096 w 594584"/>
                <a:gd name="connsiteY6" fmla="*/ 341722 h 348171"/>
                <a:gd name="connsiteX7" fmla="*/ 75646 w 594584"/>
                <a:gd name="connsiteY7" fmla="*/ 332197 h 348171"/>
                <a:gd name="connsiteX8" fmla="*/ 29609 w 594584"/>
                <a:gd name="connsiteY8" fmla="*/ 194085 h 348171"/>
                <a:gd name="connsiteX9" fmla="*/ 1034 w 594584"/>
                <a:gd name="connsiteY9" fmla="*/ 6760 h 348171"/>
                <a:gd name="connsiteX10" fmla="*/ 66121 w 594584"/>
                <a:gd name="connsiteY10" fmla="*/ 90897 h 348171"/>
                <a:gd name="connsiteX11" fmla="*/ 134384 w 594584"/>
                <a:gd name="connsiteY11" fmla="*/ 1997 h 3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4584" h="348171">
                  <a:moveTo>
                    <a:pt x="134384" y="1997"/>
                  </a:moveTo>
                  <a:cubicBezTo>
                    <a:pt x="150523" y="19724"/>
                    <a:pt x="110836" y="167098"/>
                    <a:pt x="162959" y="197260"/>
                  </a:cubicBezTo>
                  <a:cubicBezTo>
                    <a:pt x="215082" y="227422"/>
                    <a:pt x="393411" y="197260"/>
                    <a:pt x="447121" y="182972"/>
                  </a:cubicBezTo>
                  <a:cubicBezTo>
                    <a:pt x="500831" y="168684"/>
                    <a:pt x="463790" y="101481"/>
                    <a:pt x="485221" y="111535"/>
                  </a:cubicBezTo>
                  <a:cubicBezTo>
                    <a:pt x="506652" y="121589"/>
                    <a:pt x="560628" y="211812"/>
                    <a:pt x="575709" y="243297"/>
                  </a:cubicBezTo>
                  <a:cubicBezTo>
                    <a:pt x="590790" y="274782"/>
                    <a:pt x="609311" y="284043"/>
                    <a:pt x="575709" y="300447"/>
                  </a:cubicBezTo>
                  <a:cubicBezTo>
                    <a:pt x="542107" y="316851"/>
                    <a:pt x="457440" y="336430"/>
                    <a:pt x="374096" y="341722"/>
                  </a:cubicBezTo>
                  <a:cubicBezTo>
                    <a:pt x="290752" y="347014"/>
                    <a:pt x="133060" y="356803"/>
                    <a:pt x="75646" y="332197"/>
                  </a:cubicBezTo>
                  <a:cubicBezTo>
                    <a:pt x="18232" y="307591"/>
                    <a:pt x="42044" y="248324"/>
                    <a:pt x="29609" y="194085"/>
                  </a:cubicBezTo>
                  <a:cubicBezTo>
                    <a:pt x="17174" y="139846"/>
                    <a:pt x="-5051" y="23958"/>
                    <a:pt x="1034" y="6760"/>
                  </a:cubicBezTo>
                  <a:cubicBezTo>
                    <a:pt x="7119" y="-10438"/>
                    <a:pt x="46542" y="91426"/>
                    <a:pt x="66121" y="90897"/>
                  </a:cubicBezTo>
                  <a:cubicBezTo>
                    <a:pt x="85700" y="90368"/>
                    <a:pt x="118245" y="-15730"/>
                    <a:pt x="134384" y="19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67747CBE-4D3F-4BC3-88B7-44CCADC0EE6B}"/>
                </a:ext>
              </a:extLst>
            </p:cNvPr>
            <p:cNvSpPr/>
            <p:nvPr/>
          </p:nvSpPr>
          <p:spPr>
            <a:xfrm>
              <a:off x="5029034" y="7859733"/>
              <a:ext cx="313676" cy="314142"/>
            </a:xfrm>
            <a:custGeom>
              <a:avLst/>
              <a:gdLst>
                <a:gd name="connsiteX0" fmla="*/ 8104 w 313676"/>
                <a:gd name="connsiteY0" fmla="*/ 3155 h 314142"/>
                <a:gd name="connsiteX1" fmla="*/ 306554 w 313676"/>
                <a:gd name="connsiteY1" fmla="*/ 163492 h 314142"/>
                <a:gd name="connsiteX2" fmla="*/ 216066 w 313676"/>
                <a:gd name="connsiteY2" fmla="*/ 311130 h 314142"/>
                <a:gd name="connsiteX3" fmla="*/ 166854 w 313676"/>
                <a:gd name="connsiteY3" fmla="*/ 255567 h 314142"/>
                <a:gd name="connsiteX4" fmla="*/ 139866 w 313676"/>
                <a:gd name="connsiteY4" fmla="*/ 168255 h 314142"/>
                <a:gd name="connsiteX5" fmla="*/ 87479 w 313676"/>
                <a:gd name="connsiteY5" fmla="*/ 65067 h 314142"/>
                <a:gd name="connsiteX6" fmla="*/ 8104 w 313676"/>
                <a:gd name="connsiteY6" fmla="*/ 3155 h 31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676" h="314142">
                  <a:moveTo>
                    <a:pt x="8104" y="3155"/>
                  </a:moveTo>
                  <a:cubicBezTo>
                    <a:pt x="44616" y="19559"/>
                    <a:pt x="271894" y="112163"/>
                    <a:pt x="306554" y="163492"/>
                  </a:cubicBezTo>
                  <a:cubicBezTo>
                    <a:pt x="341214" y="214821"/>
                    <a:pt x="239349" y="295784"/>
                    <a:pt x="216066" y="311130"/>
                  </a:cubicBezTo>
                  <a:cubicBezTo>
                    <a:pt x="192783" y="326476"/>
                    <a:pt x="179554" y="279380"/>
                    <a:pt x="166854" y="255567"/>
                  </a:cubicBezTo>
                  <a:cubicBezTo>
                    <a:pt x="154154" y="231755"/>
                    <a:pt x="153095" y="200005"/>
                    <a:pt x="139866" y="168255"/>
                  </a:cubicBezTo>
                  <a:cubicBezTo>
                    <a:pt x="126637" y="136505"/>
                    <a:pt x="105735" y="91790"/>
                    <a:pt x="87479" y="65067"/>
                  </a:cubicBezTo>
                  <a:cubicBezTo>
                    <a:pt x="69223" y="38344"/>
                    <a:pt x="-28408" y="-13249"/>
                    <a:pt x="8104" y="31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77ED6E59-C804-4D0D-8BB7-FECB68028D5E}"/>
                </a:ext>
              </a:extLst>
            </p:cNvPr>
            <p:cNvSpPr/>
            <p:nvPr/>
          </p:nvSpPr>
          <p:spPr>
            <a:xfrm>
              <a:off x="4343106" y="8199900"/>
              <a:ext cx="279694" cy="318312"/>
            </a:xfrm>
            <a:custGeom>
              <a:avLst/>
              <a:gdLst>
                <a:gd name="connsiteX0" fmla="*/ 1882 w 279694"/>
                <a:gd name="connsiteY0" fmla="*/ 4300 h 318312"/>
                <a:gd name="connsiteX1" fmla="*/ 122532 w 279694"/>
                <a:gd name="connsiteY1" fmla="*/ 63038 h 318312"/>
                <a:gd name="connsiteX2" fmla="*/ 79669 w 279694"/>
                <a:gd name="connsiteY2" fmla="*/ 248775 h 318312"/>
                <a:gd name="connsiteX3" fmla="*/ 138407 w 279694"/>
                <a:gd name="connsiteY3" fmla="*/ 317038 h 318312"/>
                <a:gd name="connsiteX4" fmla="*/ 230482 w 279694"/>
                <a:gd name="connsiteY4" fmla="*/ 286875 h 318312"/>
                <a:gd name="connsiteX5" fmla="*/ 214607 w 279694"/>
                <a:gd name="connsiteY5" fmla="*/ 209088 h 318312"/>
                <a:gd name="connsiteX6" fmla="*/ 279694 w 279694"/>
                <a:gd name="connsiteY6" fmla="*/ 107488 h 318312"/>
                <a:gd name="connsiteX7" fmla="*/ 214607 w 279694"/>
                <a:gd name="connsiteY7" fmla="*/ 85263 h 318312"/>
                <a:gd name="connsiteX8" fmla="*/ 57444 w 279694"/>
                <a:gd name="connsiteY8" fmla="*/ 12238 h 318312"/>
                <a:gd name="connsiteX9" fmla="*/ 1882 w 279694"/>
                <a:gd name="connsiteY9" fmla="*/ 4300 h 3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694" h="318312">
                  <a:moveTo>
                    <a:pt x="1882" y="4300"/>
                  </a:moveTo>
                  <a:cubicBezTo>
                    <a:pt x="12730" y="12767"/>
                    <a:pt x="109568" y="22292"/>
                    <a:pt x="122532" y="63038"/>
                  </a:cubicBezTo>
                  <a:cubicBezTo>
                    <a:pt x="135496" y="103784"/>
                    <a:pt x="77023" y="206442"/>
                    <a:pt x="79669" y="248775"/>
                  </a:cubicBezTo>
                  <a:cubicBezTo>
                    <a:pt x="82315" y="291108"/>
                    <a:pt x="113271" y="310688"/>
                    <a:pt x="138407" y="317038"/>
                  </a:cubicBezTo>
                  <a:cubicBezTo>
                    <a:pt x="163543" y="323388"/>
                    <a:pt x="217782" y="304867"/>
                    <a:pt x="230482" y="286875"/>
                  </a:cubicBezTo>
                  <a:cubicBezTo>
                    <a:pt x="243182" y="268883"/>
                    <a:pt x="206405" y="238986"/>
                    <a:pt x="214607" y="209088"/>
                  </a:cubicBezTo>
                  <a:cubicBezTo>
                    <a:pt x="222809" y="179190"/>
                    <a:pt x="279694" y="128125"/>
                    <a:pt x="279694" y="107488"/>
                  </a:cubicBezTo>
                  <a:cubicBezTo>
                    <a:pt x="279694" y="86851"/>
                    <a:pt x="251649" y="101138"/>
                    <a:pt x="214607" y="85263"/>
                  </a:cubicBezTo>
                  <a:cubicBezTo>
                    <a:pt x="177565" y="69388"/>
                    <a:pt x="85490" y="23880"/>
                    <a:pt x="57444" y="12238"/>
                  </a:cubicBezTo>
                  <a:cubicBezTo>
                    <a:pt x="29398" y="596"/>
                    <a:pt x="-8966" y="-4167"/>
                    <a:pt x="1882" y="43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17DFFEA0-C9B5-4945-8B39-220F25BDEA94}"/>
                </a:ext>
              </a:extLst>
            </p:cNvPr>
            <p:cNvSpPr/>
            <p:nvPr/>
          </p:nvSpPr>
          <p:spPr>
            <a:xfrm>
              <a:off x="4397375" y="8215194"/>
              <a:ext cx="832462" cy="284009"/>
            </a:xfrm>
            <a:custGeom>
              <a:avLst/>
              <a:gdLst>
                <a:gd name="connsiteX0" fmla="*/ 0 w 832462"/>
                <a:gd name="connsiteY0" fmla="*/ 49331 h 284009"/>
                <a:gd name="connsiteX1" fmla="*/ 106363 w 832462"/>
                <a:gd name="connsiteY1" fmla="*/ 49331 h 284009"/>
                <a:gd name="connsiteX2" fmla="*/ 481013 w 832462"/>
                <a:gd name="connsiteY2" fmla="*/ 58856 h 284009"/>
                <a:gd name="connsiteX3" fmla="*/ 571500 w 832462"/>
                <a:gd name="connsiteY3" fmla="*/ 54094 h 284009"/>
                <a:gd name="connsiteX4" fmla="*/ 696913 w 832462"/>
                <a:gd name="connsiteY4" fmla="*/ 119 h 284009"/>
                <a:gd name="connsiteX5" fmla="*/ 776288 w 832462"/>
                <a:gd name="connsiteY5" fmla="*/ 41394 h 284009"/>
                <a:gd name="connsiteX6" fmla="*/ 831850 w 832462"/>
                <a:gd name="connsiteY6" fmla="*/ 101719 h 284009"/>
                <a:gd name="connsiteX7" fmla="*/ 804863 w 832462"/>
                <a:gd name="connsiteY7" fmla="*/ 158869 h 284009"/>
                <a:gd name="connsiteX8" fmla="*/ 787400 w 832462"/>
                <a:gd name="connsiteY8" fmla="*/ 279519 h 284009"/>
                <a:gd name="connsiteX9" fmla="*/ 727075 w 832462"/>
                <a:gd name="connsiteY9" fmla="*/ 258881 h 284009"/>
                <a:gd name="connsiteX10" fmla="*/ 679450 w 832462"/>
                <a:gd name="connsiteY10" fmla="*/ 265231 h 284009"/>
                <a:gd name="connsiteX11" fmla="*/ 622300 w 832462"/>
                <a:gd name="connsiteY11" fmla="*/ 152519 h 284009"/>
                <a:gd name="connsiteX12" fmla="*/ 452438 w 832462"/>
                <a:gd name="connsiteY12" fmla="*/ 155694 h 284009"/>
                <a:gd name="connsiteX13" fmla="*/ 180975 w 832462"/>
                <a:gd name="connsiteY13" fmla="*/ 138231 h 284009"/>
                <a:gd name="connsiteX14" fmla="*/ 0 w 832462"/>
                <a:gd name="connsiteY14" fmla="*/ 49331 h 28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2462" h="284009">
                  <a:moveTo>
                    <a:pt x="0" y="49331"/>
                  </a:moveTo>
                  <a:lnTo>
                    <a:pt x="106363" y="49331"/>
                  </a:lnTo>
                  <a:lnTo>
                    <a:pt x="481013" y="58856"/>
                  </a:lnTo>
                  <a:cubicBezTo>
                    <a:pt x="558536" y="59650"/>
                    <a:pt x="535517" y="63884"/>
                    <a:pt x="571500" y="54094"/>
                  </a:cubicBezTo>
                  <a:cubicBezTo>
                    <a:pt x="607483" y="44304"/>
                    <a:pt x="662782" y="2236"/>
                    <a:pt x="696913" y="119"/>
                  </a:cubicBezTo>
                  <a:cubicBezTo>
                    <a:pt x="731044" y="-1998"/>
                    <a:pt x="753799" y="24461"/>
                    <a:pt x="776288" y="41394"/>
                  </a:cubicBezTo>
                  <a:cubicBezTo>
                    <a:pt x="798778" y="58327"/>
                    <a:pt x="827088" y="82140"/>
                    <a:pt x="831850" y="101719"/>
                  </a:cubicBezTo>
                  <a:cubicBezTo>
                    <a:pt x="836612" y="121298"/>
                    <a:pt x="812271" y="129236"/>
                    <a:pt x="804863" y="158869"/>
                  </a:cubicBezTo>
                  <a:cubicBezTo>
                    <a:pt x="797455" y="188502"/>
                    <a:pt x="800365" y="262850"/>
                    <a:pt x="787400" y="279519"/>
                  </a:cubicBezTo>
                  <a:cubicBezTo>
                    <a:pt x="774435" y="296188"/>
                    <a:pt x="745067" y="261262"/>
                    <a:pt x="727075" y="258881"/>
                  </a:cubicBezTo>
                  <a:cubicBezTo>
                    <a:pt x="709083" y="256500"/>
                    <a:pt x="696913" y="282958"/>
                    <a:pt x="679450" y="265231"/>
                  </a:cubicBezTo>
                  <a:cubicBezTo>
                    <a:pt x="661988" y="247504"/>
                    <a:pt x="660135" y="170775"/>
                    <a:pt x="622300" y="152519"/>
                  </a:cubicBezTo>
                  <a:cubicBezTo>
                    <a:pt x="584465" y="134263"/>
                    <a:pt x="525992" y="158075"/>
                    <a:pt x="452438" y="155694"/>
                  </a:cubicBezTo>
                  <a:cubicBezTo>
                    <a:pt x="378884" y="153313"/>
                    <a:pt x="251354" y="153312"/>
                    <a:pt x="180975" y="138231"/>
                  </a:cubicBezTo>
                  <a:cubicBezTo>
                    <a:pt x="110596" y="123150"/>
                    <a:pt x="70379" y="94178"/>
                    <a:pt x="0" y="493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AA2A0993-8BEB-4D9D-AA01-976CF6ACC541}"/>
                </a:ext>
              </a:extLst>
            </p:cNvPr>
            <p:cNvSpPr/>
            <p:nvPr/>
          </p:nvSpPr>
          <p:spPr>
            <a:xfrm>
              <a:off x="4440931" y="8388860"/>
              <a:ext cx="758929" cy="96634"/>
            </a:xfrm>
            <a:custGeom>
              <a:avLst/>
              <a:gdLst>
                <a:gd name="connsiteX0" fmla="*/ 50107 w 758929"/>
                <a:gd name="connsiteY0" fmla="*/ 4253 h 96634"/>
                <a:gd name="connsiteX1" fmla="*/ 127894 w 758929"/>
                <a:gd name="connsiteY1" fmla="*/ 10603 h 96634"/>
                <a:gd name="connsiteX2" fmla="*/ 637482 w 758929"/>
                <a:gd name="connsiteY2" fmla="*/ 24890 h 96634"/>
                <a:gd name="connsiteX3" fmla="*/ 613669 w 758929"/>
                <a:gd name="connsiteY3" fmla="*/ 55053 h 96634"/>
                <a:gd name="connsiteX4" fmla="*/ 758132 w 758929"/>
                <a:gd name="connsiteY4" fmla="*/ 91565 h 96634"/>
                <a:gd name="connsiteX5" fmla="*/ 539057 w 758929"/>
                <a:gd name="connsiteY5" fmla="*/ 96328 h 96634"/>
                <a:gd name="connsiteX6" fmla="*/ 19944 w 758929"/>
                <a:gd name="connsiteY6" fmla="*/ 96328 h 96634"/>
                <a:gd name="connsiteX7" fmla="*/ 105669 w 758929"/>
                <a:gd name="connsiteY7" fmla="*/ 85215 h 96634"/>
                <a:gd name="connsiteX8" fmla="*/ 50107 w 758929"/>
                <a:gd name="connsiteY8" fmla="*/ 4253 h 9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929" h="96634">
                  <a:moveTo>
                    <a:pt x="50107" y="4253"/>
                  </a:moveTo>
                  <a:cubicBezTo>
                    <a:pt x="53811" y="-8182"/>
                    <a:pt x="127894" y="10603"/>
                    <a:pt x="127894" y="10603"/>
                  </a:cubicBezTo>
                  <a:cubicBezTo>
                    <a:pt x="225790" y="14042"/>
                    <a:pt x="556520" y="17482"/>
                    <a:pt x="637482" y="24890"/>
                  </a:cubicBezTo>
                  <a:cubicBezTo>
                    <a:pt x="718444" y="32298"/>
                    <a:pt x="593561" y="43941"/>
                    <a:pt x="613669" y="55053"/>
                  </a:cubicBezTo>
                  <a:cubicBezTo>
                    <a:pt x="633777" y="66165"/>
                    <a:pt x="770567" y="84686"/>
                    <a:pt x="758132" y="91565"/>
                  </a:cubicBezTo>
                  <a:cubicBezTo>
                    <a:pt x="745697" y="98444"/>
                    <a:pt x="539057" y="96328"/>
                    <a:pt x="539057" y="96328"/>
                  </a:cubicBezTo>
                  <a:lnTo>
                    <a:pt x="19944" y="96328"/>
                  </a:lnTo>
                  <a:cubicBezTo>
                    <a:pt x="-52287" y="94476"/>
                    <a:pt x="94027" y="96857"/>
                    <a:pt x="105669" y="85215"/>
                  </a:cubicBezTo>
                  <a:cubicBezTo>
                    <a:pt x="117311" y="73573"/>
                    <a:pt x="46403" y="16688"/>
                    <a:pt x="50107" y="42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95CEB255-FC00-4448-A2CF-394F53234BEA}"/>
                </a:ext>
              </a:extLst>
            </p:cNvPr>
            <p:cNvSpPr/>
            <p:nvPr/>
          </p:nvSpPr>
          <p:spPr>
            <a:xfrm>
              <a:off x="4718530" y="8180369"/>
              <a:ext cx="271845" cy="383145"/>
            </a:xfrm>
            <a:custGeom>
              <a:avLst/>
              <a:gdLst>
                <a:gd name="connsiteX0" fmla="*/ 2695 w 271845"/>
                <a:gd name="connsiteY0" fmla="*/ 4781 h 383145"/>
                <a:gd name="connsiteX1" fmla="*/ 18570 w 271845"/>
                <a:gd name="connsiteY1" fmla="*/ 169881 h 383145"/>
                <a:gd name="connsiteX2" fmla="*/ 18570 w 271845"/>
                <a:gd name="connsiteY2" fmla="*/ 365144 h 383145"/>
                <a:gd name="connsiteX3" fmla="*/ 269395 w 271845"/>
                <a:gd name="connsiteY3" fmla="*/ 368319 h 383145"/>
                <a:gd name="connsiteX4" fmla="*/ 147158 w 271845"/>
                <a:gd name="connsiteY4" fmla="*/ 311169 h 383145"/>
                <a:gd name="connsiteX5" fmla="*/ 161445 w 271845"/>
                <a:gd name="connsiteY5" fmla="*/ 130194 h 383145"/>
                <a:gd name="connsiteX6" fmla="*/ 210658 w 271845"/>
                <a:gd name="connsiteY6" fmla="*/ 150831 h 383145"/>
                <a:gd name="connsiteX7" fmla="*/ 217008 w 271845"/>
                <a:gd name="connsiteY7" fmla="*/ 122256 h 383145"/>
                <a:gd name="connsiteX8" fmla="*/ 169383 w 271845"/>
                <a:gd name="connsiteY8" fmla="*/ 96856 h 383145"/>
                <a:gd name="connsiteX9" fmla="*/ 82070 w 271845"/>
                <a:gd name="connsiteY9" fmla="*/ 47644 h 383145"/>
                <a:gd name="connsiteX10" fmla="*/ 2695 w 271845"/>
                <a:gd name="connsiteY10" fmla="*/ 4781 h 3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845" h="383145">
                  <a:moveTo>
                    <a:pt x="2695" y="4781"/>
                  </a:moveTo>
                  <a:cubicBezTo>
                    <a:pt x="-7888" y="25154"/>
                    <a:pt x="15924" y="109821"/>
                    <a:pt x="18570" y="169881"/>
                  </a:cubicBezTo>
                  <a:cubicBezTo>
                    <a:pt x="21216" y="229941"/>
                    <a:pt x="-23234" y="332071"/>
                    <a:pt x="18570" y="365144"/>
                  </a:cubicBezTo>
                  <a:cubicBezTo>
                    <a:pt x="60374" y="398217"/>
                    <a:pt x="247964" y="377315"/>
                    <a:pt x="269395" y="368319"/>
                  </a:cubicBezTo>
                  <a:cubicBezTo>
                    <a:pt x="290826" y="359323"/>
                    <a:pt x="165150" y="350857"/>
                    <a:pt x="147158" y="311169"/>
                  </a:cubicBezTo>
                  <a:cubicBezTo>
                    <a:pt x="129166" y="271481"/>
                    <a:pt x="150862" y="156917"/>
                    <a:pt x="161445" y="130194"/>
                  </a:cubicBezTo>
                  <a:cubicBezTo>
                    <a:pt x="172028" y="103471"/>
                    <a:pt x="201398" y="152154"/>
                    <a:pt x="210658" y="150831"/>
                  </a:cubicBezTo>
                  <a:cubicBezTo>
                    <a:pt x="219918" y="149508"/>
                    <a:pt x="223887" y="131252"/>
                    <a:pt x="217008" y="122256"/>
                  </a:cubicBezTo>
                  <a:cubicBezTo>
                    <a:pt x="210129" y="113260"/>
                    <a:pt x="191873" y="109291"/>
                    <a:pt x="169383" y="96856"/>
                  </a:cubicBezTo>
                  <a:cubicBezTo>
                    <a:pt x="146893" y="84421"/>
                    <a:pt x="108264" y="60344"/>
                    <a:pt x="82070" y="47644"/>
                  </a:cubicBezTo>
                  <a:cubicBezTo>
                    <a:pt x="55876" y="34944"/>
                    <a:pt x="13278" y="-15592"/>
                    <a:pt x="2695" y="47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79FB144C-9E40-45BB-92E0-46EE86A0F3F2}"/>
                </a:ext>
              </a:extLst>
            </p:cNvPr>
            <p:cNvSpPr/>
            <p:nvPr/>
          </p:nvSpPr>
          <p:spPr>
            <a:xfrm>
              <a:off x="4279900" y="8453349"/>
              <a:ext cx="994206" cy="197457"/>
            </a:xfrm>
            <a:custGeom>
              <a:avLst/>
              <a:gdLst>
                <a:gd name="connsiteX0" fmla="*/ 0 w 994206"/>
                <a:gd name="connsiteY0" fmla="*/ 88989 h 197457"/>
                <a:gd name="connsiteX1" fmla="*/ 69850 w 994206"/>
                <a:gd name="connsiteY1" fmla="*/ 92164 h 197457"/>
                <a:gd name="connsiteX2" fmla="*/ 554038 w 994206"/>
                <a:gd name="connsiteY2" fmla="*/ 93751 h 197457"/>
                <a:gd name="connsiteX3" fmla="*/ 563563 w 994206"/>
                <a:gd name="connsiteY3" fmla="*/ 106451 h 197457"/>
                <a:gd name="connsiteX4" fmla="*/ 752475 w 994206"/>
                <a:gd name="connsiteY4" fmla="*/ 84226 h 197457"/>
                <a:gd name="connsiteX5" fmla="*/ 768350 w 994206"/>
                <a:gd name="connsiteY5" fmla="*/ 89 h 197457"/>
                <a:gd name="connsiteX6" fmla="*/ 971550 w 994206"/>
                <a:gd name="connsiteY6" fmla="*/ 101689 h 197457"/>
                <a:gd name="connsiteX7" fmla="*/ 981075 w 994206"/>
                <a:gd name="connsiteY7" fmla="*/ 189001 h 197457"/>
                <a:gd name="connsiteX8" fmla="*/ 898525 w 994206"/>
                <a:gd name="connsiteY8" fmla="*/ 187414 h 197457"/>
                <a:gd name="connsiteX9" fmla="*/ 820738 w 994206"/>
                <a:gd name="connsiteY9" fmla="*/ 130264 h 197457"/>
                <a:gd name="connsiteX10" fmla="*/ 557213 w 994206"/>
                <a:gd name="connsiteY10" fmla="*/ 165189 h 197457"/>
                <a:gd name="connsiteX11" fmla="*/ 333375 w 994206"/>
                <a:gd name="connsiteY11" fmla="*/ 173126 h 197457"/>
                <a:gd name="connsiteX12" fmla="*/ 381000 w 994206"/>
                <a:gd name="connsiteY12" fmla="*/ 150901 h 197457"/>
                <a:gd name="connsiteX13" fmla="*/ 114300 w 994206"/>
                <a:gd name="connsiteY13" fmla="*/ 142964 h 197457"/>
                <a:gd name="connsiteX14" fmla="*/ 0 w 994206"/>
                <a:gd name="connsiteY14" fmla="*/ 88989 h 19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4206" h="197457">
                  <a:moveTo>
                    <a:pt x="0" y="88989"/>
                  </a:moveTo>
                  <a:lnTo>
                    <a:pt x="69850" y="92164"/>
                  </a:lnTo>
                  <a:lnTo>
                    <a:pt x="554038" y="93751"/>
                  </a:lnTo>
                  <a:cubicBezTo>
                    <a:pt x="636323" y="96132"/>
                    <a:pt x="530490" y="108038"/>
                    <a:pt x="563563" y="106451"/>
                  </a:cubicBezTo>
                  <a:cubicBezTo>
                    <a:pt x="596636" y="104864"/>
                    <a:pt x="718344" y="101953"/>
                    <a:pt x="752475" y="84226"/>
                  </a:cubicBezTo>
                  <a:cubicBezTo>
                    <a:pt x="786606" y="66499"/>
                    <a:pt x="731837" y="-2822"/>
                    <a:pt x="768350" y="89"/>
                  </a:cubicBezTo>
                  <a:cubicBezTo>
                    <a:pt x="804863" y="3000"/>
                    <a:pt x="936096" y="70204"/>
                    <a:pt x="971550" y="101689"/>
                  </a:cubicBezTo>
                  <a:cubicBezTo>
                    <a:pt x="1007004" y="133174"/>
                    <a:pt x="993246" y="174714"/>
                    <a:pt x="981075" y="189001"/>
                  </a:cubicBezTo>
                  <a:cubicBezTo>
                    <a:pt x="968904" y="203288"/>
                    <a:pt x="925248" y="197204"/>
                    <a:pt x="898525" y="187414"/>
                  </a:cubicBezTo>
                  <a:cubicBezTo>
                    <a:pt x="871802" y="177625"/>
                    <a:pt x="877623" y="133968"/>
                    <a:pt x="820738" y="130264"/>
                  </a:cubicBezTo>
                  <a:cubicBezTo>
                    <a:pt x="763853" y="126560"/>
                    <a:pt x="638440" y="158045"/>
                    <a:pt x="557213" y="165189"/>
                  </a:cubicBezTo>
                  <a:cubicBezTo>
                    <a:pt x="475986" y="172333"/>
                    <a:pt x="362744" y="175507"/>
                    <a:pt x="333375" y="173126"/>
                  </a:cubicBezTo>
                  <a:cubicBezTo>
                    <a:pt x="304006" y="170745"/>
                    <a:pt x="417513" y="155928"/>
                    <a:pt x="381000" y="150901"/>
                  </a:cubicBezTo>
                  <a:cubicBezTo>
                    <a:pt x="344488" y="145874"/>
                    <a:pt x="175948" y="153547"/>
                    <a:pt x="114300" y="142964"/>
                  </a:cubicBezTo>
                  <a:cubicBezTo>
                    <a:pt x="52652" y="132381"/>
                    <a:pt x="31882" y="109891"/>
                    <a:pt x="0" y="889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870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壇蜜さんの「オーシャンズに載っている方はかわいい♡」発言、そして休日のお気に入り | OCEANS オーシャンズ｜男の日常を楽しくする情報発信局" hidden="1">
            <a:extLst>
              <a:ext uri="{FF2B5EF4-FFF2-40B4-BE49-F238E27FC236}">
                <a16:creationId xmlns:a16="http://schemas.microsoft.com/office/drawing/2014/main" id="{80829794-F589-43F0-BF42-A79568203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6344"/>
            <a:ext cx="9601200" cy="1127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6" name="グループ化 1235">
            <a:extLst>
              <a:ext uri="{FF2B5EF4-FFF2-40B4-BE49-F238E27FC236}">
                <a16:creationId xmlns:a16="http://schemas.microsoft.com/office/drawing/2014/main" id="{DC809184-A620-43B9-9E30-D42189C700F7}"/>
              </a:ext>
            </a:extLst>
          </p:cNvPr>
          <p:cNvGrpSpPr/>
          <p:nvPr/>
        </p:nvGrpSpPr>
        <p:grpSpPr>
          <a:xfrm>
            <a:off x="1357633" y="414508"/>
            <a:ext cx="8662424" cy="12431017"/>
            <a:chOff x="1357633" y="414508"/>
            <a:chExt cx="8662424" cy="12431017"/>
          </a:xfrm>
        </p:grpSpPr>
        <p:grpSp>
          <p:nvGrpSpPr>
            <p:cNvPr id="1218" name="グループ化 1217">
              <a:extLst>
                <a:ext uri="{FF2B5EF4-FFF2-40B4-BE49-F238E27FC236}">
                  <a16:creationId xmlns:a16="http://schemas.microsoft.com/office/drawing/2014/main" id="{162D90E5-F758-46DD-A0D9-F85FE14FF518}"/>
                </a:ext>
              </a:extLst>
            </p:cNvPr>
            <p:cNvGrpSpPr/>
            <p:nvPr/>
          </p:nvGrpSpPr>
          <p:grpSpPr>
            <a:xfrm>
              <a:off x="2283267" y="414508"/>
              <a:ext cx="7736790" cy="12422403"/>
              <a:chOff x="2283267" y="414508"/>
              <a:chExt cx="7736790" cy="12422403"/>
            </a:xfrm>
          </p:grpSpPr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4ACAFF7B-116F-4E6C-8ACC-6E551FDFE5E7}"/>
                  </a:ext>
                </a:extLst>
              </p:cNvPr>
              <p:cNvSpPr/>
              <p:nvPr/>
            </p:nvSpPr>
            <p:spPr>
              <a:xfrm>
                <a:off x="4071886" y="3655893"/>
                <a:ext cx="589045" cy="192359"/>
              </a:xfrm>
              <a:custGeom>
                <a:avLst/>
                <a:gdLst>
                  <a:gd name="connsiteX0" fmla="*/ 52 w 589045"/>
                  <a:gd name="connsiteY0" fmla="*/ 192207 h 192359"/>
                  <a:gd name="connsiteX1" fmla="*/ 136577 w 589045"/>
                  <a:gd name="connsiteY1" fmla="*/ 103307 h 192359"/>
                  <a:gd name="connsiteX2" fmla="*/ 96889 w 589045"/>
                  <a:gd name="connsiteY2" fmla="*/ 84257 h 192359"/>
                  <a:gd name="connsiteX3" fmla="*/ 61964 w 589045"/>
                  <a:gd name="connsiteY3" fmla="*/ 69970 h 192359"/>
                  <a:gd name="connsiteX4" fmla="*/ 161977 w 589045"/>
                  <a:gd name="connsiteY4" fmla="*/ 77907 h 192359"/>
                  <a:gd name="connsiteX5" fmla="*/ 181027 w 589045"/>
                  <a:gd name="connsiteY5" fmla="*/ 63620 h 192359"/>
                  <a:gd name="connsiteX6" fmla="*/ 141339 w 589045"/>
                  <a:gd name="connsiteY6" fmla="*/ 42982 h 192359"/>
                  <a:gd name="connsiteX7" fmla="*/ 204839 w 589045"/>
                  <a:gd name="connsiteY7" fmla="*/ 39807 h 192359"/>
                  <a:gd name="connsiteX8" fmla="*/ 160389 w 589045"/>
                  <a:gd name="connsiteY8" fmla="*/ 120 h 192359"/>
                  <a:gd name="connsiteX9" fmla="*/ 231827 w 589045"/>
                  <a:gd name="connsiteY9" fmla="*/ 27107 h 192359"/>
                  <a:gd name="connsiteX10" fmla="*/ 236589 w 589045"/>
                  <a:gd name="connsiteY10" fmla="*/ 15995 h 192359"/>
                  <a:gd name="connsiteX11" fmla="*/ 301677 w 589045"/>
                  <a:gd name="connsiteY11" fmla="*/ 23932 h 192359"/>
                  <a:gd name="connsiteX12" fmla="*/ 306439 w 589045"/>
                  <a:gd name="connsiteY12" fmla="*/ 3295 h 192359"/>
                  <a:gd name="connsiteX13" fmla="*/ 384227 w 589045"/>
                  <a:gd name="connsiteY13" fmla="*/ 15995 h 192359"/>
                  <a:gd name="connsiteX14" fmla="*/ 425502 w 589045"/>
                  <a:gd name="connsiteY14" fmla="*/ 6470 h 192359"/>
                  <a:gd name="connsiteX15" fmla="*/ 400102 w 589045"/>
                  <a:gd name="connsiteY15" fmla="*/ 23932 h 192359"/>
                  <a:gd name="connsiteX16" fmla="*/ 462014 w 589045"/>
                  <a:gd name="connsiteY16" fmla="*/ 15995 h 192359"/>
                  <a:gd name="connsiteX17" fmla="*/ 454077 w 589045"/>
                  <a:gd name="connsiteY17" fmla="*/ 33457 h 192359"/>
                  <a:gd name="connsiteX18" fmla="*/ 522339 w 589045"/>
                  <a:gd name="connsiteY18" fmla="*/ 62032 h 192359"/>
                  <a:gd name="connsiteX19" fmla="*/ 589014 w 589045"/>
                  <a:gd name="connsiteY19" fmla="*/ 71557 h 192359"/>
                  <a:gd name="connsiteX20" fmla="*/ 531864 w 589045"/>
                  <a:gd name="connsiteY20" fmla="*/ 74732 h 192359"/>
                  <a:gd name="connsiteX21" fmla="*/ 536627 w 589045"/>
                  <a:gd name="connsiteY21" fmla="*/ 84257 h 192359"/>
                  <a:gd name="connsiteX22" fmla="*/ 584252 w 589045"/>
                  <a:gd name="connsiteY22" fmla="*/ 176332 h 192359"/>
                  <a:gd name="connsiteX23" fmla="*/ 538214 w 589045"/>
                  <a:gd name="connsiteY23" fmla="*/ 120770 h 192359"/>
                  <a:gd name="connsiteX24" fmla="*/ 455664 w 589045"/>
                  <a:gd name="connsiteY24" fmla="*/ 68382 h 192359"/>
                  <a:gd name="connsiteX25" fmla="*/ 368352 w 589045"/>
                  <a:gd name="connsiteY25" fmla="*/ 46157 h 192359"/>
                  <a:gd name="connsiteX26" fmla="*/ 276277 w 589045"/>
                  <a:gd name="connsiteY26" fmla="*/ 46157 h 192359"/>
                  <a:gd name="connsiteX27" fmla="*/ 158802 w 589045"/>
                  <a:gd name="connsiteY27" fmla="*/ 63620 h 192359"/>
                  <a:gd name="connsiteX28" fmla="*/ 120702 w 589045"/>
                  <a:gd name="connsiteY28" fmla="*/ 79495 h 192359"/>
                  <a:gd name="connsiteX29" fmla="*/ 52 w 589045"/>
                  <a:gd name="connsiteY29" fmla="*/ 192207 h 1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89045" h="192359">
                    <a:moveTo>
                      <a:pt x="52" y="192207"/>
                    </a:moveTo>
                    <a:cubicBezTo>
                      <a:pt x="2698" y="196176"/>
                      <a:pt x="120438" y="121299"/>
                      <a:pt x="136577" y="103307"/>
                    </a:cubicBezTo>
                    <a:cubicBezTo>
                      <a:pt x="152717" y="85315"/>
                      <a:pt x="109324" y="89813"/>
                      <a:pt x="96889" y="84257"/>
                    </a:cubicBezTo>
                    <a:cubicBezTo>
                      <a:pt x="84454" y="78701"/>
                      <a:pt x="51116" y="71028"/>
                      <a:pt x="61964" y="69970"/>
                    </a:cubicBezTo>
                    <a:cubicBezTo>
                      <a:pt x="72812" y="68912"/>
                      <a:pt x="142133" y="78965"/>
                      <a:pt x="161977" y="77907"/>
                    </a:cubicBezTo>
                    <a:cubicBezTo>
                      <a:pt x="181821" y="76849"/>
                      <a:pt x="184467" y="69441"/>
                      <a:pt x="181027" y="63620"/>
                    </a:cubicBezTo>
                    <a:cubicBezTo>
                      <a:pt x="177587" y="57799"/>
                      <a:pt x="137370" y="46951"/>
                      <a:pt x="141339" y="42982"/>
                    </a:cubicBezTo>
                    <a:cubicBezTo>
                      <a:pt x="145308" y="39013"/>
                      <a:pt x="201664" y="46951"/>
                      <a:pt x="204839" y="39807"/>
                    </a:cubicBezTo>
                    <a:cubicBezTo>
                      <a:pt x="208014" y="32663"/>
                      <a:pt x="155891" y="2237"/>
                      <a:pt x="160389" y="120"/>
                    </a:cubicBezTo>
                    <a:cubicBezTo>
                      <a:pt x="164887" y="-1997"/>
                      <a:pt x="219127" y="24461"/>
                      <a:pt x="231827" y="27107"/>
                    </a:cubicBezTo>
                    <a:cubicBezTo>
                      <a:pt x="244527" y="29753"/>
                      <a:pt x="224947" y="16524"/>
                      <a:pt x="236589" y="15995"/>
                    </a:cubicBezTo>
                    <a:cubicBezTo>
                      <a:pt x="248231" y="15466"/>
                      <a:pt x="290035" y="26049"/>
                      <a:pt x="301677" y="23932"/>
                    </a:cubicBezTo>
                    <a:cubicBezTo>
                      <a:pt x="313319" y="21815"/>
                      <a:pt x="292681" y="4618"/>
                      <a:pt x="306439" y="3295"/>
                    </a:cubicBezTo>
                    <a:cubicBezTo>
                      <a:pt x="320197" y="1972"/>
                      <a:pt x="364383" y="15466"/>
                      <a:pt x="384227" y="15995"/>
                    </a:cubicBezTo>
                    <a:cubicBezTo>
                      <a:pt x="404071" y="16524"/>
                      <a:pt x="422856" y="5147"/>
                      <a:pt x="425502" y="6470"/>
                    </a:cubicBezTo>
                    <a:cubicBezTo>
                      <a:pt x="428148" y="7793"/>
                      <a:pt x="394017" y="22345"/>
                      <a:pt x="400102" y="23932"/>
                    </a:cubicBezTo>
                    <a:cubicBezTo>
                      <a:pt x="406187" y="25519"/>
                      <a:pt x="453018" y="14408"/>
                      <a:pt x="462014" y="15995"/>
                    </a:cubicBezTo>
                    <a:cubicBezTo>
                      <a:pt x="471010" y="17582"/>
                      <a:pt x="444023" y="25784"/>
                      <a:pt x="454077" y="33457"/>
                    </a:cubicBezTo>
                    <a:cubicBezTo>
                      <a:pt x="464131" y="41130"/>
                      <a:pt x="499850" y="55682"/>
                      <a:pt x="522339" y="62032"/>
                    </a:cubicBezTo>
                    <a:cubicBezTo>
                      <a:pt x="544828" y="68382"/>
                      <a:pt x="587426" y="69440"/>
                      <a:pt x="589014" y="71557"/>
                    </a:cubicBezTo>
                    <a:cubicBezTo>
                      <a:pt x="590602" y="73674"/>
                      <a:pt x="531864" y="74732"/>
                      <a:pt x="531864" y="74732"/>
                    </a:cubicBezTo>
                    <a:cubicBezTo>
                      <a:pt x="523133" y="76849"/>
                      <a:pt x="527896" y="67324"/>
                      <a:pt x="536627" y="84257"/>
                    </a:cubicBezTo>
                    <a:cubicBezTo>
                      <a:pt x="545358" y="101190"/>
                      <a:pt x="583988" y="170247"/>
                      <a:pt x="584252" y="176332"/>
                    </a:cubicBezTo>
                    <a:cubicBezTo>
                      <a:pt x="584516" y="182417"/>
                      <a:pt x="559645" y="138762"/>
                      <a:pt x="538214" y="120770"/>
                    </a:cubicBezTo>
                    <a:cubicBezTo>
                      <a:pt x="516783" y="102778"/>
                      <a:pt x="483974" y="80817"/>
                      <a:pt x="455664" y="68382"/>
                    </a:cubicBezTo>
                    <a:cubicBezTo>
                      <a:pt x="427354" y="55947"/>
                      <a:pt x="398250" y="49861"/>
                      <a:pt x="368352" y="46157"/>
                    </a:cubicBezTo>
                    <a:cubicBezTo>
                      <a:pt x="338454" y="42453"/>
                      <a:pt x="311202" y="43246"/>
                      <a:pt x="276277" y="46157"/>
                    </a:cubicBezTo>
                    <a:cubicBezTo>
                      <a:pt x="241352" y="49067"/>
                      <a:pt x="184731" y="58064"/>
                      <a:pt x="158802" y="63620"/>
                    </a:cubicBezTo>
                    <a:cubicBezTo>
                      <a:pt x="132873" y="69176"/>
                      <a:pt x="145573" y="62033"/>
                      <a:pt x="120702" y="79495"/>
                    </a:cubicBezTo>
                    <a:cubicBezTo>
                      <a:pt x="95831" y="96957"/>
                      <a:pt x="-2594" y="188238"/>
                      <a:pt x="52" y="1922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6EDA7A27-5AD1-4F56-B609-00E8C8B84ECF}"/>
                  </a:ext>
                </a:extLst>
              </p:cNvPr>
              <p:cNvSpPr/>
              <p:nvPr/>
            </p:nvSpPr>
            <p:spPr>
              <a:xfrm>
                <a:off x="4061486" y="3829045"/>
                <a:ext cx="461652" cy="123867"/>
              </a:xfrm>
              <a:custGeom>
                <a:avLst/>
                <a:gdLst>
                  <a:gd name="connsiteX0" fmla="*/ 927 w 461652"/>
                  <a:gd name="connsiteY0" fmla="*/ 17468 h 123867"/>
                  <a:gd name="connsiteX1" fmla="*/ 129514 w 461652"/>
                  <a:gd name="connsiteY1" fmla="*/ 55568 h 123867"/>
                  <a:gd name="connsiteX2" fmla="*/ 81889 w 461652"/>
                  <a:gd name="connsiteY2" fmla="*/ 5 h 123867"/>
                  <a:gd name="connsiteX3" fmla="*/ 145389 w 461652"/>
                  <a:gd name="connsiteY3" fmla="*/ 52393 h 123867"/>
                  <a:gd name="connsiteX4" fmla="*/ 231114 w 461652"/>
                  <a:gd name="connsiteY4" fmla="*/ 74618 h 123867"/>
                  <a:gd name="connsiteX5" fmla="*/ 432727 w 461652"/>
                  <a:gd name="connsiteY5" fmla="*/ 79380 h 123867"/>
                  <a:gd name="connsiteX6" fmla="*/ 437489 w 461652"/>
                  <a:gd name="connsiteY6" fmla="*/ 80968 h 123867"/>
                  <a:gd name="connsiteX7" fmla="*/ 351764 w 461652"/>
                  <a:gd name="connsiteY7" fmla="*/ 87318 h 123867"/>
                  <a:gd name="connsiteX8" fmla="*/ 378752 w 461652"/>
                  <a:gd name="connsiteY8" fmla="*/ 87318 h 123867"/>
                  <a:gd name="connsiteX9" fmla="*/ 461302 w 461652"/>
                  <a:gd name="connsiteY9" fmla="*/ 109543 h 123867"/>
                  <a:gd name="connsiteX10" fmla="*/ 405739 w 461652"/>
                  <a:gd name="connsiteY10" fmla="*/ 85730 h 123867"/>
                  <a:gd name="connsiteX11" fmla="*/ 340652 w 461652"/>
                  <a:gd name="connsiteY11" fmla="*/ 106368 h 123867"/>
                  <a:gd name="connsiteX12" fmla="*/ 313664 w 461652"/>
                  <a:gd name="connsiteY12" fmla="*/ 109543 h 123867"/>
                  <a:gd name="connsiteX13" fmla="*/ 273977 w 461652"/>
                  <a:gd name="connsiteY13" fmla="*/ 123830 h 123867"/>
                  <a:gd name="connsiteX14" fmla="*/ 272389 w 461652"/>
                  <a:gd name="connsiteY14" fmla="*/ 104780 h 123867"/>
                  <a:gd name="connsiteX15" fmla="*/ 196189 w 461652"/>
                  <a:gd name="connsiteY15" fmla="*/ 90493 h 123867"/>
                  <a:gd name="connsiteX16" fmla="*/ 77127 w 461652"/>
                  <a:gd name="connsiteY16" fmla="*/ 61918 h 123867"/>
                  <a:gd name="connsiteX17" fmla="*/ 927 w 461652"/>
                  <a:gd name="connsiteY17" fmla="*/ 17468 h 12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61652" h="123867">
                    <a:moveTo>
                      <a:pt x="927" y="17468"/>
                    </a:moveTo>
                    <a:cubicBezTo>
                      <a:pt x="9658" y="16410"/>
                      <a:pt x="116020" y="58478"/>
                      <a:pt x="129514" y="55568"/>
                    </a:cubicBezTo>
                    <a:cubicBezTo>
                      <a:pt x="143008" y="52658"/>
                      <a:pt x="79243" y="534"/>
                      <a:pt x="81889" y="5"/>
                    </a:cubicBezTo>
                    <a:cubicBezTo>
                      <a:pt x="84535" y="-524"/>
                      <a:pt x="120518" y="39958"/>
                      <a:pt x="145389" y="52393"/>
                    </a:cubicBezTo>
                    <a:cubicBezTo>
                      <a:pt x="170260" y="64828"/>
                      <a:pt x="183224" y="70120"/>
                      <a:pt x="231114" y="74618"/>
                    </a:cubicBezTo>
                    <a:cubicBezTo>
                      <a:pt x="279004" y="79116"/>
                      <a:pt x="398331" y="78322"/>
                      <a:pt x="432727" y="79380"/>
                    </a:cubicBezTo>
                    <a:cubicBezTo>
                      <a:pt x="467123" y="80438"/>
                      <a:pt x="450983" y="79645"/>
                      <a:pt x="437489" y="80968"/>
                    </a:cubicBezTo>
                    <a:cubicBezTo>
                      <a:pt x="423995" y="82291"/>
                      <a:pt x="361553" y="86260"/>
                      <a:pt x="351764" y="87318"/>
                    </a:cubicBezTo>
                    <a:cubicBezTo>
                      <a:pt x="341975" y="88376"/>
                      <a:pt x="360496" y="83614"/>
                      <a:pt x="378752" y="87318"/>
                    </a:cubicBezTo>
                    <a:cubicBezTo>
                      <a:pt x="397008" y="91022"/>
                      <a:pt x="456804" y="109808"/>
                      <a:pt x="461302" y="109543"/>
                    </a:cubicBezTo>
                    <a:cubicBezTo>
                      <a:pt x="465800" y="109278"/>
                      <a:pt x="425847" y="86259"/>
                      <a:pt x="405739" y="85730"/>
                    </a:cubicBezTo>
                    <a:cubicBezTo>
                      <a:pt x="385631" y="85201"/>
                      <a:pt x="355998" y="102399"/>
                      <a:pt x="340652" y="106368"/>
                    </a:cubicBezTo>
                    <a:cubicBezTo>
                      <a:pt x="325306" y="110337"/>
                      <a:pt x="324777" y="106633"/>
                      <a:pt x="313664" y="109543"/>
                    </a:cubicBezTo>
                    <a:cubicBezTo>
                      <a:pt x="302551" y="112453"/>
                      <a:pt x="280856" y="124624"/>
                      <a:pt x="273977" y="123830"/>
                    </a:cubicBezTo>
                    <a:cubicBezTo>
                      <a:pt x="267098" y="123036"/>
                      <a:pt x="285354" y="110336"/>
                      <a:pt x="272389" y="104780"/>
                    </a:cubicBezTo>
                    <a:cubicBezTo>
                      <a:pt x="259424" y="99224"/>
                      <a:pt x="228733" y="97637"/>
                      <a:pt x="196189" y="90493"/>
                    </a:cubicBezTo>
                    <a:cubicBezTo>
                      <a:pt x="163645" y="83349"/>
                      <a:pt x="107025" y="67739"/>
                      <a:pt x="77127" y="61918"/>
                    </a:cubicBezTo>
                    <a:cubicBezTo>
                      <a:pt x="47229" y="56097"/>
                      <a:pt x="-7804" y="18526"/>
                      <a:pt x="927" y="174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CA5A698D-0BDC-4C60-8E87-85BE388AA9B1}"/>
                  </a:ext>
                </a:extLst>
              </p:cNvPr>
              <p:cNvSpPr/>
              <p:nvPr/>
            </p:nvSpPr>
            <p:spPr>
              <a:xfrm>
                <a:off x="4478271" y="3690926"/>
                <a:ext cx="213258" cy="146786"/>
              </a:xfrm>
              <a:custGeom>
                <a:avLst/>
                <a:gdLst>
                  <a:gd name="connsiteX0" fmla="*/ 1654 w 213258"/>
                  <a:gd name="connsiteY0" fmla="*/ 6362 h 146786"/>
                  <a:gd name="connsiteX1" fmla="*/ 157229 w 213258"/>
                  <a:gd name="connsiteY1" fmla="*/ 117487 h 146786"/>
                  <a:gd name="connsiteX2" fmla="*/ 190567 w 213258"/>
                  <a:gd name="connsiteY2" fmla="*/ 142887 h 146786"/>
                  <a:gd name="connsiteX3" fmla="*/ 212792 w 213258"/>
                  <a:gd name="connsiteY3" fmla="*/ 142887 h 146786"/>
                  <a:gd name="connsiteX4" fmla="*/ 169929 w 213258"/>
                  <a:gd name="connsiteY4" fmla="*/ 106374 h 146786"/>
                  <a:gd name="connsiteX5" fmla="*/ 188979 w 213258"/>
                  <a:gd name="connsiteY5" fmla="*/ 101612 h 146786"/>
                  <a:gd name="connsiteX6" fmla="*/ 152467 w 213258"/>
                  <a:gd name="connsiteY6" fmla="*/ 84149 h 146786"/>
                  <a:gd name="connsiteX7" fmla="*/ 135004 w 213258"/>
                  <a:gd name="connsiteY7" fmla="*/ 50812 h 146786"/>
                  <a:gd name="connsiteX8" fmla="*/ 117542 w 213258"/>
                  <a:gd name="connsiteY8" fmla="*/ 22237 h 146786"/>
                  <a:gd name="connsiteX9" fmla="*/ 115954 w 213258"/>
                  <a:gd name="connsiteY9" fmla="*/ 12 h 146786"/>
                  <a:gd name="connsiteX10" fmla="*/ 76267 w 213258"/>
                  <a:gd name="connsiteY10" fmla="*/ 19062 h 146786"/>
                  <a:gd name="connsiteX11" fmla="*/ 1654 w 213258"/>
                  <a:gd name="connsiteY11" fmla="*/ 6362 h 14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258" h="146786">
                    <a:moveTo>
                      <a:pt x="1654" y="6362"/>
                    </a:moveTo>
                    <a:cubicBezTo>
                      <a:pt x="15148" y="22766"/>
                      <a:pt x="125744" y="94733"/>
                      <a:pt x="157229" y="117487"/>
                    </a:cubicBezTo>
                    <a:cubicBezTo>
                      <a:pt x="188715" y="140241"/>
                      <a:pt x="181307" y="138654"/>
                      <a:pt x="190567" y="142887"/>
                    </a:cubicBezTo>
                    <a:cubicBezTo>
                      <a:pt x="199827" y="147120"/>
                      <a:pt x="216232" y="148972"/>
                      <a:pt x="212792" y="142887"/>
                    </a:cubicBezTo>
                    <a:cubicBezTo>
                      <a:pt x="209352" y="136802"/>
                      <a:pt x="173898" y="113253"/>
                      <a:pt x="169929" y="106374"/>
                    </a:cubicBezTo>
                    <a:cubicBezTo>
                      <a:pt x="165960" y="99495"/>
                      <a:pt x="191889" y="105316"/>
                      <a:pt x="188979" y="101612"/>
                    </a:cubicBezTo>
                    <a:cubicBezTo>
                      <a:pt x="186069" y="97908"/>
                      <a:pt x="161463" y="92616"/>
                      <a:pt x="152467" y="84149"/>
                    </a:cubicBezTo>
                    <a:cubicBezTo>
                      <a:pt x="143471" y="75682"/>
                      <a:pt x="140825" y="61131"/>
                      <a:pt x="135004" y="50812"/>
                    </a:cubicBezTo>
                    <a:cubicBezTo>
                      <a:pt x="129183" y="40493"/>
                      <a:pt x="120717" y="30704"/>
                      <a:pt x="117542" y="22237"/>
                    </a:cubicBezTo>
                    <a:cubicBezTo>
                      <a:pt x="114367" y="13770"/>
                      <a:pt x="122833" y="541"/>
                      <a:pt x="115954" y="12"/>
                    </a:cubicBezTo>
                    <a:cubicBezTo>
                      <a:pt x="109075" y="-517"/>
                      <a:pt x="91348" y="16416"/>
                      <a:pt x="76267" y="19062"/>
                    </a:cubicBezTo>
                    <a:cubicBezTo>
                      <a:pt x="61186" y="21708"/>
                      <a:pt x="-11840" y="-10042"/>
                      <a:pt x="1654" y="63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ACDA650E-538B-4DDA-95A0-F72CA8F9A33B}"/>
                  </a:ext>
                </a:extLst>
              </p:cNvPr>
              <p:cNvSpPr/>
              <p:nvPr/>
            </p:nvSpPr>
            <p:spPr>
              <a:xfrm>
                <a:off x="4054095" y="3869667"/>
                <a:ext cx="307019" cy="71918"/>
              </a:xfrm>
              <a:custGeom>
                <a:avLst/>
                <a:gdLst>
                  <a:gd name="connsiteX0" fmla="*/ 3555 w 307019"/>
                  <a:gd name="connsiteY0" fmla="*/ 3833 h 71918"/>
                  <a:gd name="connsiteX1" fmla="*/ 165480 w 307019"/>
                  <a:gd name="connsiteY1" fmla="*/ 53046 h 71918"/>
                  <a:gd name="connsiteX2" fmla="*/ 306768 w 307019"/>
                  <a:gd name="connsiteY2" fmla="*/ 70508 h 71918"/>
                  <a:gd name="connsiteX3" fmla="*/ 130555 w 307019"/>
                  <a:gd name="connsiteY3" fmla="*/ 19708 h 71918"/>
                  <a:gd name="connsiteX4" fmla="*/ 57530 w 307019"/>
                  <a:gd name="connsiteY4" fmla="*/ 5421 h 71918"/>
                  <a:gd name="connsiteX5" fmla="*/ 3555 w 307019"/>
                  <a:gd name="connsiteY5" fmla="*/ 3833 h 7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019" h="71918">
                    <a:moveTo>
                      <a:pt x="3555" y="3833"/>
                    </a:moveTo>
                    <a:cubicBezTo>
                      <a:pt x="21547" y="11771"/>
                      <a:pt x="114945" y="41934"/>
                      <a:pt x="165480" y="53046"/>
                    </a:cubicBezTo>
                    <a:cubicBezTo>
                      <a:pt x="216015" y="64158"/>
                      <a:pt x="312589" y="76064"/>
                      <a:pt x="306768" y="70508"/>
                    </a:cubicBezTo>
                    <a:cubicBezTo>
                      <a:pt x="300947" y="64952"/>
                      <a:pt x="172095" y="30556"/>
                      <a:pt x="130555" y="19708"/>
                    </a:cubicBezTo>
                    <a:cubicBezTo>
                      <a:pt x="89015" y="8860"/>
                      <a:pt x="74199" y="8596"/>
                      <a:pt x="57530" y="5421"/>
                    </a:cubicBezTo>
                    <a:cubicBezTo>
                      <a:pt x="40861" y="2246"/>
                      <a:pt x="-14437" y="-4105"/>
                      <a:pt x="3555" y="38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B6359AE8-9EDA-4918-997A-718DFEF5909B}"/>
                  </a:ext>
                </a:extLst>
              </p:cNvPr>
              <p:cNvSpPr/>
              <p:nvPr/>
            </p:nvSpPr>
            <p:spPr>
              <a:xfrm>
                <a:off x="4122441" y="3704418"/>
                <a:ext cx="192891" cy="188664"/>
              </a:xfrm>
              <a:custGeom>
                <a:avLst/>
                <a:gdLst>
                  <a:gd name="connsiteX0" fmla="*/ 192384 w 192891"/>
                  <a:gd name="connsiteY0" fmla="*/ 2395 h 188664"/>
                  <a:gd name="connsiteX1" fmla="*/ 47922 w 192891"/>
                  <a:gd name="connsiteY1" fmla="*/ 92882 h 188664"/>
                  <a:gd name="connsiteX2" fmla="*/ 41572 w 192891"/>
                  <a:gd name="connsiteY2" fmla="*/ 119870 h 188664"/>
                  <a:gd name="connsiteX3" fmla="*/ 65384 w 192891"/>
                  <a:gd name="connsiteY3" fmla="*/ 186545 h 188664"/>
                  <a:gd name="connsiteX4" fmla="*/ 51097 w 192891"/>
                  <a:gd name="connsiteY4" fmla="*/ 167495 h 188664"/>
                  <a:gd name="connsiteX5" fmla="*/ 297 w 192891"/>
                  <a:gd name="connsiteY5" fmla="*/ 121457 h 188664"/>
                  <a:gd name="connsiteX6" fmla="*/ 32047 w 192891"/>
                  <a:gd name="connsiteY6" fmla="*/ 73832 h 188664"/>
                  <a:gd name="connsiteX7" fmla="*/ 71734 w 192891"/>
                  <a:gd name="connsiteY7" fmla="*/ 40495 h 188664"/>
                  <a:gd name="connsiteX8" fmla="*/ 95547 w 192891"/>
                  <a:gd name="connsiteY8" fmla="*/ 27795 h 188664"/>
                  <a:gd name="connsiteX9" fmla="*/ 192384 w 192891"/>
                  <a:gd name="connsiteY9" fmla="*/ 2395 h 18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891" h="188664">
                    <a:moveTo>
                      <a:pt x="192384" y="2395"/>
                    </a:moveTo>
                    <a:cubicBezTo>
                      <a:pt x="184447" y="13243"/>
                      <a:pt x="73057" y="73303"/>
                      <a:pt x="47922" y="92882"/>
                    </a:cubicBezTo>
                    <a:cubicBezTo>
                      <a:pt x="22787" y="112461"/>
                      <a:pt x="38662" y="104259"/>
                      <a:pt x="41572" y="119870"/>
                    </a:cubicBezTo>
                    <a:cubicBezTo>
                      <a:pt x="44482" y="135481"/>
                      <a:pt x="63796" y="178607"/>
                      <a:pt x="65384" y="186545"/>
                    </a:cubicBezTo>
                    <a:cubicBezTo>
                      <a:pt x="66972" y="194483"/>
                      <a:pt x="61945" y="178343"/>
                      <a:pt x="51097" y="167495"/>
                    </a:cubicBezTo>
                    <a:cubicBezTo>
                      <a:pt x="40249" y="156647"/>
                      <a:pt x="3472" y="137067"/>
                      <a:pt x="297" y="121457"/>
                    </a:cubicBezTo>
                    <a:cubicBezTo>
                      <a:pt x="-2878" y="105847"/>
                      <a:pt x="20141" y="87326"/>
                      <a:pt x="32047" y="73832"/>
                    </a:cubicBezTo>
                    <a:cubicBezTo>
                      <a:pt x="43953" y="60338"/>
                      <a:pt x="61151" y="48168"/>
                      <a:pt x="71734" y="40495"/>
                    </a:cubicBezTo>
                    <a:cubicBezTo>
                      <a:pt x="82317" y="32822"/>
                      <a:pt x="78349" y="34939"/>
                      <a:pt x="95547" y="27795"/>
                    </a:cubicBezTo>
                    <a:cubicBezTo>
                      <a:pt x="112745" y="20651"/>
                      <a:pt x="200321" y="-8453"/>
                      <a:pt x="192384" y="23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6885F37C-22BD-4D6A-ADEA-4608E1EF3D58}"/>
                  </a:ext>
                </a:extLst>
              </p:cNvPr>
              <p:cNvSpPr/>
              <p:nvPr/>
            </p:nvSpPr>
            <p:spPr>
              <a:xfrm>
                <a:off x="4387624" y="3781425"/>
                <a:ext cx="233589" cy="124854"/>
              </a:xfrm>
              <a:custGeom>
                <a:avLst/>
                <a:gdLst>
                  <a:gd name="connsiteX0" fmla="*/ 233589 w 233589"/>
                  <a:gd name="connsiteY0" fmla="*/ 0 h 124854"/>
                  <a:gd name="connsiteX1" fmla="*/ 152626 w 233589"/>
                  <a:gd name="connsiteY1" fmla="*/ 68263 h 124854"/>
                  <a:gd name="connsiteX2" fmla="*/ 103414 w 233589"/>
                  <a:gd name="connsiteY2" fmla="*/ 76200 h 124854"/>
                  <a:gd name="connsiteX3" fmla="*/ 82776 w 233589"/>
                  <a:gd name="connsiteY3" fmla="*/ 79375 h 124854"/>
                  <a:gd name="connsiteX4" fmla="*/ 109764 w 233589"/>
                  <a:gd name="connsiteY4" fmla="*/ 87313 h 124854"/>
                  <a:gd name="connsiteX5" fmla="*/ 63726 w 233589"/>
                  <a:gd name="connsiteY5" fmla="*/ 112713 h 124854"/>
                  <a:gd name="connsiteX6" fmla="*/ 226 w 233589"/>
                  <a:gd name="connsiteY6" fmla="*/ 123825 h 124854"/>
                  <a:gd name="connsiteX7" fmla="*/ 87539 w 233589"/>
                  <a:gd name="connsiteY7" fmla="*/ 123825 h 124854"/>
                  <a:gd name="connsiteX8" fmla="*/ 106589 w 233589"/>
                  <a:gd name="connsiteY8" fmla="*/ 119063 h 124854"/>
                  <a:gd name="connsiteX9" fmla="*/ 147864 w 233589"/>
                  <a:gd name="connsiteY9" fmla="*/ 87313 h 124854"/>
                  <a:gd name="connsiteX10" fmla="*/ 233589 w 233589"/>
                  <a:gd name="connsiteY10" fmla="*/ 0 h 12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589" h="124854">
                    <a:moveTo>
                      <a:pt x="233589" y="0"/>
                    </a:moveTo>
                    <a:cubicBezTo>
                      <a:pt x="203955" y="27781"/>
                      <a:pt x="174322" y="55563"/>
                      <a:pt x="152626" y="68263"/>
                    </a:cubicBezTo>
                    <a:cubicBezTo>
                      <a:pt x="130930" y="80963"/>
                      <a:pt x="115056" y="74348"/>
                      <a:pt x="103414" y="76200"/>
                    </a:cubicBezTo>
                    <a:cubicBezTo>
                      <a:pt x="91772" y="78052"/>
                      <a:pt x="81718" y="77523"/>
                      <a:pt x="82776" y="79375"/>
                    </a:cubicBezTo>
                    <a:cubicBezTo>
                      <a:pt x="83834" y="81227"/>
                      <a:pt x="112939" y="81757"/>
                      <a:pt x="109764" y="87313"/>
                    </a:cubicBezTo>
                    <a:cubicBezTo>
                      <a:pt x="106589" y="92869"/>
                      <a:pt x="81982" y="106628"/>
                      <a:pt x="63726" y="112713"/>
                    </a:cubicBezTo>
                    <a:cubicBezTo>
                      <a:pt x="45470" y="118798"/>
                      <a:pt x="-3743" y="121973"/>
                      <a:pt x="226" y="123825"/>
                    </a:cubicBezTo>
                    <a:cubicBezTo>
                      <a:pt x="4195" y="125677"/>
                      <a:pt x="69812" y="124619"/>
                      <a:pt x="87539" y="123825"/>
                    </a:cubicBezTo>
                    <a:cubicBezTo>
                      <a:pt x="105266" y="123031"/>
                      <a:pt x="96535" y="125148"/>
                      <a:pt x="106589" y="119063"/>
                    </a:cubicBezTo>
                    <a:cubicBezTo>
                      <a:pt x="116643" y="112978"/>
                      <a:pt x="147864" y="87313"/>
                      <a:pt x="147864" y="87313"/>
                    </a:cubicBezTo>
                    <a:lnTo>
                      <a:pt x="233589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F6E59F2F-6A1D-4499-94D2-5C6029A59A54}"/>
                  </a:ext>
                </a:extLst>
              </p:cNvPr>
              <p:cNvSpPr/>
              <p:nvPr/>
            </p:nvSpPr>
            <p:spPr>
              <a:xfrm>
                <a:off x="4428284" y="3776966"/>
                <a:ext cx="240099" cy="171195"/>
              </a:xfrm>
              <a:custGeom>
                <a:avLst/>
                <a:gdLst>
                  <a:gd name="connsiteX0" fmla="*/ 191341 w 240099"/>
                  <a:gd name="connsiteY0" fmla="*/ 1284 h 171195"/>
                  <a:gd name="connsiteX1" fmla="*/ 180229 w 240099"/>
                  <a:gd name="connsiteY1" fmla="*/ 53672 h 171195"/>
                  <a:gd name="connsiteX2" fmla="*/ 205629 w 240099"/>
                  <a:gd name="connsiteY2" fmla="*/ 80659 h 171195"/>
                  <a:gd name="connsiteX3" fmla="*/ 238966 w 240099"/>
                  <a:gd name="connsiteY3" fmla="*/ 82247 h 171195"/>
                  <a:gd name="connsiteX4" fmla="*/ 161179 w 240099"/>
                  <a:gd name="connsiteY4" fmla="*/ 85422 h 171195"/>
                  <a:gd name="connsiteX5" fmla="*/ 134191 w 240099"/>
                  <a:gd name="connsiteY5" fmla="*/ 104472 h 171195"/>
                  <a:gd name="connsiteX6" fmla="*/ 135779 w 240099"/>
                  <a:gd name="connsiteY6" fmla="*/ 109234 h 171195"/>
                  <a:gd name="connsiteX7" fmla="*/ 151654 w 240099"/>
                  <a:gd name="connsiteY7" fmla="*/ 131459 h 171195"/>
                  <a:gd name="connsiteX8" fmla="*/ 108791 w 240099"/>
                  <a:gd name="connsiteY8" fmla="*/ 129872 h 171195"/>
                  <a:gd name="connsiteX9" fmla="*/ 38941 w 240099"/>
                  <a:gd name="connsiteY9" fmla="*/ 139397 h 171195"/>
                  <a:gd name="connsiteX10" fmla="*/ 48466 w 240099"/>
                  <a:gd name="connsiteY10" fmla="*/ 150509 h 171195"/>
                  <a:gd name="connsiteX11" fmla="*/ 54816 w 240099"/>
                  <a:gd name="connsiteY11" fmla="*/ 171147 h 171195"/>
                  <a:gd name="connsiteX12" fmla="*/ 841 w 240099"/>
                  <a:gd name="connsiteY12" fmla="*/ 144159 h 171195"/>
                  <a:gd name="connsiteX13" fmla="*/ 104029 w 240099"/>
                  <a:gd name="connsiteY13" fmla="*/ 112409 h 171195"/>
                  <a:gd name="connsiteX14" fmla="*/ 191341 w 240099"/>
                  <a:gd name="connsiteY14" fmla="*/ 1284 h 17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0099" h="171195">
                    <a:moveTo>
                      <a:pt x="191341" y="1284"/>
                    </a:moveTo>
                    <a:cubicBezTo>
                      <a:pt x="204041" y="-8505"/>
                      <a:pt x="177848" y="40443"/>
                      <a:pt x="180229" y="53672"/>
                    </a:cubicBezTo>
                    <a:cubicBezTo>
                      <a:pt x="182610" y="66901"/>
                      <a:pt x="195840" y="75897"/>
                      <a:pt x="205629" y="80659"/>
                    </a:cubicBezTo>
                    <a:cubicBezTo>
                      <a:pt x="215418" y="85421"/>
                      <a:pt x="246374" y="81453"/>
                      <a:pt x="238966" y="82247"/>
                    </a:cubicBezTo>
                    <a:cubicBezTo>
                      <a:pt x="231558" y="83041"/>
                      <a:pt x="178641" y="81718"/>
                      <a:pt x="161179" y="85422"/>
                    </a:cubicBezTo>
                    <a:cubicBezTo>
                      <a:pt x="143717" y="89126"/>
                      <a:pt x="138424" y="100503"/>
                      <a:pt x="134191" y="104472"/>
                    </a:cubicBezTo>
                    <a:cubicBezTo>
                      <a:pt x="129958" y="108441"/>
                      <a:pt x="132868" y="104736"/>
                      <a:pt x="135779" y="109234"/>
                    </a:cubicBezTo>
                    <a:cubicBezTo>
                      <a:pt x="138689" y="113732"/>
                      <a:pt x="156152" y="128019"/>
                      <a:pt x="151654" y="131459"/>
                    </a:cubicBezTo>
                    <a:cubicBezTo>
                      <a:pt x="147156" y="134899"/>
                      <a:pt x="127577" y="128549"/>
                      <a:pt x="108791" y="129872"/>
                    </a:cubicBezTo>
                    <a:cubicBezTo>
                      <a:pt x="90005" y="131195"/>
                      <a:pt x="48995" y="135958"/>
                      <a:pt x="38941" y="139397"/>
                    </a:cubicBezTo>
                    <a:cubicBezTo>
                      <a:pt x="28887" y="142837"/>
                      <a:pt x="45820" y="145217"/>
                      <a:pt x="48466" y="150509"/>
                    </a:cubicBezTo>
                    <a:cubicBezTo>
                      <a:pt x="51112" y="155801"/>
                      <a:pt x="62753" y="172205"/>
                      <a:pt x="54816" y="171147"/>
                    </a:cubicBezTo>
                    <a:cubicBezTo>
                      <a:pt x="46879" y="170089"/>
                      <a:pt x="-7361" y="153949"/>
                      <a:pt x="841" y="144159"/>
                    </a:cubicBezTo>
                    <a:cubicBezTo>
                      <a:pt x="9043" y="134369"/>
                      <a:pt x="66723" y="130930"/>
                      <a:pt x="104029" y="112409"/>
                    </a:cubicBezTo>
                    <a:cubicBezTo>
                      <a:pt x="141335" y="93888"/>
                      <a:pt x="178641" y="11073"/>
                      <a:pt x="191341" y="1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66E999E3-06BA-4DDD-A1A9-D2C201B357B8}"/>
                  </a:ext>
                </a:extLst>
              </p:cNvPr>
              <p:cNvSpPr/>
              <p:nvPr/>
            </p:nvSpPr>
            <p:spPr>
              <a:xfrm>
                <a:off x="4157720" y="3620907"/>
                <a:ext cx="486603" cy="107257"/>
              </a:xfrm>
              <a:custGeom>
                <a:avLst/>
                <a:gdLst>
                  <a:gd name="connsiteX0" fmla="*/ 1530 w 486603"/>
                  <a:gd name="connsiteY0" fmla="*/ 92256 h 107257"/>
                  <a:gd name="connsiteX1" fmla="*/ 206318 w 486603"/>
                  <a:gd name="connsiteY1" fmla="*/ 31931 h 107257"/>
                  <a:gd name="connsiteX2" fmla="*/ 190443 w 486603"/>
                  <a:gd name="connsiteY2" fmla="*/ 31931 h 107257"/>
                  <a:gd name="connsiteX3" fmla="*/ 315855 w 486603"/>
                  <a:gd name="connsiteY3" fmla="*/ 27168 h 107257"/>
                  <a:gd name="connsiteX4" fmla="*/ 426980 w 486603"/>
                  <a:gd name="connsiteY4" fmla="*/ 73206 h 107257"/>
                  <a:gd name="connsiteX5" fmla="*/ 485718 w 486603"/>
                  <a:gd name="connsiteY5" fmla="*/ 106543 h 107257"/>
                  <a:gd name="connsiteX6" fmla="*/ 384118 w 486603"/>
                  <a:gd name="connsiteY6" fmla="*/ 41456 h 107257"/>
                  <a:gd name="connsiteX7" fmla="*/ 219018 w 486603"/>
                  <a:gd name="connsiteY7" fmla="*/ 181 h 107257"/>
                  <a:gd name="connsiteX8" fmla="*/ 168218 w 486603"/>
                  <a:gd name="connsiteY8" fmla="*/ 27168 h 107257"/>
                  <a:gd name="connsiteX9" fmla="*/ 199968 w 486603"/>
                  <a:gd name="connsiteY9" fmla="*/ 46218 h 107257"/>
                  <a:gd name="connsiteX10" fmla="*/ 150755 w 486603"/>
                  <a:gd name="connsiteY10" fmla="*/ 35106 h 107257"/>
                  <a:gd name="connsiteX11" fmla="*/ 131705 w 486603"/>
                  <a:gd name="connsiteY11" fmla="*/ 30343 h 107257"/>
                  <a:gd name="connsiteX12" fmla="*/ 112655 w 486603"/>
                  <a:gd name="connsiteY12" fmla="*/ 33518 h 107257"/>
                  <a:gd name="connsiteX13" fmla="*/ 1530 w 486603"/>
                  <a:gd name="connsiteY13" fmla="*/ 92256 h 10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603" h="107257">
                    <a:moveTo>
                      <a:pt x="1530" y="92256"/>
                    </a:moveTo>
                    <a:cubicBezTo>
                      <a:pt x="17140" y="91992"/>
                      <a:pt x="174833" y="41985"/>
                      <a:pt x="206318" y="31931"/>
                    </a:cubicBezTo>
                    <a:cubicBezTo>
                      <a:pt x="237803" y="21877"/>
                      <a:pt x="190443" y="31931"/>
                      <a:pt x="190443" y="31931"/>
                    </a:cubicBezTo>
                    <a:cubicBezTo>
                      <a:pt x="208699" y="31137"/>
                      <a:pt x="276432" y="20289"/>
                      <a:pt x="315855" y="27168"/>
                    </a:cubicBezTo>
                    <a:cubicBezTo>
                      <a:pt x="355278" y="34047"/>
                      <a:pt x="398670" y="59977"/>
                      <a:pt x="426980" y="73206"/>
                    </a:cubicBezTo>
                    <a:cubicBezTo>
                      <a:pt x="455290" y="86435"/>
                      <a:pt x="492862" y="111835"/>
                      <a:pt x="485718" y="106543"/>
                    </a:cubicBezTo>
                    <a:cubicBezTo>
                      <a:pt x="478574" y="101251"/>
                      <a:pt x="428568" y="59183"/>
                      <a:pt x="384118" y="41456"/>
                    </a:cubicBezTo>
                    <a:cubicBezTo>
                      <a:pt x="339668" y="23729"/>
                      <a:pt x="255001" y="2562"/>
                      <a:pt x="219018" y="181"/>
                    </a:cubicBezTo>
                    <a:cubicBezTo>
                      <a:pt x="183035" y="-2200"/>
                      <a:pt x="171393" y="19495"/>
                      <a:pt x="168218" y="27168"/>
                    </a:cubicBezTo>
                    <a:cubicBezTo>
                      <a:pt x="165043" y="34841"/>
                      <a:pt x="202878" y="44895"/>
                      <a:pt x="199968" y="46218"/>
                    </a:cubicBezTo>
                    <a:cubicBezTo>
                      <a:pt x="197058" y="47541"/>
                      <a:pt x="162132" y="37752"/>
                      <a:pt x="150755" y="35106"/>
                    </a:cubicBezTo>
                    <a:cubicBezTo>
                      <a:pt x="139378" y="32460"/>
                      <a:pt x="138055" y="30608"/>
                      <a:pt x="131705" y="30343"/>
                    </a:cubicBezTo>
                    <a:cubicBezTo>
                      <a:pt x="125355" y="30078"/>
                      <a:pt x="130911" y="26903"/>
                      <a:pt x="112655" y="33518"/>
                    </a:cubicBezTo>
                    <a:cubicBezTo>
                      <a:pt x="94399" y="40133"/>
                      <a:pt x="-14080" y="92520"/>
                      <a:pt x="1530" y="922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B1DD9E45-D13B-400D-B8D8-B43068658F44}"/>
                  </a:ext>
                </a:extLst>
              </p:cNvPr>
              <p:cNvSpPr/>
              <p:nvPr/>
            </p:nvSpPr>
            <p:spPr>
              <a:xfrm>
                <a:off x="4055240" y="3697609"/>
                <a:ext cx="104242" cy="175892"/>
              </a:xfrm>
              <a:custGeom>
                <a:avLst/>
                <a:gdLst>
                  <a:gd name="connsiteX0" fmla="*/ 104010 w 104242"/>
                  <a:gd name="connsiteY0" fmla="*/ 1266 h 175892"/>
                  <a:gd name="connsiteX1" fmla="*/ 7173 w 104242"/>
                  <a:gd name="connsiteY1" fmla="*/ 113979 h 175892"/>
                  <a:gd name="connsiteX2" fmla="*/ 7173 w 104242"/>
                  <a:gd name="connsiteY2" fmla="*/ 175891 h 175892"/>
                  <a:gd name="connsiteX3" fmla="*/ 7173 w 104242"/>
                  <a:gd name="connsiteY3" fmla="*/ 112391 h 175892"/>
                  <a:gd name="connsiteX4" fmla="*/ 34160 w 104242"/>
                  <a:gd name="connsiteY4" fmla="*/ 55241 h 175892"/>
                  <a:gd name="connsiteX5" fmla="*/ 104010 w 104242"/>
                  <a:gd name="connsiteY5" fmla="*/ 1266 h 17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42" h="175892">
                    <a:moveTo>
                      <a:pt x="104010" y="1266"/>
                    </a:moveTo>
                    <a:cubicBezTo>
                      <a:pt x="99512" y="11056"/>
                      <a:pt x="23312" y="84875"/>
                      <a:pt x="7173" y="113979"/>
                    </a:cubicBezTo>
                    <a:cubicBezTo>
                      <a:pt x="-8967" y="143083"/>
                      <a:pt x="7173" y="176156"/>
                      <a:pt x="7173" y="175891"/>
                    </a:cubicBezTo>
                    <a:cubicBezTo>
                      <a:pt x="7173" y="175626"/>
                      <a:pt x="2675" y="132499"/>
                      <a:pt x="7173" y="112391"/>
                    </a:cubicBezTo>
                    <a:cubicBezTo>
                      <a:pt x="11671" y="92283"/>
                      <a:pt x="21989" y="69264"/>
                      <a:pt x="34160" y="55241"/>
                    </a:cubicBezTo>
                    <a:cubicBezTo>
                      <a:pt x="46331" y="41218"/>
                      <a:pt x="108508" y="-8524"/>
                      <a:pt x="104010" y="12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09EA84DE-815B-4474-B517-2A208FBCA543}"/>
                  </a:ext>
                </a:extLst>
              </p:cNvPr>
              <p:cNvSpPr/>
              <p:nvPr/>
            </p:nvSpPr>
            <p:spPr>
              <a:xfrm>
                <a:off x="4592517" y="3703941"/>
                <a:ext cx="176455" cy="187403"/>
              </a:xfrm>
              <a:custGeom>
                <a:avLst/>
                <a:gdLst>
                  <a:gd name="connsiteX0" fmla="*/ 4883 w 176455"/>
                  <a:gd name="connsiteY0" fmla="*/ 1284 h 187403"/>
                  <a:gd name="connsiteX1" fmla="*/ 130296 w 176455"/>
                  <a:gd name="connsiteY1" fmla="*/ 83834 h 187403"/>
                  <a:gd name="connsiteX2" fmla="*/ 176333 w 176455"/>
                  <a:gd name="connsiteY2" fmla="*/ 96534 h 187403"/>
                  <a:gd name="connsiteX3" fmla="*/ 119183 w 176455"/>
                  <a:gd name="connsiteY3" fmla="*/ 110822 h 187403"/>
                  <a:gd name="connsiteX4" fmla="*/ 81083 w 176455"/>
                  <a:gd name="connsiteY4" fmla="*/ 166384 h 187403"/>
                  <a:gd name="connsiteX5" fmla="*/ 1708 w 176455"/>
                  <a:gd name="connsiteY5" fmla="*/ 126697 h 187403"/>
                  <a:gd name="connsiteX6" fmla="*/ 47746 w 176455"/>
                  <a:gd name="connsiteY6" fmla="*/ 167972 h 187403"/>
                  <a:gd name="connsiteX7" fmla="*/ 121 w 176455"/>
                  <a:gd name="connsiteY7" fmla="*/ 187022 h 187403"/>
                  <a:gd name="connsiteX8" fmla="*/ 65208 w 176455"/>
                  <a:gd name="connsiteY8" fmla="*/ 152097 h 187403"/>
                  <a:gd name="connsiteX9" fmla="*/ 127121 w 176455"/>
                  <a:gd name="connsiteY9" fmla="*/ 120347 h 187403"/>
                  <a:gd name="connsiteX10" fmla="*/ 101721 w 176455"/>
                  <a:gd name="connsiteY10" fmla="*/ 91772 h 187403"/>
                  <a:gd name="connsiteX11" fmla="*/ 49333 w 176455"/>
                  <a:gd name="connsiteY11" fmla="*/ 36209 h 187403"/>
                  <a:gd name="connsiteX12" fmla="*/ 4883 w 176455"/>
                  <a:gd name="connsiteY12" fmla="*/ 1284 h 18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6455" h="187403">
                    <a:moveTo>
                      <a:pt x="4883" y="1284"/>
                    </a:moveTo>
                    <a:cubicBezTo>
                      <a:pt x="18377" y="9221"/>
                      <a:pt x="101721" y="67959"/>
                      <a:pt x="130296" y="83834"/>
                    </a:cubicBezTo>
                    <a:cubicBezTo>
                      <a:pt x="158871" y="99709"/>
                      <a:pt x="178185" y="92036"/>
                      <a:pt x="176333" y="96534"/>
                    </a:cubicBezTo>
                    <a:cubicBezTo>
                      <a:pt x="174481" y="101032"/>
                      <a:pt x="135058" y="99180"/>
                      <a:pt x="119183" y="110822"/>
                    </a:cubicBezTo>
                    <a:cubicBezTo>
                      <a:pt x="103308" y="122464"/>
                      <a:pt x="100662" y="163738"/>
                      <a:pt x="81083" y="166384"/>
                    </a:cubicBezTo>
                    <a:cubicBezTo>
                      <a:pt x="61504" y="169030"/>
                      <a:pt x="7264" y="126432"/>
                      <a:pt x="1708" y="126697"/>
                    </a:cubicBezTo>
                    <a:cubicBezTo>
                      <a:pt x="-3848" y="126962"/>
                      <a:pt x="48010" y="157918"/>
                      <a:pt x="47746" y="167972"/>
                    </a:cubicBezTo>
                    <a:cubicBezTo>
                      <a:pt x="47482" y="178026"/>
                      <a:pt x="-2789" y="189668"/>
                      <a:pt x="121" y="187022"/>
                    </a:cubicBezTo>
                    <a:cubicBezTo>
                      <a:pt x="3031" y="184376"/>
                      <a:pt x="44041" y="163210"/>
                      <a:pt x="65208" y="152097"/>
                    </a:cubicBezTo>
                    <a:cubicBezTo>
                      <a:pt x="86375" y="140985"/>
                      <a:pt x="121036" y="130401"/>
                      <a:pt x="127121" y="120347"/>
                    </a:cubicBezTo>
                    <a:cubicBezTo>
                      <a:pt x="133206" y="110293"/>
                      <a:pt x="114686" y="105795"/>
                      <a:pt x="101721" y="91772"/>
                    </a:cubicBezTo>
                    <a:cubicBezTo>
                      <a:pt x="88756" y="77749"/>
                      <a:pt x="58858" y="48115"/>
                      <a:pt x="49333" y="36209"/>
                    </a:cubicBezTo>
                    <a:cubicBezTo>
                      <a:pt x="39808" y="24303"/>
                      <a:pt x="-8611" y="-6653"/>
                      <a:pt x="4883" y="1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652A0CDA-1F3B-40A1-B5A0-D49B80519C27}"/>
                  </a:ext>
                </a:extLst>
              </p:cNvPr>
              <p:cNvSpPr/>
              <p:nvPr/>
            </p:nvSpPr>
            <p:spPr>
              <a:xfrm>
                <a:off x="4143631" y="3563938"/>
                <a:ext cx="475115" cy="117555"/>
              </a:xfrm>
              <a:custGeom>
                <a:avLst/>
                <a:gdLst>
                  <a:gd name="connsiteX0" fmla="*/ 1332 w 475115"/>
                  <a:gd name="connsiteY0" fmla="*/ 117475 h 117555"/>
                  <a:gd name="connsiteX1" fmla="*/ 226757 w 475115"/>
                  <a:gd name="connsiteY1" fmla="*/ 25400 h 117555"/>
                  <a:gd name="connsiteX2" fmla="*/ 179132 w 475115"/>
                  <a:gd name="connsiteY2" fmla="*/ 38100 h 117555"/>
                  <a:gd name="connsiteX3" fmla="*/ 333119 w 475115"/>
                  <a:gd name="connsiteY3" fmla="*/ 42862 h 117555"/>
                  <a:gd name="connsiteX4" fmla="*/ 474407 w 475115"/>
                  <a:gd name="connsiteY4" fmla="*/ 65087 h 117555"/>
                  <a:gd name="connsiteX5" fmla="*/ 387094 w 475115"/>
                  <a:gd name="connsiteY5" fmla="*/ 36512 h 117555"/>
                  <a:gd name="connsiteX6" fmla="*/ 372807 w 475115"/>
                  <a:gd name="connsiteY6" fmla="*/ 22225 h 117555"/>
                  <a:gd name="connsiteX7" fmla="*/ 231519 w 475115"/>
                  <a:gd name="connsiteY7" fmla="*/ 0 h 117555"/>
                  <a:gd name="connsiteX8" fmla="*/ 307719 w 475115"/>
                  <a:gd name="connsiteY8" fmla="*/ 22225 h 117555"/>
                  <a:gd name="connsiteX9" fmla="*/ 172782 w 475115"/>
                  <a:gd name="connsiteY9" fmla="*/ 25400 h 117555"/>
                  <a:gd name="connsiteX10" fmla="*/ 134682 w 475115"/>
                  <a:gd name="connsiteY10" fmla="*/ 41275 h 117555"/>
                  <a:gd name="connsiteX11" fmla="*/ 1332 w 475115"/>
                  <a:gd name="connsiteY11" fmla="*/ 117475 h 11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5115" h="117555">
                    <a:moveTo>
                      <a:pt x="1332" y="117475"/>
                    </a:moveTo>
                    <a:cubicBezTo>
                      <a:pt x="16678" y="114829"/>
                      <a:pt x="197124" y="38629"/>
                      <a:pt x="226757" y="25400"/>
                    </a:cubicBezTo>
                    <a:cubicBezTo>
                      <a:pt x="256390" y="12171"/>
                      <a:pt x="161405" y="35190"/>
                      <a:pt x="179132" y="38100"/>
                    </a:cubicBezTo>
                    <a:cubicBezTo>
                      <a:pt x="196859" y="41010"/>
                      <a:pt x="283907" y="38364"/>
                      <a:pt x="333119" y="42862"/>
                    </a:cubicBezTo>
                    <a:cubicBezTo>
                      <a:pt x="382331" y="47360"/>
                      <a:pt x="465411" y="66145"/>
                      <a:pt x="474407" y="65087"/>
                    </a:cubicBezTo>
                    <a:cubicBezTo>
                      <a:pt x="483403" y="64029"/>
                      <a:pt x="404027" y="43656"/>
                      <a:pt x="387094" y="36512"/>
                    </a:cubicBezTo>
                    <a:cubicBezTo>
                      <a:pt x="370161" y="29368"/>
                      <a:pt x="398736" y="28310"/>
                      <a:pt x="372807" y="22225"/>
                    </a:cubicBezTo>
                    <a:cubicBezTo>
                      <a:pt x="346878" y="16140"/>
                      <a:pt x="242367" y="0"/>
                      <a:pt x="231519" y="0"/>
                    </a:cubicBezTo>
                    <a:cubicBezTo>
                      <a:pt x="220671" y="0"/>
                      <a:pt x="317508" y="17992"/>
                      <a:pt x="307719" y="22225"/>
                    </a:cubicBezTo>
                    <a:cubicBezTo>
                      <a:pt x="297930" y="26458"/>
                      <a:pt x="201622" y="22225"/>
                      <a:pt x="172782" y="25400"/>
                    </a:cubicBezTo>
                    <a:cubicBezTo>
                      <a:pt x="143943" y="28575"/>
                      <a:pt x="161670" y="25400"/>
                      <a:pt x="134682" y="41275"/>
                    </a:cubicBezTo>
                    <a:cubicBezTo>
                      <a:pt x="107695" y="57150"/>
                      <a:pt x="-14014" y="120121"/>
                      <a:pt x="1332" y="1174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2E36CD2C-0EA4-48A2-AC20-1289FB6EF552}"/>
                  </a:ext>
                </a:extLst>
              </p:cNvPr>
              <p:cNvSpPr/>
              <p:nvPr/>
            </p:nvSpPr>
            <p:spPr>
              <a:xfrm>
                <a:off x="4311440" y="3687763"/>
                <a:ext cx="282787" cy="200086"/>
              </a:xfrm>
              <a:custGeom>
                <a:avLst/>
                <a:gdLst>
                  <a:gd name="connsiteX0" fmla="*/ 43073 w 282787"/>
                  <a:gd name="connsiteY0" fmla="*/ 0 h 200086"/>
                  <a:gd name="connsiteX1" fmla="*/ 210 w 282787"/>
                  <a:gd name="connsiteY1" fmla="*/ 82550 h 200086"/>
                  <a:gd name="connsiteX2" fmla="*/ 58948 w 282787"/>
                  <a:gd name="connsiteY2" fmla="*/ 180975 h 200086"/>
                  <a:gd name="connsiteX3" fmla="*/ 154198 w 282787"/>
                  <a:gd name="connsiteY3" fmla="*/ 200025 h 200086"/>
                  <a:gd name="connsiteX4" fmla="*/ 204998 w 282787"/>
                  <a:gd name="connsiteY4" fmla="*/ 179387 h 200086"/>
                  <a:gd name="connsiteX5" fmla="*/ 235160 w 282787"/>
                  <a:gd name="connsiteY5" fmla="*/ 115887 h 200086"/>
                  <a:gd name="connsiteX6" fmla="*/ 282785 w 282787"/>
                  <a:gd name="connsiteY6" fmla="*/ 61912 h 200086"/>
                  <a:gd name="connsiteX7" fmla="*/ 236748 w 282787"/>
                  <a:gd name="connsiteY7" fmla="*/ 31750 h 200086"/>
                  <a:gd name="connsiteX8" fmla="*/ 131973 w 282787"/>
                  <a:gd name="connsiteY8" fmla="*/ 11112 h 200086"/>
                  <a:gd name="connsiteX9" fmla="*/ 43073 w 282787"/>
                  <a:gd name="connsiteY9" fmla="*/ 0 h 20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87" h="200086">
                    <a:moveTo>
                      <a:pt x="43073" y="0"/>
                    </a:moveTo>
                    <a:cubicBezTo>
                      <a:pt x="20318" y="26194"/>
                      <a:pt x="-2436" y="52388"/>
                      <a:pt x="210" y="82550"/>
                    </a:cubicBezTo>
                    <a:cubicBezTo>
                      <a:pt x="2856" y="112712"/>
                      <a:pt x="33283" y="161396"/>
                      <a:pt x="58948" y="180975"/>
                    </a:cubicBezTo>
                    <a:cubicBezTo>
                      <a:pt x="84613" y="200554"/>
                      <a:pt x="129856" y="200290"/>
                      <a:pt x="154198" y="200025"/>
                    </a:cubicBezTo>
                    <a:cubicBezTo>
                      <a:pt x="178540" y="199760"/>
                      <a:pt x="191504" y="193410"/>
                      <a:pt x="204998" y="179387"/>
                    </a:cubicBezTo>
                    <a:cubicBezTo>
                      <a:pt x="218492" y="165364"/>
                      <a:pt x="222196" y="135466"/>
                      <a:pt x="235160" y="115887"/>
                    </a:cubicBezTo>
                    <a:cubicBezTo>
                      <a:pt x="248124" y="96308"/>
                      <a:pt x="282520" y="75935"/>
                      <a:pt x="282785" y="61912"/>
                    </a:cubicBezTo>
                    <a:cubicBezTo>
                      <a:pt x="283050" y="47889"/>
                      <a:pt x="261883" y="40217"/>
                      <a:pt x="236748" y="31750"/>
                    </a:cubicBezTo>
                    <a:cubicBezTo>
                      <a:pt x="211613" y="23283"/>
                      <a:pt x="159490" y="16404"/>
                      <a:pt x="131973" y="11112"/>
                    </a:cubicBezTo>
                    <a:lnTo>
                      <a:pt x="430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F2AC55A6-7289-4B80-9B2B-6B5CD278B46F}"/>
                  </a:ext>
                </a:extLst>
              </p:cNvPr>
              <p:cNvSpPr/>
              <p:nvPr/>
            </p:nvSpPr>
            <p:spPr>
              <a:xfrm>
                <a:off x="4413251" y="374650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9CCFBBA6-EBB2-411F-AD71-EC83F7BCD641}"/>
                  </a:ext>
                </a:extLst>
              </p:cNvPr>
              <p:cNvSpPr/>
              <p:nvPr/>
            </p:nvSpPr>
            <p:spPr>
              <a:xfrm>
                <a:off x="4108182" y="3525354"/>
                <a:ext cx="313051" cy="160843"/>
              </a:xfrm>
              <a:custGeom>
                <a:avLst/>
                <a:gdLst>
                  <a:gd name="connsiteX0" fmla="*/ 268 w 313051"/>
                  <a:gd name="connsiteY0" fmla="*/ 160821 h 160843"/>
                  <a:gd name="connsiteX1" fmla="*/ 171718 w 313051"/>
                  <a:gd name="connsiteY1" fmla="*/ 22709 h 160843"/>
                  <a:gd name="connsiteX2" fmla="*/ 139968 w 313051"/>
                  <a:gd name="connsiteY2" fmla="*/ 41759 h 160843"/>
                  <a:gd name="connsiteX3" fmla="*/ 214581 w 313051"/>
                  <a:gd name="connsiteY3" fmla="*/ 14771 h 160843"/>
                  <a:gd name="connsiteX4" fmla="*/ 313006 w 313051"/>
                  <a:gd name="connsiteY4" fmla="*/ 24296 h 160843"/>
                  <a:gd name="connsiteX5" fmla="*/ 201881 w 313051"/>
                  <a:gd name="connsiteY5" fmla="*/ 484 h 160843"/>
                  <a:gd name="connsiteX6" fmla="*/ 168543 w 313051"/>
                  <a:gd name="connsiteY6" fmla="*/ 11596 h 160843"/>
                  <a:gd name="connsiteX7" fmla="*/ 132031 w 313051"/>
                  <a:gd name="connsiteY7" fmla="*/ 49696 h 160843"/>
                  <a:gd name="connsiteX8" fmla="*/ 132031 w 313051"/>
                  <a:gd name="connsiteY8" fmla="*/ 33821 h 160843"/>
                  <a:gd name="connsiteX9" fmla="*/ 268 w 313051"/>
                  <a:gd name="connsiteY9" fmla="*/ 160821 h 16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051" h="160843">
                    <a:moveTo>
                      <a:pt x="268" y="160821"/>
                    </a:moveTo>
                    <a:cubicBezTo>
                      <a:pt x="6883" y="158969"/>
                      <a:pt x="148435" y="42553"/>
                      <a:pt x="171718" y="22709"/>
                    </a:cubicBezTo>
                    <a:cubicBezTo>
                      <a:pt x="195001" y="2865"/>
                      <a:pt x="132824" y="43082"/>
                      <a:pt x="139968" y="41759"/>
                    </a:cubicBezTo>
                    <a:cubicBezTo>
                      <a:pt x="147112" y="40436"/>
                      <a:pt x="185742" y="17681"/>
                      <a:pt x="214581" y="14771"/>
                    </a:cubicBezTo>
                    <a:cubicBezTo>
                      <a:pt x="243420" y="11861"/>
                      <a:pt x="315123" y="26677"/>
                      <a:pt x="313006" y="24296"/>
                    </a:cubicBezTo>
                    <a:cubicBezTo>
                      <a:pt x="310889" y="21915"/>
                      <a:pt x="225958" y="2601"/>
                      <a:pt x="201881" y="484"/>
                    </a:cubicBezTo>
                    <a:cubicBezTo>
                      <a:pt x="177804" y="-1633"/>
                      <a:pt x="180185" y="3394"/>
                      <a:pt x="168543" y="11596"/>
                    </a:cubicBezTo>
                    <a:cubicBezTo>
                      <a:pt x="156901" y="19798"/>
                      <a:pt x="138116" y="45992"/>
                      <a:pt x="132031" y="49696"/>
                    </a:cubicBezTo>
                    <a:cubicBezTo>
                      <a:pt x="125946" y="53400"/>
                      <a:pt x="152669" y="16094"/>
                      <a:pt x="132031" y="33821"/>
                    </a:cubicBezTo>
                    <a:cubicBezTo>
                      <a:pt x="111393" y="51548"/>
                      <a:pt x="-6347" y="162673"/>
                      <a:pt x="268" y="1608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74B8FB9D-F0C6-4A48-8AA9-42CF21778F1E}"/>
                  </a:ext>
                </a:extLst>
              </p:cNvPr>
              <p:cNvSpPr/>
              <p:nvPr/>
            </p:nvSpPr>
            <p:spPr>
              <a:xfrm>
                <a:off x="3867139" y="3355275"/>
                <a:ext cx="371209" cy="72179"/>
              </a:xfrm>
              <a:custGeom>
                <a:avLst/>
                <a:gdLst>
                  <a:gd name="connsiteX0" fmla="*/ 11 w 371209"/>
                  <a:gd name="connsiteY0" fmla="*/ 64200 h 72179"/>
                  <a:gd name="connsiteX1" fmla="*/ 160349 w 371209"/>
                  <a:gd name="connsiteY1" fmla="*/ 61025 h 72179"/>
                  <a:gd name="connsiteX2" fmla="*/ 368311 w 371209"/>
                  <a:gd name="connsiteY2" fmla="*/ 700 h 72179"/>
                  <a:gd name="connsiteX3" fmla="*/ 273061 w 371209"/>
                  <a:gd name="connsiteY3" fmla="*/ 30863 h 72179"/>
                  <a:gd name="connsiteX4" fmla="*/ 147649 w 371209"/>
                  <a:gd name="connsiteY4" fmla="*/ 72138 h 72179"/>
                  <a:gd name="connsiteX5" fmla="*/ 250836 w 371209"/>
                  <a:gd name="connsiteY5" fmla="*/ 22925 h 72179"/>
                  <a:gd name="connsiteX6" fmla="*/ 152411 w 371209"/>
                  <a:gd name="connsiteY6" fmla="*/ 46738 h 72179"/>
                  <a:gd name="connsiteX7" fmla="*/ 11 w 371209"/>
                  <a:gd name="connsiteY7" fmla="*/ 64200 h 7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209" h="72179">
                    <a:moveTo>
                      <a:pt x="11" y="64200"/>
                    </a:moveTo>
                    <a:cubicBezTo>
                      <a:pt x="1334" y="66581"/>
                      <a:pt x="98966" y="71608"/>
                      <a:pt x="160349" y="61025"/>
                    </a:cubicBezTo>
                    <a:cubicBezTo>
                      <a:pt x="221732" y="50442"/>
                      <a:pt x="349526" y="5727"/>
                      <a:pt x="368311" y="700"/>
                    </a:cubicBezTo>
                    <a:cubicBezTo>
                      <a:pt x="387096" y="-4327"/>
                      <a:pt x="309838" y="18957"/>
                      <a:pt x="273061" y="30863"/>
                    </a:cubicBezTo>
                    <a:cubicBezTo>
                      <a:pt x="236284" y="42769"/>
                      <a:pt x="151353" y="73461"/>
                      <a:pt x="147649" y="72138"/>
                    </a:cubicBezTo>
                    <a:cubicBezTo>
                      <a:pt x="143945" y="70815"/>
                      <a:pt x="250042" y="27158"/>
                      <a:pt x="250836" y="22925"/>
                    </a:cubicBezTo>
                    <a:cubicBezTo>
                      <a:pt x="251630" y="18692"/>
                      <a:pt x="193421" y="41182"/>
                      <a:pt x="152411" y="46738"/>
                    </a:cubicBezTo>
                    <a:cubicBezTo>
                      <a:pt x="111401" y="52294"/>
                      <a:pt x="-1312" y="61819"/>
                      <a:pt x="11" y="642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949069C0-5503-4C15-923C-722C52CB0424}"/>
                  </a:ext>
                </a:extLst>
              </p:cNvPr>
              <p:cNvSpPr/>
              <p:nvPr/>
            </p:nvSpPr>
            <p:spPr>
              <a:xfrm>
                <a:off x="3840127" y="3335295"/>
                <a:ext cx="1074773" cy="120693"/>
              </a:xfrm>
              <a:custGeom>
                <a:avLst/>
                <a:gdLst>
                  <a:gd name="connsiteX0" fmla="*/ 36 w 1074773"/>
                  <a:gd name="connsiteY0" fmla="*/ 101643 h 120693"/>
                  <a:gd name="connsiteX1" fmla="*/ 155611 w 1074773"/>
                  <a:gd name="connsiteY1" fmla="*/ 117518 h 120693"/>
                  <a:gd name="connsiteX2" fmla="*/ 169898 w 1074773"/>
                  <a:gd name="connsiteY2" fmla="*/ 111168 h 120693"/>
                  <a:gd name="connsiteX3" fmla="*/ 403261 w 1074773"/>
                  <a:gd name="connsiteY3" fmla="*/ 47668 h 120693"/>
                  <a:gd name="connsiteX4" fmla="*/ 439773 w 1074773"/>
                  <a:gd name="connsiteY4" fmla="*/ 47668 h 120693"/>
                  <a:gd name="connsiteX5" fmla="*/ 500098 w 1074773"/>
                  <a:gd name="connsiteY5" fmla="*/ 25443 h 120693"/>
                  <a:gd name="connsiteX6" fmla="*/ 468348 w 1074773"/>
                  <a:gd name="connsiteY6" fmla="*/ 43 h 120693"/>
                  <a:gd name="connsiteX7" fmla="*/ 628686 w 1074773"/>
                  <a:gd name="connsiteY7" fmla="*/ 31793 h 120693"/>
                  <a:gd name="connsiteX8" fmla="*/ 730286 w 1074773"/>
                  <a:gd name="connsiteY8" fmla="*/ 42905 h 120693"/>
                  <a:gd name="connsiteX9" fmla="*/ 954123 w 1074773"/>
                  <a:gd name="connsiteY9" fmla="*/ 98468 h 120693"/>
                  <a:gd name="connsiteX10" fmla="*/ 958886 w 1074773"/>
                  <a:gd name="connsiteY10" fmla="*/ 88943 h 120693"/>
                  <a:gd name="connsiteX11" fmla="*/ 1074773 w 1074773"/>
                  <a:gd name="connsiteY11" fmla="*/ 120693 h 120693"/>
                  <a:gd name="connsiteX12" fmla="*/ 887448 w 1074773"/>
                  <a:gd name="connsiteY12" fmla="*/ 71480 h 120693"/>
                  <a:gd name="connsiteX13" fmla="*/ 560423 w 1074773"/>
                  <a:gd name="connsiteY13" fmla="*/ 12743 h 120693"/>
                  <a:gd name="connsiteX14" fmla="*/ 482636 w 1074773"/>
                  <a:gd name="connsiteY14" fmla="*/ 6393 h 120693"/>
                  <a:gd name="connsiteX15" fmla="*/ 438186 w 1074773"/>
                  <a:gd name="connsiteY15" fmla="*/ 33380 h 120693"/>
                  <a:gd name="connsiteX16" fmla="*/ 187361 w 1074773"/>
                  <a:gd name="connsiteY16" fmla="*/ 98468 h 120693"/>
                  <a:gd name="connsiteX17" fmla="*/ 141323 w 1074773"/>
                  <a:gd name="connsiteY17" fmla="*/ 103230 h 120693"/>
                  <a:gd name="connsiteX18" fmla="*/ 36 w 1074773"/>
                  <a:gd name="connsiteY18" fmla="*/ 101643 h 12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4773" h="120693">
                    <a:moveTo>
                      <a:pt x="36" y="101643"/>
                    </a:moveTo>
                    <a:cubicBezTo>
                      <a:pt x="2417" y="104024"/>
                      <a:pt x="127301" y="115931"/>
                      <a:pt x="155611" y="117518"/>
                    </a:cubicBezTo>
                    <a:cubicBezTo>
                      <a:pt x="183921" y="119105"/>
                      <a:pt x="128623" y="122810"/>
                      <a:pt x="169898" y="111168"/>
                    </a:cubicBezTo>
                    <a:lnTo>
                      <a:pt x="403261" y="47668"/>
                    </a:lnTo>
                    <a:cubicBezTo>
                      <a:pt x="448240" y="37085"/>
                      <a:pt x="423634" y="51372"/>
                      <a:pt x="439773" y="47668"/>
                    </a:cubicBezTo>
                    <a:cubicBezTo>
                      <a:pt x="455912" y="43964"/>
                      <a:pt x="495336" y="33380"/>
                      <a:pt x="500098" y="25443"/>
                    </a:cubicBezTo>
                    <a:cubicBezTo>
                      <a:pt x="504861" y="17505"/>
                      <a:pt x="446917" y="-1015"/>
                      <a:pt x="468348" y="43"/>
                    </a:cubicBezTo>
                    <a:cubicBezTo>
                      <a:pt x="489779" y="1101"/>
                      <a:pt x="585030" y="24649"/>
                      <a:pt x="628686" y="31793"/>
                    </a:cubicBezTo>
                    <a:cubicBezTo>
                      <a:pt x="672342" y="38937"/>
                      <a:pt x="676046" y="31792"/>
                      <a:pt x="730286" y="42905"/>
                    </a:cubicBezTo>
                    <a:cubicBezTo>
                      <a:pt x="784526" y="54018"/>
                      <a:pt x="916023" y="90795"/>
                      <a:pt x="954123" y="98468"/>
                    </a:cubicBezTo>
                    <a:cubicBezTo>
                      <a:pt x="992223" y="106141"/>
                      <a:pt x="938778" y="85239"/>
                      <a:pt x="958886" y="88943"/>
                    </a:cubicBezTo>
                    <a:cubicBezTo>
                      <a:pt x="978994" y="92647"/>
                      <a:pt x="1074773" y="120693"/>
                      <a:pt x="1074773" y="120693"/>
                    </a:cubicBezTo>
                    <a:cubicBezTo>
                      <a:pt x="1062867" y="117783"/>
                      <a:pt x="973173" y="89472"/>
                      <a:pt x="887448" y="71480"/>
                    </a:cubicBezTo>
                    <a:cubicBezTo>
                      <a:pt x="801723" y="53488"/>
                      <a:pt x="627892" y="23591"/>
                      <a:pt x="560423" y="12743"/>
                    </a:cubicBezTo>
                    <a:cubicBezTo>
                      <a:pt x="492954" y="1895"/>
                      <a:pt x="503009" y="2954"/>
                      <a:pt x="482636" y="6393"/>
                    </a:cubicBezTo>
                    <a:cubicBezTo>
                      <a:pt x="462263" y="9832"/>
                      <a:pt x="487399" y="18034"/>
                      <a:pt x="438186" y="33380"/>
                    </a:cubicBezTo>
                    <a:cubicBezTo>
                      <a:pt x="388973" y="48726"/>
                      <a:pt x="236838" y="86826"/>
                      <a:pt x="187361" y="98468"/>
                    </a:cubicBezTo>
                    <a:cubicBezTo>
                      <a:pt x="137884" y="110110"/>
                      <a:pt x="168840" y="103759"/>
                      <a:pt x="141323" y="103230"/>
                    </a:cubicBezTo>
                    <a:cubicBezTo>
                      <a:pt x="113806" y="102701"/>
                      <a:pt x="-2345" y="99262"/>
                      <a:pt x="36" y="1016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1D4DCD35-04DD-41F5-A7F6-68FCA9B592CF}"/>
                  </a:ext>
                </a:extLst>
              </p:cNvPr>
              <p:cNvSpPr/>
              <p:nvPr/>
            </p:nvSpPr>
            <p:spPr>
              <a:xfrm>
                <a:off x="3830466" y="3264288"/>
                <a:ext cx="1061060" cy="179049"/>
              </a:xfrm>
              <a:custGeom>
                <a:avLst/>
                <a:gdLst>
                  <a:gd name="connsiteX0" fmla="*/ 172 w 1061060"/>
                  <a:gd name="connsiteY0" fmla="*/ 29775 h 179049"/>
                  <a:gd name="connsiteX1" fmla="*/ 60497 w 1061060"/>
                  <a:gd name="connsiteY1" fmla="*/ 109150 h 179049"/>
                  <a:gd name="connsiteX2" fmla="*/ 25572 w 1061060"/>
                  <a:gd name="connsiteY2" fmla="*/ 91687 h 179049"/>
                  <a:gd name="connsiteX3" fmla="*/ 43034 w 1061060"/>
                  <a:gd name="connsiteY3" fmla="*/ 155187 h 179049"/>
                  <a:gd name="connsiteX4" fmla="*/ 74784 w 1061060"/>
                  <a:gd name="connsiteY4" fmla="*/ 58350 h 179049"/>
                  <a:gd name="connsiteX5" fmla="*/ 243059 w 1061060"/>
                  <a:gd name="connsiteY5" fmla="*/ 20250 h 179049"/>
                  <a:gd name="connsiteX6" fmla="*/ 254172 w 1061060"/>
                  <a:gd name="connsiteY6" fmla="*/ 17075 h 179049"/>
                  <a:gd name="connsiteX7" fmla="*/ 385934 w 1061060"/>
                  <a:gd name="connsiteY7" fmla="*/ 12312 h 179049"/>
                  <a:gd name="connsiteX8" fmla="*/ 457372 w 1061060"/>
                  <a:gd name="connsiteY8" fmla="*/ 12312 h 179049"/>
                  <a:gd name="connsiteX9" fmla="*/ 411334 w 1061060"/>
                  <a:gd name="connsiteY9" fmla="*/ 12312 h 179049"/>
                  <a:gd name="connsiteX10" fmla="*/ 589134 w 1061060"/>
                  <a:gd name="connsiteY10" fmla="*/ 15487 h 179049"/>
                  <a:gd name="connsiteX11" fmla="*/ 681209 w 1061060"/>
                  <a:gd name="connsiteY11" fmla="*/ 42475 h 179049"/>
                  <a:gd name="connsiteX12" fmla="*/ 865359 w 1061060"/>
                  <a:gd name="connsiteY12" fmla="*/ 94862 h 179049"/>
                  <a:gd name="connsiteX13" fmla="*/ 1014584 w 1061060"/>
                  <a:gd name="connsiteY13" fmla="*/ 136137 h 179049"/>
                  <a:gd name="connsiteX14" fmla="*/ 1060622 w 1061060"/>
                  <a:gd name="connsiteY14" fmla="*/ 179000 h 179049"/>
                  <a:gd name="connsiteX15" fmla="*/ 993947 w 1061060"/>
                  <a:gd name="connsiteY15" fmla="*/ 142487 h 179049"/>
                  <a:gd name="connsiteX16" fmla="*/ 682797 w 1061060"/>
                  <a:gd name="connsiteY16" fmla="*/ 50412 h 179049"/>
                  <a:gd name="connsiteX17" fmla="*/ 473247 w 1061060"/>
                  <a:gd name="connsiteY17" fmla="*/ 4375 h 179049"/>
                  <a:gd name="connsiteX18" fmla="*/ 319259 w 1061060"/>
                  <a:gd name="connsiteY18" fmla="*/ 2787 h 179049"/>
                  <a:gd name="connsiteX19" fmla="*/ 379584 w 1061060"/>
                  <a:gd name="connsiteY19" fmla="*/ 12312 h 179049"/>
                  <a:gd name="connsiteX20" fmla="*/ 182734 w 1061060"/>
                  <a:gd name="connsiteY20" fmla="*/ 12312 h 179049"/>
                  <a:gd name="connsiteX21" fmla="*/ 93834 w 1061060"/>
                  <a:gd name="connsiteY21" fmla="*/ 52000 h 179049"/>
                  <a:gd name="connsiteX22" fmla="*/ 43034 w 1061060"/>
                  <a:gd name="connsiteY22" fmla="*/ 83750 h 179049"/>
                  <a:gd name="connsiteX23" fmla="*/ 172 w 1061060"/>
                  <a:gd name="connsiteY23" fmla="*/ 29775 h 17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61060" h="179049">
                    <a:moveTo>
                      <a:pt x="172" y="29775"/>
                    </a:moveTo>
                    <a:cubicBezTo>
                      <a:pt x="3082" y="34008"/>
                      <a:pt x="56264" y="98831"/>
                      <a:pt x="60497" y="109150"/>
                    </a:cubicBezTo>
                    <a:cubicBezTo>
                      <a:pt x="64730" y="119469"/>
                      <a:pt x="28483" y="84014"/>
                      <a:pt x="25572" y="91687"/>
                    </a:cubicBezTo>
                    <a:cubicBezTo>
                      <a:pt x="22661" y="99360"/>
                      <a:pt x="34832" y="160743"/>
                      <a:pt x="43034" y="155187"/>
                    </a:cubicBezTo>
                    <a:cubicBezTo>
                      <a:pt x="51236" y="149631"/>
                      <a:pt x="41446" y="80840"/>
                      <a:pt x="74784" y="58350"/>
                    </a:cubicBezTo>
                    <a:cubicBezTo>
                      <a:pt x="108122" y="35860"/>
                      <a:pt x="213161" y="27129"/>
                      <a:pt x="243059" y="20250"/>
                    </a:cubicBezTo>
                    <a:cubicBezTo>
                      <a:pt x="272957" y="13371"/>
                      <a:pt x="230360" y="18398"/>
                      <a:pt x="254172" y="17075"/>
                    </a:cubicBezTo>
                    <a:cubicBezTo>
                      <a:pt x="277984" y="15752"/>
                      <a:pt x="352067" y="13106"/>
                      <a:pt x="385934" y="12312"/>
                    </a:cubicBezTo>
                    <a:cubicBezTo>
                      <a:pt x="419801" y="11518"/>
                      <a:pt x="457372" y="12312"/>
                      <a:pt x="457372" y="12312"/>
                    </a:cubicBezTo>
                    <a:lnTo>
                      <a:pt x="411334" y="12312"/>
                    </a:lnTo>
                    <a:lnTo>
                      <a:pt x="589134" y="15487"/>
                    </a:lnTo>
                    <a:cubicBezTo>
                      <a:pt x="634113" y="20514"/>
                      <a:pt x="681209" y="42475"/>
                      <a:pt x="681209" y="42475"/>
                    </a:cubicBezTo>
                    <a:lnTo>
                      <a:pt x="865359" y="94862"/>
                    </a:lnTo>
                    <a:cubicBezTo>
                      <a:pt x="920921" y="110472"/>
                      <a:pt x="982040" y="122114"/>
                      <a:pt x="1014584" y="136137"/>
                    </a:cubicBezTo>
                    <a:cubicBezTo>
                      <a:pt x="1047128" y="150160"/>
                      <a:pt x="1064061" y="177942"/>
                      <a:pt x="1060622" y="179000"/>
                    </a:cubicBezTo>
                    <a:cubicBezTo>
                      <a:pt x="1057183" y="180058"/>
                      <a:pt x="1056918" y="163918"/>
                      <a:pt x="993947" y="142487"/>
                    </a:cubicBezTo>
                    <a:cubicBezTo>
                      <a:pt x="930976" y="121056"/>
                      <a:pt x="769580" y="73431"/>
                      <a:pt x="682797" y="50412"/>
                    </a:cubicBezTo>
                    <a:cubicBezTo>
                      <a:pt x="596014" y="27393"/>
                      <a:pt x="533837" y="12312"/>
                      <a:pt x="473247" y="4375"/>
                    </a:cubicBezTo>
                    <a:cubicBezTo>
                      <a:pt x="412657" y="-3563"/>
                      <a:pt x="334869" y="1464"/>
                      <a:pt x="319259" y="2787"/>
                    </a:cubicBezTo>
                    <a:cubicBezTo>
                      <a:pt x="303649" y="4110"/>
                      <a:pt x="402338" y="10725"/>
                      <a:pt x="379584" y="12312"/>
                    </a:cubicBezTo>
                    <a:cubicBezTo>
                      <a:pt x="356830" y="13899"/>
                      <a:pt x="230359" y="5697"/>
                      <a:pt x="182734" y="12312"/>
                    </a:cubicBezTo>
                    <a:cubicBezTo>
                      <a:pt x="135109" y="18927"/>
                      <a:pt x="117117" y="40094"/>
                      <a:pt x="93834" y="52000"/>
                    </a:cubicBezTo>
                    <a:cubicBezTo>
                      <a:pt x="70551" y="63906"/>
                      <a:pt x="54147" y="86925"/>
                      <a:pt x="43034" y="83750"/>
                    </a:cubicBezTo>
                    <a:cubicBezTo>
                      <a:pt x="31921" y="80575"/>
                      <a:pt x="-2738" y="25542"/>
                      <a:pt x="172" y="29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E1CFAA32-2274-4FC0-9B0A-A6392D6E8C31}"/>
                  </a:ext>
                </a:extLst>
              </p:cNvPr>
              <p:cNvSpPr/>
              <p:nvPr/>
            </p:nvSpPr>
            <p:spPr>
              <a:xfrm>
                <a:off x="2935084" y="3557584"/>
                <a:ext cx="357830" cy="114901"/>
              </a:xfrm>
              <a:custGeom>
                <a:avLst/>
                <a:gdLst>
                  <a:gd name="connsiteX0" fmla="*/ 357391 w 357830"/>
                  <a:gd name="connsiteY0" fmla="*/ 26991 h 114901"/>
                  <a:gd name="connsiteX1" fmla="*/ 297066 w 357830"/>
                  <a:gd name="connsiteY1" fmla="*/ 47629 h 114901"/>
                  <a:gd name="connsiteX2" fmla="*/ 254204 w 357830"/>
                  <a:gd name="connsiteY2" fmla="*/ 42866 h 114901"/>
                  <a:gd name="connsiteX3" fmla="*/ 178004 w 357830"/>
                  <a:gd name="connsiteY3" fmla="*/ 65091 h 114901"/>
                  <a:gd name="connsiteX4" fmla="*/ 149429 w 357830"/>
                  <a:gd name="connsiteY4" fmla="*/ 74616 h 114901"/>
                  <a:gd name="connsiteX5" fmla="*/ 125616 w 357830"/>
                  <a:gd name="connsiteY5" fmla="*/ 101604 h 114901"/>
                  <a:gd name="connsiteX6" fmla="*/ 87516 w 357830"/>
                  <a:gd name="connsiteY6" fmla="*/ 107954 h 114901"/>
                  <a:gd name="connsiteX7" fmla="*/ 204 w 357830"/>
                  <a:gd name="connsiteY7" fmla="*/ 109541 h 114901"/>
                  <a:gd name="connsiteX8" fmla="*/ 114504 w 357830"/>
                  <a:gd name="connsiteY8" fmla="*/ 112716 h 114901"/>
                  <a:gd name="connsiteX9" fmla="*/ 44654 w 357830"/>
                  <a:gd name="connsiteY9" fmla="*/ 73029 h 114901"/>
                  <a:gd name="connsiteX10" fmla="*/ 130379 w 357830"/>
                  <a:gd name="connsiteY10" fmla="*/ 49216 h 114901"/>
                  <a:gd name="connsiteX11" fmla="*/ 179591 w 357830"/>
                  <a:gd name="connsiteY11" fmla="*/ 44454 h 114901"/>
                  <a:gd name="connsiteX12" fmla="*/ 179591 w 357830"/>
                  <a:gd name="connsiteY12" fmla="*/ 34929 h 114901"/>
                  <a:gd name="connsiteX13" fmla="*/ 187529 w 357830"/>
                  <a:gd name="connsiteY13" fmla="*/ 26991 h 114901"/>
                  <a:gd name="connsiteX14" fmla="*/ 204991 w 357830"/>
                  <a:gd name="connsiteY14" fmla="*/ 17466 h 114901"/>
                  <a:gd name="connsiteX15" fmla="*/ 228804 w 357830"/>
                  <a:gd name="connsiteY15" fmla="*/ 14291 h 114901"/>
                  <a:gd name="connsiteX16" fmla="*/ 235154 w 357830"/>
                  <a:gd name="connsiteY16" fmla="*/ 4 h 114901"/>
                  <a:gd name="connsiteX17" fmla="*/ 262141 w 357830"/>
                  <a:gd name="connsiteY17" fmla="*/ 15879 h 114901"/>
                  <a:gd name="connsiteX18" fmla="*/ 263729 w 357830"/>
                  <a:gd name="connsiteY18" fmla="*/ 6354 h 114901"/>
                  <a:gd name="connsiteX19" fmla="*/ 357391 w 357830"/>
                  <a:gd name="connsiteY19" fmla="*/ 26991 h 11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7830" h="114901">
                    <a:moveTo>
                      <a:pt x="357391" y="26991"/>
                    </a:moveTo>
                    <a:cubicBezTo>
                      <a:pt x="362947" y="33870"/>
                      <a:pt x="314264" y="44983"/>
                      <a:pt x="297066" y="47629"/>
                    </a:cubicBezTo>
                    <a:cubicBezTo>
                      <a:pt x="279868" y="50275"/>
                      <a:pt x="274048" y="39956"/>
                      <a:pt x="254204" y="42866"/>
                    </a:cubicBezTo>
                    <a:cubicBezTo>
                      <a:pt x="234360" y="45776"/>
                      <a:pt x="195466" y="59799"/>
                      <a:pt x="178004" y="65091"/>
                    </a:cubicBezTo>
                    <a:cubicBezTo>
                      <a:pt x="160542" y="70383"/>
                      <a:pt x="158160" y="68531"/>
                      <a:pt x="149429" y="74616"/>
                    </a:cubicBezTo>
                    <a:cubicBezTo>
                      <a:pt x="140698" y="80701"/>
                      <a:pt x="135935" y="96048"/>
                      <a:pt x="125616" y="101604"/>
                    </a:cubicBezTo>
                    <a:cubicBezTo>
                      <a:pt x="115297" y="107160"/>
                      <a:pt x="108418" y="106631"/>
                      <a:pt x="87516" y="107954"/>
                    </a:cubicBezTo>
                    <a:cubicBezTo>
                      <a:pt x="66614" y="109277"/>
                      <a:pt x="-4294" y="108747"/>
                      <a:pt x="204" y="109541"/>
                    </a:cubicBezTo>
                    <a:cubicBezTo>
                      <a:pt x="4702" y="110335"/>
                      <a:pt x="107096" y="118801"/>
                      <a:pt x="114504" y="112716"/>
                    </a:cubicBezTo>
                    <a:cubicBezTo>
                      <a:pt x="121912" y="106631"/>
                      <a:pt x="42008" y="83612"/>
                      <a:pt x="44654" y="73029"/>
                    </a:cubicBezTo>
                    <a:cubicBezTo>
                      <a:pt x="47300" y="62446"/>
                      <a:pt x="107890" y="53978"/>
                      <a:pt x="130379" y="49216"/>
                    </a:cubicBezTo>
                    <a:cubicBezTo>
                      <a:pt x="152868" y="44454"/>
                      <a:pt x="171389" y="46835"/>
                      <a:pt x="179591" y="44454"/>
                    </a:cubicBezTo>
                    <a:cubicBezTo>
                      <a:pt x="187793" y="42073"/>
                      <a:pt x="178268" y="37839"/>
                      <a:pt x="179591" y="34929"/>
                    </a:cubicBezTo>
                    <a:cubicBezTo>
                      <a:pt x="180914" y="32019"/>
                      <a:pt x="183296" y="29901"/>
                      <a:pt x="187529" y="26991"/>
                    </a:cubicBezTo>
                    <a:cubicBezTo>
                      <a:pt x="191762" y="24081"/>
                      <a:pt x="198112" y="19583"/>
                      <a:pt x="204991" y="17466"/>
                    </a:cubicBezTo>
                    <a:cubicBezTo>
                      <a:pt x="211870" y="15349"/>
                      <a:pt x="223777" y="17201"/>
                      <a:pt x="228804" y="14291"/>
                    </a:cubicBezTo>
                    <a:cubicBezTo>
                      <a:pt x="233831" y="11381"/>
                      <a:pt x="229598" y="-261"/>
                      <a:pt x="235154" y="4"/>
                    </a:cubicBezTo>
                    <a:cubicBezTo>
                      <a:pt x="240710" y="269"/>
                      <a:pt x="257379" y="14821"/>
                      <a:pt x="262141" y="15879"/>
                    </a:cubicBezTo>
                    <a:cubicBezTo>
                      <a:pt x="266903" y="16937"/>
                      <a:pt x="251294" y="5560"/>
                      <a:pt x="263729" y="6354"/>
                    </a:cubicBezTo>
                    <a:cubicBezTo>
                      <a:pt x="276164" y="7148"/>
                      <a:pt x="351835" y="20112"/>
                      <a:pt x="357391" y="269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9839C99F-B3B2-4F4C-AF6E-65BA63C22FB7}"/>
                  </a:ext>
                </a:extLst>
              </p:cNvPr>
              <p:cNvSpPr/>
              <p:nvPr/>
            </p:nvSpPr>
            <p:spPr>
              <a:xfrm>
                <a:off x="3271781" y="3584572"/>
                <a:ext cx="233965" cy="265297"/>
              </a:xfrm>
              <a:custGeom>
                <a:avLst/>
                <a:gdLst>
                  <a:gd name="connsiteX0" fmla="*/ 57 w 233965"/>
                  <a:gd name="connsiteY0" fmla="*/ 3 h 265297"/>
                  <a:gd name="connsiteX1" fmla="*/ 123882 w 233965"/>
                  <a:gd name="connsiteY1" fmla="*/ 85728 h 265297"/>
                  <a:gd name="connsiteX2" fmla="*/ 106419 w 233965"/>
                  <a:gd name="connsiteY2" fmla="*/ 61916 h 265297"/>
                  <a:gd name="connsiteX3" fmla="*/ 227069 w 233965"/>
                  <a:gd name="connsiteY3" fmla="*/ 206378 h 265297"/>
                  <a:gd name="connsiteX4" fmla="*/ 219132 w 233965"/>
                  <a:gd name="connsiteY4" fmla="*/ 244478 h 265297"/>
                  <a:gd name="connsiteX5" fmla="*/ 219132 w 233965"/>
                  <a:gd name="connsiteY5" fmla="*/ 265116 h 265297"/>
                  <a:gd name="connsiteX6" fmla="*/ 212782 w 233965"/>
                  <a:gd name="connsiteY6" fmla="*/ 233366 h 265297"/>
                  <a:gd name="connsiteX7" fmla="*/ 198494 w 233965"/>
                  <a:gd name="connsiteY7" fmla="*/ 187328 h 265297"/>
                  <a:gd name="connsiteX8" fmla="*/ 184207 w 233965"/>
                  <a:gd name="connsiteY8" fmla="*/ 138116 h 265297"/>
                  <a:gd name="connsiteX9" fmla="*/ 141344 w 233965"/>
                  <a:gd name="connsiteY9" fmla="*/ 82553 h 265297"/>
                  <a:gd name="connsiteX10" fmla="*/ 57 w 233965"/>
                  <a:gd name="connsiteY10" fmla="*/ 3 h 26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965" h="265297">
                    <a:moveTo>
                      <a:pt x="57" y="3"/>
                    </a:moveTo>
                    <a:cubicBezTo>
                      <a:pt x="-2853" y="532"/>
                      <a:pt x="106155" y="75409"/>
                      <a:pt x="123882" y="85728"/>
                    </a:cubicBezTo>
                    <a:cubicBezTo>
                      <a:pt x="141609" y="96047"/>
                      <a:pt x="89221" y="41808"/>
                      <a:pt x="106419" y="61916"/>
                    </a:cubicBezTo>
                    <a:cubicBezTo>
                      <a:pt x="123617" y="82024"/>
                      <a:pt x="208284" y="175951"/>
                      <a:pt x="227069" y="206378"/>
                    </a:cubicBezTo>
                    <a:cubicBezTo>
                      <a:pt x="245854" y="236805"/>
                      <a:pt x="220455" y="234688"/>
                      <a:pt x="219132" y="244478"/>
                    </a:cubicBezTo>
                    <a:cubicBezTo>
                      <a:pt x="217809" y="254268"/>
                      <a:pt x="220190" y="266968"/>
                      <a:pt x="219132" y="265116"/>
                    </a:cubicBezTo>
                    <a:cubicBezTo>
                      <a:pt x="218074" y="263264"/>
                      <a:pt x="216222" y="246331"/>
                      <a:pt x="212782" y="233366"/>
                    </a:cubicBezTo>
                    <a:cubicBezTo>
                      <a:pt x="209342" y="220401"/>
                      <a:pt x="203256" y="203203"/>
                      <a:pt x="198494" y="187328"/>
                    </a:cubicBezTo>
                    <a:cubicBezTo>
                      <a:pt x="193732" y="171453"/>
                      <a:pt x="193732" y="155579"/>
                      <a:pt x="184207" y="138116"/>
                    </a:cubicBezTo>
                    <a:cubicBezTo>
                      <a:pt x="174682" y="120654"/>
                      <a:pt x="167802" y="104249"/>
                      <a:pt x="141344" y="82553"/>
                    </a:cubicBezTo>
                    <a:cubicBezTo>
                      <a:pt x="114886" y="60857"/>
                      <a:pt x="2967" y="-526"/>
                      <a:pt x="57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742543A9-B842-46F6-B7A1-27C0B9C44C39}"/>
                  </a:ext>
                </a:extLst>
              </p:cNvPr>
              <p:cNvSpPr/>
              <p:nvPr/>
            </p:nvSpPr>
            <p:spPr>
              <a:xfrm>
                <a:off x="3039879" y="3662352"/>
                <a:ext cx="472485" cy="205891"/>
              </a:xfrm>
              <a:custGeom>
                <a:avLst/>
                <a:gdLst>
                  <a:gd name="connsiteX0" fmla="*/ 46221 w 472485"/>
                  <a:gd name="connsiteY0" fmla="*/ 11 h 205891"/>
                  <a:gd name="connsiteX1" fmla="*/ 3359 w 472485"/>
                  <a:gd name="connsiteY1" fmla="*/ 79386 h 205891"/>
                  <a:gd name="connsiteX2" fmla="*/ 3359 w 472485"/>
                  <a:gd name="connsiteY2" fmla="*/ 53986 h 205891"/>
                  <a:gd name="connsiteX3" fmla="*/ 8121 w 472485"/>
                  <a:gd name="connsiteY3" fmla="*/ 122248 h 205891"/>
                  <a:gd name="connsiteX4" fmla="*/ 27171 w 472485"/>
                  <a:gd name="connsiteY4" fmla="*/ 138123 h 205891"/>
                  <a:gd name="connsiteX5" fmla="*/ 12884 w 472485"/>
                  <a:gd name="connsiteY5" fmla="*/ 131773 h 205891"/>
                  <a:gd name="connsiteX6" fmla="*/ 116071 w 472485"/>
                  <a:gd name="connsiteY6" fmla="*/ 173048 h 205891"/>
                  <a:gd name="connsiteX7" fmla="*/ 246246 w 472485"/>
                  <a:gd name="connsiteY7" fmla="*/ 195273 h 205891"/>
                  <a:gd name="connsiteX8" fmla="*/ 92259 w 472485"/>
                  <a:gd name="connsiteY8" fmla="*/ 174636 h 205891"/>
                  <a:gd name="connsiteX9" fmla="*/ 127184 w 472485"/>
                  <a:gd name="connsiteY9" fmla="*/ 185748 h 205891"/>
                  <a:gd name="connsiteX10" fmla="*/ 82734 w 472485"/>
                  <a:gd name="connsiteY10" fmla="*/ 195273 h 205891"/>
                  <a:gd name="connsiteX11" fmla="*/ 176396 w 472485"/>
                  <a:gd name="connsiteY11" fmla="*/ 193686 h 205891"/>
                  <a:gd name="connsiteX12" fmla="*/ 163696 w 472485"/>
                  <a:gd name="connsiteY12" fmla="*/ 200036 h 205891"/>
                  <a:gd name="connsiteX13" fmla="*/ 244659 w 472485"/>
                  <a:gd name="connsiteY13" fmla="*/ 190511 h 205891"/>
                  <a:gd name="connsiteX14" fmla="*/ 262121 w 472485"/>
                  <a:gd name="connsiteY14" fmla="*/ 198448 h 205891"/>
                  <a:gd name="connsiteX15" fmla="*/ 219259 w 472485"/>
                  <a:gd name="connsiteY15" fmla="*/ 204798 h 205891"/>
                  <a:gd name="connsiteX16" fmla="*/ 322446 w 472485"/>
                  <a:gd name="connsiteY16" fmla="*/ 174636 h 205891"/>
                  <a:gd name="connsiteX17" fmla="*/ 431984 w 472485"/>
                  <a:gd name="connsiteY17" fmla="*/ 169873 h 205891"/>
                  <a:gd name="connsiteX18" fmla="*/ 416109 w 472485"/>
                  <a:gd name="connsiteY18" fmla="*/ 190511 h 205891"/>
                  <a:gd name="connsiteX19" fmla="*/ 470084 w 472485"/>
                  <a:gd name="connsiteY19" fmla="*/ 146061 h 205891"/>
                  <a:gd name="connsiteX20" fmla="*/ 324034 w 472485"/>
                  <a:gd name="connsiteY20" fmla="*/ 166698 h 205891"/>
                  <a:gd name="connsiteX21" fmla="*/ 197034 w 472485"/>
                  <a:gd name="connsiteY21" fmla="*/ 171461 h 205891"/>
                  <a:gd name="connsiteX22" fmla="*/ 417696 w 472485"/>
                  <a:gd name="connsiteY22" fmla="*/ 146061 h 205891"/>
                  <a:gd name="connsiteX23" fmla="*/ 182746 w 472485"/>
                  <a:gd name="connsiteY23" fmla="*/ 169873 h 205891"/>
                  <a:gd name="connsiteX24" fmla="*/ 76384 w 472485"/>
                  <a:gd name="connsiteY24" fmla="*/ 138123 h 205891"/>
                  <a:gd name="connsiteX25" fmla="*/ 112896 w 472485"/>
                  <a:gd name="connsiteY25" fmla="*/ 144473 h 205891"/>
                  <a:gd name="connsiteX26" fmla="*/ 60509 w 472485"/>
                  <a:gd name="connsiteY26" fmla="*/ 101611 h 205891"/>
                  <a:gd name="connsiteX27" fmla="*/ 44634 w 472485"/>
                  <a:gd name="connsiteY27" fmla="*/ 65098 h 205891"/>
                  <a:gd name="connsiteX28" fmla="*/ 47809 w 472485"/>
                  <a:gd name="connsiteY28" fmla="*/ 85736 h 205891"/>
                  <a:gd name="connsiteX29" fmla="*/ 46221 w 472485"/>
                  <a:gd name="connsiteY29" fmla="*/ 11 h 20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72485" h="205891">
                    <a:moveTo>
                      <a:pt x="46221" y="11"/>
                    </a:moveTo>
                    <a:cubicBezTo>
                      <a:pt x="38813" y="-1047"/>
                      <a:pt x="10503" y="70390"/>
                      <a:pt x="3359" y="79386"/>
                    </a:cubicBezTo>
                    <a:cubicBezTo>
                      <a:pt x="-3785" y="88382"/>
                      <a:pt x="2565" y="46842"/>
                      <a:pt x="3359" y="53986"/>
                    </a:cubicBezTo>
                    <a:cubicBezTo>
                      <a:pt x="4153" y="61130"/>
                      <a:pt x="4152" y="108225"/>
                      <a:pt x="8121" y="122248"/>
                    </a:cubicBezTo>
                    <a:cubicBezTo>
                      <a:pt x="12090" y="136271"/>
                      <a:pt x="26377" y="136536"/>
                      <a:pt x="27171" y="138123"/>
                    </a:cubicBezTo>
                    <a:cubicBezTo>
                      <a:pt x="27965" y="139710"/>
                      <a:pt x="12884" y="131773"/>
                      <a:pt x="12884" y="131773"/>
                    </a:cubicBezTo>
                    <a:cubicBezTo>
                      <a:pt x="27701" y="137594"/>
                      <a:pt x="77177" y="162465"/>
                      <a:pt x="116071" y="173048"/>
                    </a:cubicBezTo>
                    <a:cubicBezTo>
                      <a:pt x="154965" y="183631"/>
                      <a:pt x="250215" y="195008"/>
                      <a:pt x="246246" y="195273"/>
                    </a:cubicBezTo>
                    <a:cubicBezTo>
                      <a:pt x="242277" y="195538"/>
                      <a:pt x="112103" y="176224"/>
                      <a:pt x="92259" y="174636"/>
                    </a:cubicBezTo>
                    <a:cubicBezTo>
                      <a:pt x="72415" y="173049"/>
                      <a:pt x="128771" y="182309"/>
                      <a:pt x="127184" y="185748"/>
                    </a:cubicBezTo>
                    <a:cubicBezTo>
                      <a:pt x="125597" y="189187"/>
                      <a:pt x="74532" y="193950"/>
                      <a:pt x="82734" y="195273"/>
                    </a:cubicBezTo>
                    <a:cubicBezTo>
                      <a:pt x="90936" y="196596"/>
                      <a:pt x="162902" y="192892"/>
                      <a:pt x="176396" y="193686"/>
                    </a:cubicBezTo>
                    <a:cubicBezTo>
                      <a:pt x="189890" y="194480"/>
                      <a:pt x="152319" y="200565"/>
                      <a:pt x="163696" y="200036"/>
                    </a:cubicBezTo>
                    <a:cubicBezTo>
                      <a:pt x="175073" y="199507"/>
                      <a:pt x="228255" y="190776"/>
                      <a:pt x="244659" y="190511"/>
                    </a:cubicBezTo>
                    <a:cubicBezTo>
                      <a:pt x="261063" y="190246"/>
                      <a:pt x="266354" y="196067"/>
                      <a:pt x="262121" y="198448"/>
                    </a:cubicBezTo>
                    <a:cubicBezTo>
                      <a:pt x="257888" y="200829"/>
                      <a:pt x="209205" y="208767"/>
                      <a:pt x="219259" y="204798"/>
                    </a:cubicBezTo>
                    <a:cubicBezTo>
                      <a:pt x="229313" y="200829"/>
                      <a:pt x="286992" y="180457"/>
                      <a:pt x="322446" y="174636"/>
                    </a:cubicBezTo>
                    <a:cubicBezTo>
                      <a:pt x="357900" y="168815"/>
                      <a:pt x="416374" y="167227"/>
                      <a:pt x="431984" y="169873"/>
                    </a:cubicBezTo>
                    <a:cubicBezTo>
                      <a:pt x="447594" y="172519"/>
                      <a:pt x="409759" y="194480"/>
                      <a:pt x="416109" y="190511"/>
                    </a:cubicBezTo>
                    <a:cubicBezTo>
                      <a:pt x="422459" y="186542"/>
                      <a:pt x="485430" y="150030"/>
                      <a:pt x="470084" y="146061"/>
                    </a:cubicBezTo>
                    <a:cubicBezTo>
                      <a:pt x="454738" y="142092"/>
                      <a:pt x="369542" y="162465"/>
                      <a:pt x="324034" y="166698"/>
                    </a:cubicBezTo>
                    <a:cubicBezTo>
                      <a:pt x="278526" y="170931"/>
                      <a:pt x="181424" y="174900"/>
                      <a:pt x="197034" y="171461"/>
                    </a:cubicBezTo>
                    <a:cubicBezTo>
                      <a:pt x="212644" y="168022"/>
                      <a:pt x="420077" y="146326"/>
                      <a:pt x="417696" y="146061"/>
                    </a:cubicBezTo>
                    <a:cubicBezTo>
                      <a:pt x="415315" y="145796"/>
                      <a:pt x="239631" y="171196"/>
                      <a:pt x="182746" y="169873"/>
                    </a:cubicBezTo>
                    <a:cubicBezTo>
                      <a:pt x="125861" y="168550"/>
                      <a:pt x="88026" y="142356"/>
                      <a:pt x="76384" y="138123"/>
                    </a:cubicBezTo>
                    <a:cubicBezTo>
                      <a:pt x="64742" y="133890"/>
                      <a:pt x="115542" y="150558"/>
                      <a:pt x="112896" y="144473"/>
                    </a:cubicBezTo>
                    <a:cubicBezTo>
                      <a:pt x="110250" y="138388"/>
                      <a:pt x="71886" y="114840"/>
                      <a:pt x="60509" y="101611"/>
                    </a:cubicBezTo>
                    <a:cubicBezTo>
                      <a:pt x="49132" y="88382"/>
                      <a:pt x="46751" y="67744"/>
                      <a:pt x="44634" y="65098"/>
                    </a:cubicBezTo>
                    <a:cubicBezTo>
                      <a:pt x="42517" y="62452"/>
                      <a:pt x="47545" y="88382"/>
                      <a:pt x="47809" y="85736"/>
                    </a:cubicBezTo>
                    <a:cubicBezTo>
                      <a:pt x="48073" y="83090"/>
                      <a:pt x="53629" y="1069"/>
                      <a:pt x="46221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82D8B741-EBB0-4560-8346-E005BA29A3CB}"/>
                  </a:ext>
                </a:extLst>
              </p:cNvPr>
              <p:cNvSpPr/>
              <p:nvPr/>
            </p:nvSpPr>
            <p:spPr>
              <a:xfrm>
                <a:off x="3091854" y="3624218"/>
                <a:ext cx="206973" cy="219278"/>
              </a:xfrm>
              <a:custGeom>
                <a:avLst/>
                <a:gdLst>
                  <a:gd name="connsiteX0" fmla="*/ 3771 w 206973"/>
                  <a:gd name="connsiteY0" fmla="*/ 45 h 219278"/>
                  <a:gd name="connsiteX1" fmla="*/ 6946 w 206973"/>
                  <a:gd name="connsiteY1" fmla="*/ 128632 h 219278"/>
                  <a:gd name="connsiteX2" fmla="*/ 3771 w 206973"/>
                  <a:gd name="connsiteY2" fmla="*/ 101645 h 219278"/>
                  <a:gd name="connsiteX3" fmla="*/ 67271 w 206973"/>
                  <a:gd name="connsiteY3" fmla="*/ 166732 h 219278"/>
                  <a:gd name="connsiteX4" fmla="*/ 113309 w 206973"/>
                  <a:gd name="connsiteY4" fmla="*/ 185782 h 219278"/>
                  <a:gd name="connsiteX5" fmla="*/ 206971 w 206973"/>
                  <a:gd name="connsiteY5" fmla="*/ 219120 h 219278"/>
                  <a:gd name="connsiteX6" fmla="*/ 110134 w 206973"/>
                  <a:gd name="connsiteY6" fmla="*/ 196895 h 219278"/>
                  <a:gd name="connsiteX7" fmla="*/ 32346 w 206973"/>
                  <a:gd name="connsiteY7" fmla="*/ 163557 h 219278"/>
                  <a:gd name="connsiteX8" fmla="*/ 13296 w 206973"/>
                  <a:gd name="connsiteY8" fmla="*/ 144507 h 219278"/>
                  <a:gd name="connsiteX9" fmla="*/ 3771 w 206973"/>
                  <a:gd name="connsiteY9" fmla="*/ 45 h 21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973" h="219278">
                    <a:moveTo>
                      <a:pt x="3771" y="45"/>
                    </a:moveTo>
                    <a:cubicBezTo>
                      <a:pt x="2713" y="-2601"/>
                      <a:pt x="6946" y="111699"/>
                      <a:pt x="6946" y="128632"/>
                    </a:cubicBezTo>
                    <a:cubicBezTo>
                      <a:pt x="6946" y="145565"/>
                      <a:pt x="-6283" y="95295"/>
                      <a:pt x="3771" y="101645"/>
                    </a:cubicBezTo>
                    <a:cubicBezTo>
                      <a:pt x="13825" y="107995"/>
                      <a:pt x="49015" y="152709"/>
                      <a:pt x="67271" y="166732"/>
                    </a:cubicBezTo>
                    <a:cubicBezTo>
                      <a:pt x="85527" y="180755"/>
                      <a:pt x="90026" y="177051"/>
                      <a:pt x="113309" y="185782"/>
                    </a:cubicBezTo>
                    <a:cubicBezTo>
                      <a:pt x="136592" y="194513"/>
                      <a:pt x="207500" y="217268"/>
                      <a:pt x="206971" y="219120"/>
                    </a:cubicBezTo>
                    <a:cubicBezTo>
                      <a:pt x="206442" y="220972"/>
                      <a:pt x="139238" y="206156"/>
                      <a:pt x="110134" y="196895"/>
                    </a:cubicBezTo>
                    <a:cubicBezTo>
                      <a:pt x="81030" y="187635"/>
                      <a:pt x="48486" y="172288"/>
                      <a:pt x="32346" y="163557"/>
                    </a:cubicBezTo>
                    <a:cubicBezTo>
                      <a:pt x="16206" y="154826"/>
                      <a:pt x="19381" y="165674"/>
                      <a:pt x="13296" y="144507"/>
                    </a:cubicBezTo>
                    <a:cubicBezTo>
                      <a:pt x="7211" y="123340"/>
                      <a:pt x="4829" y="2691"/>
                      <a:pt x="3771" y="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1E264809-CED5-4DED-BF4A-6E7453F0765D}"/>
                  </a:ext>
                </a:extLst>
              </p:cNvPr>
              <p:cNvSpPr/>
              <p:nvPr/>
            </p:nvSpPr>
            <p:spPr>
              <a:xfrm>
                <a:off x="3112590" y="3575736"/>
                <a:ext cx="334226" cy="248867"/>
              </a:xfrm>
              <a:custGeom>
                <a:avLst/>
                <a:gdLst>
                  <a:gd name="connsiteX0" fmla="*/ 21135 w 334226"/>
                  <a:gd name="connsiteY0" fmla="*/ 902 h 248867"/>
                  <a:gd name="connsiteX1" fmla="*/ 2085 w 334226"/>
                  <a:gd name="connsiteY1" fmla="*/ 102502 h 248867"/>
                  <a:gd name="connsiteX2" fmla="*/ 498 w 334226"/>
                  <a:gd name="connsiteY2" fmla="*/ 80277 h 248867"/>
                  <a:gd name="connsiteX3" fmla="*/ 2085 w 334226"/>
                  <a:gd name="connsiteY3" fmla="*/ 151714 h 248867"/>
                  <a:gd name="connsiteX4" fmla="*/ 11610 w 334226"/>
                  <a:gd name="connsiteY4" fmla="*/ 151714 h 248867"/>
                  <a:gd name="connsiteX5" fmla="*/ 48123 w 334226"/>
                  <a:gd name="connsiteY5" fmla="*/ 205689 h 248867"/>
                  <a:gd name="connsiteX6" fmla="*/ 135435 w 334226"/>
                  <a:gd name="connsiteY6" fmla="*/ 239027 h 248867"/>
                  <a:gd name="connsiteX7" fmla="*/ 159248 w 334226"/>
                  <a:gd name="connsiteY7" fmla="*/ 237439 h 248867"/>
                  <a:gd name="connsiteX8" fmla="*/ 332285 w 334226"/>
                  <a:gd name="connsiteY8" fmla="*/ 237439 h 248867"/>
                  <a:gd name="connsiteX9" fmla="*/ 241798 w 334226"/>
                  <a:gd name="connsiteY9" fmla="*/ 245377 h 248867"/>
                  <a:gd name="connsiteX10" fmla="*/ 81460 w 334226"/>
                  <a:gd name="connsiteY10" fmla="*/ 245377 h 248867"/>
                  <a:gd name="connsiteX11" fmla="*/ 33835 w 334226"/>
                  <a:gd name="connsiteY11" fmla="*/ 202514 h 248867"/>
                  <a:gd name="connsiteX12" fmla="*/ 498 w 334226"/>
                  <a:gd name="connsiteY12" fmla="*/ 170764 h 248867"/>
                  <a:gd name="connsiteX13" fmla="*/ 21135 w 334226"/>
                  <a:gd name="connsiteY13" fmla="*/ 902 h 24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4226" h="248867">
                    <a:moveTo>
                      <a:pt x="21135" y="902"/>
                    </a:moveTo>
                    <a:cubicBezTo>
                      <a:pt x="21400" y="-10475"/>
                      <a:pt x="5525" y="89273"/>
                      <a:pt x="2085" y="102502"/>
                    </a:cubicBezTo>
                    <a:cubicBezTo>
                      <a:pt x="-1355" y="115731"/>
                      <a:pt x="498" y="72075"/>
                      <a:pt x="498" y="80277"/>
                    </a:cubicBezTo>
                    <a:cubicBezTo>
                      <a:pt x="498" y="88479"/>
                      <a:pt x="233" y="139808"/>
                      <a:pt x="2085" y="151714"/>
                    </a:cubicBezTo>
                    <a:cubicBezTo>
                      <a:pt x="3937" y="163620"/>
                      <a:pt x="3937" y="142718"/>
                      <a:pt x="11610" y="151714"/>
                    </a:cubicBezTo>
                    <a:cubicBezTo>
                      <a:pt x="19283" y="160710"/>
                      <a:pt x="27486" y="191137"/>
                      <a:pt x="48123" y="205689"/>
                    </a:cubicBezTo>
                    <a:cubicBezTo>
                      <a:pt x="68760" y="220241"/>
                      <a:pt x="116914" y="233735"/>
                      <a:pt x="135435" y="239027"/>
                    </a:cubicBezTo>
                    <a:cubicBezTo>
                      <a:pt x="153956" y="244319"/>
                      <a:pt x="159248" y="237439"/>
                      <a:pt x="159248" y="237439"/>
                    </a:cubicBezTo>
                    <a:lnTo>
                      <a:pt x="332285" y="237439"/>
                    </a:lnTo>
                    <a:cubicBezTo>
                      <a:pt x="346043" y="238762"/>
                      <a:pt x="283602" y="244054"/>
                      <a:pt x="241798" y="245377"/>
                    </a:cubicBezTo>
                    <a:cubicBezTo>
                      <a:pt x="199994" y="246700"/>
                      <a:pt x="116120" y="252521"/>
                      <a:pt x="81460" y="245377"/>
                    </a:cubicBezTo>
                    <a:cubicBezTo>
                      <a:pt x="46800" y="238233"/>
                      <a:pt x="33835" y="202514"/>
                      <a:pt x="33835" y="202514"/>
                    </a:cubicBezTo>
                    <a:cubicBezTo>
                      <a:pt x="20341" y="190079"/>
                      <a:pt x="4467" y="199603"/>
                      <a:pt x="498" y="170764"/>
                    </a:cubicBezTo>
                    <a:cubicBezTo>
                      <a:pt x="-3471" y="141925"/>
                      <a:pt x="20870" y="12279"/>
                      <a:pt x="21135" y="9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07880C29-A418-42FF-9D2C-000A03ECAFF6}"/>
                  </a:ext>
                </a:extLst>
              </p:cNvPr>
              <p:cNvSpPr/>
              <p:nvPr/>
            </p:nvSpPr>
            <p:spPr>
              <a:xfrm>
                <a:off x="2954020" y="3635185"/>
                <a:ext cx="199415" cy="263543"/>
              </a:xfrm>
              <a:custGeom>
                <a:avLst/>
                <a:gdLst>
                  <a:gd name="connsiteX0" fmla="*/ 198755 w 199415"/>
                  <a:gd name="connsiteY0" fmla="*/ 189103 h 263543"/>
                  <a:gd name="connsiteX1" fmla="*/ 149543 w 199415"/>
                  <a:gd name="connsiteY1" fmla="*/ 235140 h 263543"/>
                  <a:gd name="connsiteX2" fmla="*/ 155893 w 199415"/>
                  <a:gd name="connsiteY2" fmla="*/ 260540 h 263543"/>
                  <a:gd name="connsiteX3" fmla="*/ 140018 w 199415"/>
                  <a:gd name="connsiteY3" fmla="*/ 165290 h 263543"/>
                  <a:gd name="connsiteX4" fmla="*/ 130493 w 199415"/>
                  <a:gd name="connsiteY4" fmla="*/ 177990 h 263543"/>
                  <a:gd name="connsiteX5" fmla="*/ 113030 w 199415"/>
                  <a:gd name="connsiteY5" fmla="*/ 149415 h 263543"/>
                  <a:gd name="connsiteX6" fmla="*/ 55880 w 199415"/>
                  <a:gd name="connsiteY6" fmla="*/ 152590 h 263543"/>
                  <a:gd name="connsiteX7" fmla="*/ 93980 w 199415"/>
                  <a:gd name="connsiteY7" fmla="*/ 139890 h 263543"/>
                  <a:gd name="connsiteX8" fmla="*/ 81280 w 199415"/>
                  <a:gd name="connsiteY8" fmla="*/ 136715 h 263543"/>
                  <a:gd name="connsiteX9" fmla="*/ 92393 w 199415"/>
                  <a:gd name="connsiteY9" fmla="*/ 85915 h 263543"/>
                  <a:gd name="connsiteX10" fmla="*/ 65405 w 199415"/>
                  <a:gd name="connsiteY10" fmla="*/ 44640 h 263543"/>
                  <a:gd name="connsiteX11" fmla="*/ 105093 w 199415"/>
                  <a:gd name="connsiteY11" fmla="*/ 79565 h 263543"/>
                  <a:gd name="connsiteX12" fmla="*/ 95568 w 199415"/>
                  <a:gd name="connsiteY12" fmla="*/ 49403 h 263543"/>
                  <a:gd name="connsiteX13" fmla="*/ 66993 w 199415"/>
                  <a:gd name="connsiteY13" fmla="*/ 30353 h 263543"/>
                  <a:gd name="connsiteX14" fmla="*/ 318 w 199415"/>
                  <a:gd name="connsiteY14" fmla="*/ 19240 h 263543"/>
                  <a:gd name="connsiteX15" fmla="*/ 97155 w 199415"/>
                  <a:gd name="connsiteY15" fmla="*/ 190 h 263543"/>
                  <a:gd name="connsiteX16" fmla="*/ 114618 w 199415"/>
                  <a:gd name="connsiteY16" fmla="*/ 31940 h 263543"/>
                  <a:gd name="connsiteX17" fmla="*/ 108268 w 199415"/>
                  <a:gd name="connsiteY17" fmla="*/ 106553 h 263543"/>
                  <a:gd name="connsiteX18" fmla="*/ 198755 w 199415"/>
                  <a:gd name="connsiteY18" fmla="*/ 189103 h 26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9415" h="263543">
                    <a:moveTo>
                      <a:pt x="198755" y="189103"/>
                    </a:moveTo>
                    <a:cubicBezTo>
                      <a:pt x="205634" y="210534"/>
                      <a:pt x="156687" y="223234"/>
                      <a:pt x="149543" y="235140"/>
                    </a:cubicBezTo>
                    <a:cubicBezTo>
                      <a:pt x="142399" y="247046"/>
                      <a:pt x="157480" y="272182"/>
                      <a:pt x="155893" y="260540"/>
                    </a:cubicBezTo>
                    <a:cubicBezTo>
                      <a:pt x="154306" y="248898"/>
                      <a:pt x="144251" y="179048"/>
                      <a:pt x="140018" y="165290"/>
                    </a:cubicBezTo>
                    <a:cubicBezTo>
                      <a:pt x="135785" y="151532"/>
                      <a:pt x="134991" y="180636"/>
                      <a:pt x="130493" y="177990"/>
                    </a:cubicBezTo>
                    <a:cubicBezTo>
                      <a:pt x="125995" y="175344"/>
                      <a:pt x="125465" y="153648"/>
                      <a:pt x="113030" y="149415"/>
                    </a:cubicBezTo>
                    <a:cubicBezTo>
                      <a:pt x="100595" y="145182"/>
                      <a:pt x="59055" y="154177"/>
                      <a:pt x="55880" y="152590"/>
                    </a:cubicBezTo>
                    <a:cubicBezTo>
                      <a:pt x="52705" y="151003"/>
                      <a:pt x="89747" y="142536"/>
                      <a:pt x="93980" y="139890"/>
                    </a:cubicBezTo>
                    <a:cubicBezTo>
                      <a:pt x="98213" y="137244"/>
                      <a:pt x="81544" y="145711"/>
                      <a:pt x="81280" y="136715"/>
                    </a:cubicBezTo>
                    <a:cubicBezTo>
                      <a:pt x="81016" y="127719"/>
                      <a:pt x="95039" y="101261"/>
                      <a:pt x="92393" y="85915"/>
                    </a:cubicBezTo>
                    <a:cubicBezTo>
                      <a:pt x="89747" y="70569"/>
                      <a:pt x="63288" y="45698"/>
                      <a:pt x="65405" y="44640"/>
                    </a:cubicBezTo>
                    <a:cubicBezTo>
                      <a:pt x="67522" y="43582"/>
                      <a:pt x="100066" y="78771"/>
                      <a:pt x="105093" y="79565"/>
                    </a:cubicBezTo>
                    <a:cubicBezTo>
                      <a:pt x="110120" y="80359"/>
                      <a:pt x="101918" y="57605"/>
                      <a:pt x="95568" y="49403"/>
                    </a:cubicBezTo>
                    <a:cubicBezTo>
                      <a:pt x="89218" y="41201"/>
                      <a:pt x="82868" y="35380"/>
                      <a:pt x="66993" y="30353"/>
                    </a:cubicBezTo>
                    <a:cubicBezTo>
                      <a:pt x="51118" y="25326"/>
                      <a:pt x="-4709" y="24267"/>
                      <a:pt x="318" y="19240"/>
                    </a:cubicBezTo>
                    <a:cubicBezTo>
                      <a:pt x="5345" y="14213"/>
                      <a:pt x="78105" y="-1927"/>
                      <a:pt x="97155" y="190"/>
                    </a:cubicBezTo>
                    <a:cubicBezTo>
                      <a:pt x="116205" y="2307"/>
                      <a:pt x="112766" y="14213"/>
                      <a:pt x="114618" y="31940"/>
                    </a:cubicBezTo>
                    <a:cubicBezTo>
                      <a:pt x="116470" y="49667"/>
                      <a:pt x="99008" y="79565"/>
                      <a:pt x="108268" y="106553"/>
                    </a:cubicBezTo>
                    <a:cubicBezTo>
                      <a:pt x="117528" y="133540"/>
                      <a:pt x="191876" y="167672"/>
                      <a:pt x="198755" y="1891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C0BD25CE-8044-4607-83E5-9467205F183D}"/>
                  </a:ext>
                </a:extLst>
              </p:cNvPr>
              <p:cNvSpPr/>
              <p:nvPr/>
            </p:nvSpPr>
            <p:spPr>
              <a:xfrm>
                <a:off x="3059150" y="3562347"/>
                <a:ext cx="222322" cy="162133"/>
              </a:xfrm>
              <a:custGeom>
                <a:avLst/>
                <a:gdLst>
                  <a:gd name="connsiteX0" fmla="*/ 3138 w 222322"/>
                  <a:gd name="connsiteY0" fmla="*/ 161928 h 162133"/>
                  <a:gd name="connsiteX1" fmla="*/ 82513 w 222322"/>
                  <a:gd name="connsiteY1" fmla="*/ 42866 h 162133"/>
                  <a:gd name="connsiteX2" fmla="*/ 146013 w 222322"/>
                  <a:gd name="connsiteY2" fmla="*/ 55566 h 162133"/>
                  <a:gd name="connsiteX3" fmla="*/ 222213 w 222322"/>
                  <a:gd name="connsiteY3" fmla="*/ 26991 h 162133"/>
                  <a:gd name="connsiteX4" fmla="*/ 128550 w 222322"/>
                  <a:gd name="connsiteY4" fmla="*/ 3 h 162133"/>
                  <a:gd name="connsiteX5" fmla="*/ 28538 w 222322"/>
                  <a:gd name="connsiteY5" fmla="*/ 25403 h 162133"/>
                  <a:gd name="connsiteX6" fmla="*/ 17425 w 222322"/>
                  <a:gd name="connsiteY6" fmla="*/ 71441 h 162133"/>
                  <a:gd name="connsiteX7" fmla="*/ 3138 w 222322"/>
                  <a:gd name="connsiteY7" fmla="*/ 161928 h 16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322" h="162133">
                    <a:moveTo>
                      <a:pt x="3138" y="161928"/>
                    </a:moveTo>
                    <a:cubicBezTo>
                      <a:pt x="13986" y="157166"/>
                      <a:pt x="58701" y="60593"/>
                      <a:pt x="82513" y="42866"/>
                    </a:cubicBezTo>
                    <a:cubicBezTo>
                      <a:pt x="106326" y="25139"/>
                      <a:pt x="122730" y="58212"/>
                      <a:pt x="146013" y="55566"/>
                    </a:cubicBezTo>
                    <a:cubicBezTo>
                      <a:pt x="169296" y="52920"/>
                      <a:pt x="225123" y="36251"/>
                      <a:pt x="222213" y="26991"/>
                    </a:cubicBezTo>
                    <a:cubicBezTo>
                      <a:pt x="219303" y="17731"/>
                      <a:pt x="160829" y="268"/>
                      <a:pt x="128550" y="3"/>
                    </a:cubicBezTo>
                    <a:cubicBezTo>
                      <a:pt x="96271" y="-262"/>
                      <a:pt x="47059" y="13497"/>
                      <a:pt x="28538" y="25403"/>
                    </a:cubicBezTo>
                    <a:cubicBezTo>
                      <a:pt x="10017" y="37309"/>
                      <a:pt x="22187" y="55566"/>
                      <a:pt x="17425" y="71441"/>
                    </a:cubicBezTo>
                    <a:cubicBezTo>
                      <a:pt x="12663" y="87316"/>
                      <a:pt x="-7710" y="166690"/>
                      <a:pt x="3138" y="1619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90F2596D-E160-4269-8D43-8BFB766CBA63}"/>
                  </a:ext>
                </a:extLst>
              </p:cNvPr>
              <p:cNvSpPr/>
              <p:nvPr/>
            </p:nvSpPr>
            <p:spPr>
              <a:xfrm>
                <a:off x="3213519" y="3584391"/>
                <a:ext cx="294090" cy="227298"/>
              </a:xfrm>
              <a:custGeom>
                <a:avLst/>
                <a:gdLst>
                  <a:gd name="connsiteX0" fmla="*/ 64669 w 294090"/>
                  <a:gd name="connsiteY0" fmla="*/ 184 h 227298"/>
                  <a:gd name="connsiteX1" fmla="*/ 12281 w 294090"/>
                  <a:gd name="connsiteY1" fmla="*/ 77972 h 227298"/>
                  <a:gd name="connsiteX2" fmla="*/ 7519 w 294090"/>
                  <a:gd name="connsiteY2" fmla="*/ 124009 h 227298"/>
                  <a:gd name="connsiteX3" fmla="*/ 101181 w 294090"/>
                  <a:gd name="connsiteY3" fmla="*/ 216084 h 227298"/>
                  <a:gd name="connsiteX4" fmla="*/ 177381 w 294090"/>
                  <a:gd name="connsiteY4" fmla="*/ 220847 h 227298"/>
                  <a:gd name="connsiteX5" fmla="*/ 239294 w 294090"/>
                  <a:gd name="connsiteY5" fmla="*/ 171634 h 227298"/>
                  <a:gd name="connsiteX6" fmla="*/ 293269 w 294090"/>
                  <a:gd name="connsiteY6" fmla="*/ 203384 h 227298"/>
                  <a:gd name="connsiteX7" fmla="*/ 267869 w 294090"/>
                  <a:gd name="connsiteY7" fmla="*/ 155759 h 227298"/>
                  <a:gd name="connsiteX8" fmla="*/ 213894 w 294090"/>
                  <a:gd name="connsiteY8" fmla="*/ 101784 h 227298"/>
                  <a:gd name="connsiteX9" fmla="*/ 64669 w 294090"/>
                  <a:gd name="connsiteY9" fmla="*/ 184 h 22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090" h="227298">
                    <a:moveTo>
                      <a:pt x="64669" y="184"/>
                    </a:moveTo>
                    <a:cubicBezTo>
                      <a:pt x="31067" y="-3785"/>
                      <a:pt x="21806" y="57335"/>
                      <a:pt x="12281" y="77972"/>
                    </a:cubicBezTo>
                    <a:cubicBezTo>
                      <a:pt x="2756" y="98609"/>
                      <a:pt x="-7298" y="100990"/>
                      <a:pt x="7519" y="124009"/>
                    </a:cubicBezTo>
                    <a:cubicBezTo>
                      <a:pt x="22336" y="147028"/>
                      <a:pt x="72871" y="199944"/>
                      <a:pt x="101181" y="216084"/>
                    </a:cubicBezTo>
                    <a:cubicBezTo>
                      <a:pt x="129491" y="232224"/>
                      <a:pt x="154362" y="228255"/>
                      <a:pt x="177381" y="220847"/>
                    </a:cubicBezTo>
                    <a:cubicBezTo>
                      <a:pt x="200400" y="213439"/>
                      <a:pt x="219979" y="174545"/>
                      <a:pt x="239294" y="171634"/>
                    </a:cubicBezTo>
                    <a:cubicBezTo>
                      <a:pt x="258609" y="168724"/>
                      <a:pt x="288507" y="206030"/>
                      <a:pt x="293269" y="203384"/>
                    </a:cubicBezTo>
                    <a:cubicBezTo>
                      <a:pt x="298031" y="200738"/>
                      <a:pt x="281098" y="172692"/>
                      <a:pt x="267869" y="155759"/>
                    </a:cubicBezTo>
                    <a:cubicBezTo>
                      <a:pt x="254640" y="138826"/>
                      <a:pt x="243263" y="125861"/>
                      <a:pt x="213894" y="101784"/>
                    </a:cubicBezTo>
                    <a:cubicBezTo>
                      <a:pt x="184525" y="77707"/>
                      <a:pt x="98271" y="4153"/>
                      <a:pt x="64669" y="1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3CE04B00-0CE8-4A3C-B4C3-F69874ED49FD}"/>
                  </a:ext>
                </a:extLst>
              </p:cNvPr>
              <p:cNvSpPr/>
              <p:nvPr/>
            </p:nvSpPr>
            <p:spPr>
              <a:xfrm>
                <a:off x="3340100" y="366712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F2B5D05A-688F-4AB3-9A93-C8121E23F7C3}"/>
                  </a:ext>
                </a:extLst>
              </p:cNvPr>
              <p:cNvSpPr/>
              <p:nvPr/>
            </p:nvSpPr>
            <p:spPr>
              <a:xfrm>
                <a:off x="3024104" y="3533944"/>
                <a:ext cx="401769" cy="90362"/>
              </a:xfrm>
              <a:custGeom>
                <a:avLst/>
                <a:gdLst>
                  <a:gd name="connsiteX0" fmla="*/ 84 w 401769"/>
                  <a:gd name="connsiteY0" fmla="*/ 74444 h 90362"/>
                  <a:gd name="connsiteX1" fmla="*/ 125496 w 401769"/>
                  <a:gd name="connsiteY1" fmla="*/ 3006 h 90362"/>
                  <a:gd name="connsiteX2" fmla="*/ 42946 w 401769"/>
                  <a:gd name="connsiteY2" fmla="*/ 28406 h 90362"/>
                  <a:gd name="connsiteX3" fmla="*/ 141371 w 401769"/>
                  <a:gd name="connsiteY3" fmla="*/ 3006 h 90362"/>
                  <a:gd name="connsiteX4" fmla="*/ 295359 w 401769"/>
                  <a:gd name="connsiteY4" fmla="*/ 28406 h 90362"/>
                  <a:gd name="connsiteX5" fmla="*/ 258846 w 401769"/>
                  <a:gd name="connsiteY5" fmla="*/ 26819 h 90362"/>
                  <a:gd name="connsiteX6" fmla="*/ 401721 w 401769"/>
                  <a:gd name="connsiteY6" fmla="*/ 90319 h 90362"/>
                  <a:gd name="connsiteX7" fmla="*/ 241384 w 401769"/>
                  <a:gd name="connsiteY7" fmla="*/ 36344 h 90362"/>
                  <a:gd name="connsiteX8" fmla="*/ 163596 w 401769"/>
                  <a:gd name="connsiteY8" fmla="*/ 10944 h 90362"/>
                  <a:gd name="connsiteX9" fmla="*/ 106446 w 401769"/>
                  <a:gd name="connsiteY9" fmla="*/ 3006 h 90362"/>
                  <a:gd name="connsiteX10" fmla="*/ 84 w 401769"/>
                  <a:gd name="connsiteY10" fmla="*/ 74444 h 9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1769" h="90362">
                    <a:moveTo>
                      <a:pt x="84" y="74444"/>
                    </a:moveTo>
                    <a:cubicBezTo>
                      <a:pt x="3259" y="74444"/>
                      <a:pt x="118352" y="10679"/>
                      <a:pt x="125496" y="3006"/>
                    </a:cubicBezTo>
                    <a:cubicBezTo>
                      <a:pt x="132640" y="-4667"/>
                      <a:pt x="40300" y="28406"/>
                      <a:pt x="42946" y="28406"/>
                    </a:cubicBezTo>
                    <a:cubicBezTo>
                      <a:pt x="45592" y="28406"/>
                      <a:pt x="99302" y="3006"/>
                      <a:pt x="141371" y="3006"/>
                    </a:cubicBezTo>
                    <a:cubicBezTo>
                      <a:pt x="183440" y="3006"/>
                      <a:pt x="275780" y="24437"/>
                      <a:pt x="295359" y="28406"/>
                    </a:cubicBezTo>
                    <a:cubicBezTo>
                      <a:pt x="314938" y="32375"/>
                      <a:pt x="241119" y="16500"/>
                      <a:pt x="258846" y="26819"/>
                    </a:cubicBezTo>
                    <a:cubicBezTo>
                      <a:pt x="276573" y="37138"/>
                      <a:pt x="404631" y="88732"/>
                      <a:pt x="401721" y="90319"/>
                    </a:cubicBezTo>
                    <a:cubicBezTo>
                      <a:pt x="398811" y="91906"/>
                      <a:pt x="281071" y="49573"/>
                      <a:pt x="241384" y="36344"/>
                    </a:cubicBezTo>
                    <a:cubicBezTo>
                      <a:pt x="201697" y="23115"/>
                      <a:pt x="186086" y="16500"/>
                      <a:pt x="163596" y="10944"/>
                    </a:cubicBezTo>
                    <a:cubicBezTo>
                      <a:pt x="141106" y="5388"/>
                      <a:pt x="128671" y="-5196"/>
                      <a:pt x="106446" y="3006"/>
                    </a:cubicBezTo>
                    <a:cubicBezTo>
                      <a:pt x="84221" y="11208"/>
                      <a:pt x="-3091" y="74444"/>
                      <a:pt x="84" y="744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52BBA2EB-AB69-4230-BF3E-D2F55023BC9C}"/>
                  </a:ext>
                </a:extLst>
              </p:cNvPr>
              <p:cNvSpPr/>
              <p:nvPr/>
            </p:nvSpPr>
            <p:spPr>
              <a:xfrm>
                <a:off x="3011112" y="3480532"/>
                <a:ext cx="236390" cy="123093"/>
              </a:xfrm>
              <a:custGeom>
                <a:avLst/>
                <a:gdLst>
                  <a:gd name="connsiteX0" fmla="*/ 376 w 236390"/>
                  <a:gd name="connsiteY0" fmla="*/ 123093 h 123093"/>
                  <a:gd name="connsiteX1" fmla="*/ 94038 w 236390"/>
                  <a:gd name="connsiteY1" fmla="*/ 13556 h 123093"/>
                  <a:gd name="connsiteX2" fmla="*/ 60701 w 236390"/>
                  <a:gd name="connsiteY2" fmla="*/ 40543 h 123093"/>
                  <a:gd name="connsiteX3" fmla="*/ 194051 w 236390"/>
                  <a:gd name="connsiteY3" fmla="*/ 4031 h 123093"/>
                  <a:gd name="connsiteX4" fmla="*/ 233738 w 236390"/>
                  <a:gd name="connsiteY4" fmla="*/ 13556 h 123093"/>
                  <a:gd name="connsiteX5" fmla="*/ 132138 w 236390"/>
                  <a:gd name="connsiteY5" fmla="*/ 856 h 123093"/>
                  <a:gd name="connsiteX6" fmla="*/ 63876 w 236390"/>
                  <a:gd name="connsiteY6" fmla="*/ 11968 h 123093"/>
                  <a:gd name="connsiteX7" fmla="*/ 376 w 236390"/>
                  <a:gd name="connsiteY7" fmla="*/ 123093 h 12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390" h="123093">
                    <a:moveTo>
                      <a:pt x="376" y="123093"/>
                    </a:moveTo>
                    <a:cubicBezTo>
                      <a:pt x="5403" y="123358"/>
                      <a:pt x="83984" y="27314"/>
                      <a:pt x="94038" y="13556"/>
                    </a:cubicBezTo>
                    <a:cubicBezTo>
                      <a:pt x="104092" y="-202"/>
                      <a:pt x="44032" y="42130"/>
                      <a:pt x="60701" y="40543"/>
                    </a:cubicBezTo>
                    <a:cubicBezTo>
                      <a:pt x="77370" y="38956"/>
                      <a:pt x="165212" y="8529"/>
                      <a:pt x="194051" y="4031"/>
                    </a:cubicBezTo>
                    <a:cubicBezTo>
                      <a:pt x="222890" y="-467"/>
                      <a:pt x="244057" y="14085"/>
                      <a:pt x="233738" y="13556"/>
                    </a:cubicBezTo>
                    <a:cubicBezTo>
                      <a:pt x="223419" y="13027"/>
                      <a:pt x="160448" y="1121"/>
                      <a:pt x="132138" y="856"/>
                    </a:cubicBezTo>
                    <a:cubicBezTo>
                      <a:pt x="103828" y="591"/>
                      <a:pt x="85836" y="-4172"/>
                      <a:pt x="63876" y="11968"/>
                    </a:cubicBezTo>
                    <a:cubicBezTo>
                      <a:pt x="41916" y="28107"/>
                      <a:pt x="-4651" y="122828"/>
                      <a:pt x="376" y="1230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06C142C6-0337-42E6-982D-AE147B3A90C8}"/>
                  </a:ext>
                </a:extLst>
              </p:cNvPr>
              <p:cNvSpPr/>
              <p:nvPr/>
            </p:nvSpPr>
            <p:spPr>
              <a:xfrm>
                <a:off x="2982899" y="3528752"/>
                <a:ext cx="123843" cy="382883"/>
              </a:xfrm>
              <a:custGeom>
                <a:avLst/>
                <a:gdLst>
                  <a:gd name="connsiteX0" fmla="*/ 14 w 123843"/>
                  <a:gd name="connsiteY0" fmla="*/ 261 h 382883"/>
                  <a:gd name="connsiteX1" fmla="*/ 39701 w 123843"/>
                  <a:gd name="connsiteY1" fmla="*/ 84398 h 382883"/>
                  <a:gd name="connsiteX2" fmla="*/ 19064 w 123843"/>
                  <a:gd name="connsiteY2" fmla="*/ 76461 h 382883"/>
                  <a:gd name="connsiteX3" fmla="*/ 41289 w 123843"/>
                  <a:gd name="connsiteY3" fmla="*/ 154248 h 382883"/>
                  <a:gd name="connsiteX4" fmla="*/ 30176 w 123843"/>
                  <a:gd name="connsiteY4" fmla="*/ 205048 h 382883"/>
                  <a:gd name="connsiteX5" fmla="*/ 30176 w 123843"/>
                  <a:gd name="connsiteY5" fmla="*/ 198698 h 382883"/>
                  <a:gd name="connsiteX6" fmla="*/ 60339 w 123843"/>
                  <a:gd name="connsiteY6" fmla="*/ 281248 h 382883"/>
                  <a:gd name="connsiteX7" fmla="*/ 66689 w 123843"/>
                  <a:gd name="connsiteY7" fmla="*/ 284423 h 382883"/>
                  <a:gd name="connsiteX8" fmla="*/ 73039 w 123843"/>
                  <a:gd name="connsiteY8" fmla="*/ 297123 h 382883"/>
                  <a:gd name="connsiteX9" fmla="*/ 123839 w 123843"/>
                  <a:gd name="connsiteY9" fmla="*/ 382848 h 382883"/>
                  <a:gd name="connsiteX10" fmla="*/ 69864 w 123843"/>
                  <a:gd name="connsiteY10" fmla="*/ 286011 h 382883"/>
                  <a:gd name="connsiteX11" fmla="*/ 31764 w 123843"/>
                  <a:gd name="connsiteY11" fmla="*/ 198698 h 382883"/>
                  <a:gd name="connsiteX12" fmla="*/ 34939 w 123843"/>
                  <a:gd name="connsiteY12" fmla="*/ 116148 h 382883"/>
                  <a:gd name="connsiteX13" fmla="*/ 14 w 123843"/>
                  <a:gd name="connsiteY13" fmla="*/ 261 h 38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843" h="382883">
                    <a:moveTo>
                      <a:pt x="14" y="261"/>
                    </a:moveTo>
                    <a:cubicBezTo>
                      <a:pt x="808" y="-5031"/>
                      <a:pt x="36526" y="71698"/>
                      <a:pt x="39701" y="84398"/>
                    </a:cubicBezTo>
                    <a:cubicBezTo>
                      <a:pt x="42876" y="97098"/>
                      <a:pt x="18799" y="64819"/>
                      <a:pt x="19064" y="76461"/>
                    </a:cubicBezTo>
                    <a:cubicBezTo>
                      <a:pt x="19329" y="88103"/>
                      <a:pt x="39437" y="132817"/>
                      <a:pt x="41289" y="154248"/>
                    </a:cubicBezTo>
                    <a:cubicBezTo>
                      <a:pt x="43141" y="175679"/>
                      <a:pt x="32028" y="197640"/>
                      <a:pt x="30176" y="205048"/>
                    </a:cubicBezTo>
                    <a:cubicBezTo>
                      <a:pt x="28324" y="212456"/>
                      <a:pt x="25149" y="185998"/>
                      <a:pt x="30176" y="198698"/>
                    </a:cubicBezTo>
                    <a:cubicBezTo>
                      <a:pt x="35203" y="211398"/>
                      <a:pt x="54254" y="266961"/>
                      <a:pt x="60339" y="281248"/>
                    </a:cubicBezTo>
                    <a:cubicBezTo>
                      <a:pt x="66425" y="295536"/>
                      <a:pt x="64572" y="281777"/>
                      <a:pt x="66689" y="284423"/>
                    </a:cubicBezTo>
                    <a:cubicBezTo>
                      <a:pt x="68806" y="287069"/>
                      <a:pt x="63514" y="280719"/>
                      <a:pt x="73039" y="297123"/>
                    </a:cubicBezTo>
                    <a:cubicBezTo>
                      <a:pt x="82564" y="313527"/>
                      <a:pt x="124368" y="384700"/>
                      <a:pt x="123839" y="382848"/>
                    </a:cubicBezTo>
                    <a:cubicBezTo>
                      <a:pt x="123310" y="380996"/>
                      <a:pt x="85210" y="316703"/>
                      <a:pt x="69864" y="286011"/>
                    </a:cubicBezTo>
                    <a:cubicBezTo>
                      <a:pt x="54518" y="255319"/>
                      <a:pt x="37585" y="227009"/>
                      <a:pt x="31764" y="198698"/>
                    </a:cubicBezTo>
                    <a:cubicBezTo>
                      <a:pt x="25943" y="170388"/>
                      <a:pt x="39172" y="147104"/>
                      <a:pt x="34939" y="116148"/>
                    </a:cubicBezTo>
                    <a:cubicBezTo>
                      <a:pt x="30706" y="85192"/>
                      <a:pt x="-780" y="5553"/>
                      <a:pt x="14" y="2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5FF193F4-A910-4AEB-84F2-E11D5CC09830}"/>
                  </a:ext>
                </a:extLst>
              </p:cNvPr>
              <p:cNvSpPr/>
              <p:nvPr/>
            </p:nvSpPr>
            <p:spPr>
              <a:xfrm>
                <a:off x="3256493" y="3434754"/>
                <a:ext cx="291434" cy="349370"/>
              </a:xfrm>
              <a:custGeom>
                <a:avLst/>
                <a:gdLst>
                  <a:gd name="connsiteX0" fmla="*/ 1057 w 291434"/>
                  <a:gd name="connsiteY0" fmla="*/ 2184 h 349370"/>
                  <a:gd name="connsiteX1" fmla="*/ 151870 w 291434"/>
                  <a:gd name="connsiteY1" fmla="*/ 129184 h 349370"/>
                  <a:gd name="connsiteX2" fmla="*/ 115357 w 291434"/>
                  <a:gd name="connsiteY2" fmla="*/ 110134 h 349370"/>
                  <a:gd name="connsiteX3" fmla="*/ 202670 w 291434"/>
                  <a:gd name="connsiteY3" fmla="*/ 227609 h 349370"/>
                  <a:gd name="connsiteX4" fmla="*/ 186795 w 291434"/>
                  <a:gd name="connsiteY4" fmla="*/ 200621 h 349370"/>
                  <a:gd name="connsiteX5" fmla="*/ 275695 w 291434"/>
                  <a:gd name="connsiteY5" fmla="*/ 330796 h 349370"/>
                  <a:gd name="connsiteX6" fmla="*/ 283632 w 291434"/>
                  <a:gd name="connsiteY6" fmla="*/ 335559 h 349370"/>
                  <a:gd name="connsiteX7" fmla="*/ 193145 w 291434"/>
                  <a:gd name="connsiteY7" fmla="*/ 208559 h 349370"/>
                  <a:gd name="connsiteX8" fmla="*/ 148695 w 291434"/>
                  <a:gd name="connsiteY8" fmla="*/ 162521 h 349370"/>
                  <a:gd name="connsiteX9" fmla="*/ 123295 w 291434"/>
                  <a:gd name="connsiteY9" fmla="*/ 151409 h 349370"/>
                  <a:gd name="connsiteX10" fmla="*/ 120120 w 291434"/>
                  <a:gd name="connsiteY10" fmla="*/ 68859 h 349370"/>
                  <a:gd name="connsiteX11" fmla="*/ 86782 w 291434"/>
                  <a:gd name="connsiteY11" fmla="*/ 48221 h 349370"/>
                  <a:gd name="connsiteX12" fmla="*/ 1057 w 291434"/>
                  <a:gd name="connsiteY12" fmla="*/ 2184 h 34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434" h="349370">
                    <a:moveTo>
                      <a:pt x="1057" y="2184"/>
                    </a:moveTo>
                    <a:cubicBezTo>
                      <a:pt x="11905" y="15678"/>
                      <a:pt x="132820" y="111192"/>
                      <a:pt x="151870" y="129184"/>
                    </a:cubicBezTo>
                    <a:cubicBezTo>
                      <a:pt x="170920" y="147176"/>
                      <a:pt x="106890" y="93730"/>
                      <a:pt x="115357" y="110134"/>
                    </a:cubicBezTo>
                    <a:cubicBezTo>
                      <a:pt x="123824" y="126538"/>
                      <a:pt x="190764" y="212528"/>
                      <a:pt x="202670" y="227609"/>
                    </a:cubicBezTo>
                    <a:cubicBezTo>
                      <a:pt x="214576" y="242690"/>
                      <a:pt x="174624" y="183423"/>
                      <a:pt x="186795" y="200621"/>
                    </a:cubicBezTo>
                    <a:cubicBezTo>
                      <a:pt x="198966" y="217819"/>
                      <a:pt x="259556" y="308306"/>
                      <a:pt x="275695" y="330796"/>
                    </a:cubicBezTo>
                    <a:cubicBezTo>
                      <a:pt x="291835" y="353286"/>
                      <a:pt x="297390" y="355932"/>
                      <a:pt x="283632" y="335559"/>
                    </a:cubicBezTo>
                    <a:cubicBezTo>
                      <a:pt x="269874" y="315186"/>
                      <a:pt x="215634" y="237399"/>
                      <a:pt x="193145" y="208559"/>
                    </a:cubicBezTo>
                    <a:cubicBezTo>
                      <a:pt x="170656" y="179719"/>
                      <a:pt x="160337" y="172046"/>
                      <a:pt x="148695" y="162521"/>
                    </a:cubicBezTo>
                    <a:cubicBezTo>
                      <a:pt x="137053" y="152996"/>
                      <a:pt x="128057" y="167019"/>
                      <a:pt x="123295" y="151409"/>
                    </a:cubicBezTo>
                    <a:cubicBezTo>
                      <a:pt x="118533" y="135799"/>
                      <a:pt x="126205" y="86057"/>
                      <a:pt x="120120" y="68859"/>
                    </a:cubicBezTo>
                    <a:cubicBezTo>
                      <a:pt x="114035" y="51661"/>
                      <a:pt x="107684" y="54571"/>
                      <a:pt x="86782" y="48221"/>
                    </a:cubicBezTo>
                    <a:cubicBezTo>
                      <a:pt x="65880" y="41871"/>
                      <a:pt x="-9791" y="-11310"/>
                      <a:pt x="1057" y="21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9AA12A45-BF12-4030-8ED1-A2321D0E8F97}"/>
                  </a:ext>
                </a:extLst>
              </p:cNvPr>
              <p:cNvSpPr/>
              <p:nvPr/>
            </p:nvSpPr>
            <p:spPr>
              <a:xfrm>
                <a:off x="2958560" y="3213218"/>
                <a:ext cx="425229" cy="95554"/>
              </a:xfrm>
              <a:custGeom>
                <a:avLst/>
                <a:gdLst>
                  <a:gd name="connsiteX0" fmla="*/ 2128 w 425229"/>
                  <a:gd name="connsiteY0" fmla="*/ 60207 h 95554"/>
                  <a:gd name="connsiteX1" fmla="*/ 67215 w 425229"/>
                  <a:gd name="connsiteY1" fmla="*/ 14170 h 95554"/>
                  <a:gd name="connsiteX2" fmla="*/ 94203 w 425229"/>
                  <a:gd name="connsiteY2" fmla="*/ 3057 h 95554"/>
                  <a:gd name="connsiteX3" fmla="*/ 114840 w 425229"/>
                  <a:gd name="connsiteY3" fmla="*/ 1470 h 95554"/>
                  <a:gd name="connsiteX4" fmla="*/ 192628 w 425229"/>
                  <a:gd name="connsiteY4" fmla="*/ 22107 h 95554"/>
                  <a:gd name="connsiteX5" fmla="*/ 192628 w 425229"/>
                  <a:gd name="connsiteY5" fmla="*/ 14170 h 95554"/>
                  <a:gd name="connsiteX6" fmla="*/ 257715 w 425229"/>
                  <a:gd name="connsiteY6" fmla="*/ 37982 h 95554"/>
                  <a:gd name="connsiteX7" fmla="*/ 276765 w 425229"/>
                  <a:gd name="connsiteY7" fmla="*/ 33220 h 95554"/>
                  <a:gd name="connsiteX8" fmla="*/ 333915 w 425229"/>
                  <a:gd name="connsiteY8" fmla="*/ 42745 h 95554"/>
                  <a:gd name="connsiteX9" fmla="*/ 337090 w 425229"/>
                  <a:gd name="connsiteY9" fmla="*/ 39570 h 95554"/>
                  <a:gd name="connsiteX10" fmla="*/ 421228 w 425229"/>
                  <a:gd name="connsiteY10" fmla="*/ 93545 h 95554"/>
                  <a:gd name="connsiteX11" fmla="*/ 411703 w 425229"/>
                  <a:gd name="connsiteY11" fmla="*/ 84020 h 95554"/>
                  <a:gd name="connsiteX12" fmla="*/ 411703 w 425229"/>
                  <a:gd name="connsiteY12" fmla="*/ 84020 h 95554"/>
                  <a:gd name="connsiteX13" fmla="*/ 386303 w 425229"/>
                  <a:gd name="connsiteY13" fmla="*/ 69732 h 95554"/>
                  <a:gd name="connsiteX14" fmla="*/ 254540 w 425229"/>
                  <a:gd name="connsiteY14" fmla="*/ 17345 h 95554"/>
                  <a:gd name="connsiteX15" fmla="*/ 283115 w 425229"/>
                  <a:gd name="connsiteY15" fmla="*/ 41157 h 95554"/>
                  <a:gd name="connsiteX16" fmla="*/ 154528 w 425229"/>
                  <a:gd name="connsiteY16" fmla="*/ 15757 h 95554"/>
                  <a:gd name="connsiteX17" fmla="*/ 2128 w 425229"/>
                  <a:gd name="connsiteY17" fmla="*/ 60207 h 9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5229" h="95554">
                    <a:moveTo>
                      <a:pt x="2128" y="60207"/>
                    </a:moveTo>
                    <a:cubicBezTo>
                      <a:pt x="-12424" y="59943"/>
                      <a:pt x="51869" y="23695"/>
                      <a:pt x="67215" y="14170"/>
                    </a:cubicBezTo>
                    <a:cubicBezTo>
                      <a:pt x="82561" y="4645"/>
                      <a:pt x="86266" y="5174"/>
                      <a:pt x="94203" y="3057"/>
                    </a:cubicBezTo>
                    <a:cubicBezTo>
                      <a:pt x="102140" y="940"/>
                      <a:pt x="98436" y="-1705"/>
                      <a:pt x="114840" y="1470"/>
                    </a:cubicBezTo>
                    <a:cubicBezTo>
                      <a:pt x="131244" y="4645"/>
                      <a:pt x="179663" y="19990"/>
                      <a:pt x="192628" y="22107"/>
                    </a:cubicBezTo>
                    <a:cubicBezTo>
                      <a:pt x="205593" y="24224"/>
                      <a:pt x="181780" y="11524"/>
                      <a:pt x="192628" y="14170"/>
                    </a:cubicBezTo>
                    <a:cubicBezTo>
                      <a:pt x="203476" y="16816"/>
                      <a:pt x="243692" y="34807"/>
                      <a:pt x="257715" y="37982"/>
                    </a:cubicBezTo>
                    <a:cubicBezTo>
                      <a:pt x="271738" y="41157"/>
                      <a:pt x="264065" y="32426"/>
                      <a:pt x="276765" y="33220"/>
                    </a:cubicBezTo>
                    <a:cubicBezTo>
                      <a:pt x="289465" y="34014"/>
                      <a:pt x="323861" y="41687"/>
                      <a:pt x="333915" y="42745"/>
                    </a:cubicBezTo>
                    <a:cubicBezTo>
                      <a:pt x="343969" y="43803"/>
                      <a:pt x="322538" y="31103"/>
                      <a:pt x="337090" y="39570"/>
                    </a:cubicBezTo>
                    <a:cubicBezTo>
                      <a:pt x="351642" y="48037"/>
                      <a:pt x="408793" y="86137"/>
                      <a:pt x="421228" y="93545"/>
                    </a:cubicBezTo>
                    <a:cubicBezTo>
                      <a:pt x="433663" y="100953"/>
                      <a:pt x="413290" y="85607"/>
                      <a:pt x="411703" y="84020"/>
                    </a:cubicBezTo>
                    <a:lnTo>
                      <a:pt x="411703" y="84020"/>
                    </a:lnTo>
                    <a:cubicBezTo>
                      <a:pt x="407470" y="81639"/>
                      <a:pt x="412497" y="80844"/>
                      <a:pt x="386303" y="69732"/>
                    </a:cubicBezTo>
                    <a:cubicBezTo>
                      <a:pt x="360109" y="58620"/>
                      <a:pt x="271738" y="22107"/>
                      <a:pt x="254540" y="17345"/>
                    </a:cubicBezTo>
                    <a:cubicBezTo>
                      <a:pt x="237342" y="12582"/>
                      <a:pt x="299784" y="41422"/>
                      <a:pt x="283115" y="41157"/>
                    </a:cubicBezTo>
                    <a:cubicBezTo>
                      <a:pt x="266446" y="40892"/>
                      <a:pt x="202153" y="16286"/>
                      <a:pt x="154528" y="15757"/>
                    </a:cubicBezTo>
                    <a:cubicBezTo>
                      <a:pt x="106903" y="15228"/>
                      <a:pt x="16680" y="60471"/>
                      <a:pt x="2128" y="602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83706F71-50AB-4B04-B606-A7D6F693F9C4}"/>
                  </a:ext>
                </a:extLst>
              </p:cNvPr>
              <p:cNvSpPr/>
              <p:nvPr/>
            </p:nvSpPr>
            <p:spPr>
              <a:xfrm>
                <a:off x="3300555" y="3232859"/>
                <a:ext cx="213406" cy="148781"/>
              </a:xfrm>
              <a:custGeom>
                <a:avLst/>
                <a:gdLst>
                  <a:gd name="connsiteX0" fmla="*/ 4620 w 213406"/>
                  <a:gd name="connsiteY0" fmla="*/ 879 h 148781"/>
                  <a:gd name="connsiteX1" fmla="*/ 147495 w 213406"/>
                  <a:gd name="connsiteY1" fmla="*/ 104066 h 148781"/>
                  <a:gd name="connsiteX2" fmla="*/ 125270 w 213406"/>
                  <a:gd name="connsiteY2" fmla="*/ 67554 h 148781"/>
                  <a:gd name="connsiteX3" fmla="*/ 209408 w 213406"/>
                  <a:gd name="connsiteY3" fmla="*/ 146929 h 148781"/>
                  <a:gd name="connsiteX4" fmla="*/ 188770 w 213406"/>
                  <a:gd name="connsiteY4" fmla="*/ 119941 h 148781"/>
                  <a:gd name="connsiteX5" fmla="*/ 91933 w 213406"/>
                  <a:gd name="connsiteY5" fmla="*/ 78666 h 148781"/>
                  <a:gd name="connsiteX6" fmla="*/ 39545 w 213406"/>
                  <a:gd name="connsiteY6" fmla="*/ 54854 h 148781"/>
                  <a:gd name="connsiteX7" fmla="*/ 4620 w 213406"/>
                  <a:gd name="connsiteY7" fmla="*/ 879 h 1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406" h="148781">
                    <a:moveTo>
                      <a:pt x="4620" y="879"/>
                    </a:moveTo>
                    <a:cubicBezTo>
                      <a:pt x="22611" y="9081"/>
                      <a:pt x="127387" y="92954"/>
                      <a:pt x="147495" y="104066"/>
                    </a:cubicBezTo>
                    <a:cubicBezTo>
                      <a:pt x="167603" y="115178"/>
                      <a:pt x="114951" y="60410"/>
                      <a:pt x="125270" y="67554"/>
                    </a:cubicBezTo>
                    <a:cubicBezTo>
                      <a:pt x="135589" y="74698"/>
                      <a:pt x="198825" y="138198"/>
                      <a:pt x="209408" y="146929"/>
                    </a:cubicBezTo>
                    <a:cubicBezTo>
                      <a:pt x="219991" y="155660"/>
                      <a:pt x="208349" y="131318"/>
                      <a:pt x="188770" y="119941"/>
                    </a:cubicBezTo>
                    <a:cubicBezTo>
                      <a:pt x="169191" y="108564"/>
                      <a:pt x="116804" y="89514"/>
                      <a:pt x="91933" y="78666"/>
                    </a:cubicBezTo>
                    <a:cubicBezTo>
                      <a:pt x="67062" y="67818"/>
                      <a:pt x="53039" y="65437"/>
                      <a:pt x="39545" y="54854"/>
                    </a:cubicBezTo>
                    <a:cubicBezTo>
                      <a:pt x="26051" y="44271"/>
                      <a:pt x="-13371" y="-7323"/>
                      <a:pt x="4620" y="8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678BE0EC-C1C4-419D-A43B-B3012CCCEDC5}"/>
                  </a:ext>
                </a:extLst>
              </p:cNvPr>
              <p:cNvSpPr/>
              <p:nvPr/>
            </p:nvSpPr>
            <p:spPr>
              <a:xfrm>
                <a:off x="2968535" y="3279749"/>
                <a:ext cx="307809" cy="73065"/>
              </a:xfrm>
              <a:custGeom>
                <a:avLst/>
                <a:gdLst>
                  <a:gd name="connsiteX0" fmla="*/ 306478 w 307809"/>
                  <a:gd name="connsiteY0" fmla="*/ 73051 h 73065"/>
                  <a:gd name="connsiteX1" fmla="*/ 200115 w 307809"/>
                  <a:gd name="connsiteY1" fmla="*/ 28601 h 73065"/>
                  <a:gd name="connsiteX2" fmla="*/ 144553 w 307809"/>
                  <a:gd name="connsiteY2" fmla="*/ 26 h 73065"/>
                  <a:gd name="connsiteX3" fmla="*/ 201703 w 307809"/>
                  <a:gd name="connsiteY3" fmla="*/ 33364 h 73065"/>
                  <a:gd name="connsiteX4" fmla="*/ 77878 w 307809"/>
                  <a:gd name="connsiteY4" fmla="*/ 19076 h 73065"/>
                  <a:gd name="connsiteX5" fmla="*/ 39778 w 307809"/>
                  <a:gd name="connsiteY5" fmla="*/ 19076 h 73065"/>
                  <a:gd name="connsiteX6" fmla="*/ 98515 w 307809"/>
                  <a:gd name="connsiteY6" fmla="*/ 31776 h 73065"/>
                  <a:gd name="connsiteX7" fmla="*/ 90 w 307809"/>
                  <a:gd name="connsiteY7" fmla="*/ 23839 h 73065"/>
                  <a:gd name="connsiteX8" fmla="*/ 119153 w 307809"/>
                  <a:gd name="connsiteY8" fmla="*/ 23839 h 73065"/>
                  <a:gd name="connsiteX9" fmla="*/ 306478 w 307809"/>
                  <a:gd name="connsiteY9" fmla="*/ 73051 h 7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809" h="73065">
                    <a:moveTo>
                      <a:pt x="306478" y="73051"/>
                    </a:moveTo>
                    <a:cubicBezTo>
                      <a:pt x="319972" y="73845"/>
                      <a:pt x="227102" y="40772"/>
                      <a:pt x="200115" y="28601"/>
                    </a:cubicBezTo>
                    <a:cubicBezTo>
                      <a:pt x="173127" y="16430"/>
                      <a:pt x="144288" y="-768"/>
                      <a:pt x="144553" y="26"/>
                    </a:cubicBezTo>
                    <a:cubicBezTo>
                      <a:pt x="144818" y="820"/>
                      <a:pt x="212816" y="30189"/>
                      <a:pt x="201703" y="33364"/>
                    </a:cubicBezTo>
                    <a:cubicBezTo>
                      <a:pt x="190590" y="36539"/>
                      <a:pt x="104865" y="21457"/>
                      <a:pt x="77878" y="19076"/>
                    </a:cubicBezTo>
                    <a:cubicBezTo>
                      <a:pt x="50890" y="16695"/>
                      <a:pt x="36338" y="16959"/>
                      <a:pt x="39778" y="19076"/>
                    </a:cubicBezTo>
                    <a:cubicBezTo>
                      <a:pt x="43217" y="21193"/>
                      <a:pt x="105130" y="30982"/>
                      <a:pt x="98515" y="31776"/>
                    </a:cubicBezTo>
                    <a:cubicBezTo>
                      <a:pt x="91900" y="32570"/>
                      <a:pt x="-3350" y="25162"/>
                      <a:pt x="90" y="23839"/>
                    </a:cubicBezTo>
                    <a:cubicBezTo>
                      <a:pt x="3530" y="22516"/>
                      <a:pt x="67824" y="13520"/>
                      <a:pt x="119153" y="23839"/>
                    </a:cubicBezTo>
                    <a:cubicBezTo>
                      <a:pt x="170482" y="34158"/>
                      <a:pt x="292984" y="72257"/>
                      <a:pt x="306478" y="730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3D0AC473-C1C6-4A39-9220-4216D7E1E75B}"/>
                  </a:ext>
                </a:extLst>
              </p:cNvPr>
              <p:cNvSpPr/>
              <p:nvPr/>
            </p:nvSpPr>
            <p:spPr>
              <a:xfrm>
                <a:off x="3247902" y="3341175"/>
                <a:ext cx="185052" cy="80299"/>
              </a:xfrm>
              <a:custGeom>
                <a:avLst/>
                <a:gdLst>
                  <a:gd name="connsiteX0" fmla="*/ 123 w 185052"/>
                  <a:gd name="connsiteY0" fmla="*/ 513 h 80299"/>
                  <a:gd name="connsiteX1" fmla="*/ 184273 w 185052"/>
                  <a:gd name="connsiteY1" fmla="*/ 79888 h 80299"/>
                  <a:gd name="connsiteX2" fmla="*/ 69973 w 185052"/>
                  <a:gd name="connsiteY2" fmla="*/ 32263 h 80299"/>
                  <a:gd name="connsiteX3" fmla="*/ 163636 w 185052"/>
                  <a:gd name="connsiteY3" fmla="*/ 46550 h 80299"/>
                  <a:gd name="connsiteX4" fmla="*/ 87436 w 185052"/>
                  <a:gd name="connsiteY4" fmla="*/ 10038 h 80299"/>
                  <a:gd name="connsiteX5" fmla="*/ 154111 w 185052"/>
                  <a:gd name="connsiteY5" fmla="*/ 43375 h 80299"/>
                  <a:gd name="connsiteX6" fmla="*/ 123 w 185052"/>
                  <a:gd name="connsiteY6" fmla="*/ 513 h 8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052" h="80299">
                    <a:moveTo>
                      <a:pt x="123" y="513"/>
                    </a:moveTo>
                    <a:cubicBezTo>
                      <a:pt x="5150" y="6599"/>
                      <a:pt x="172631" y="74596"/>
                      <a:pt x="184273" y="79888"/>
                    </a:cubicBezTo>
                    <a:cubicBezTo>
                      <a:pt x="195915" y="85180"/>
                      <a:pt x="73413" y="37819"/>
                      <a:pt x="69973" y="32263"/>
                    </a:cubicBezTo>
                    <a:cubicBezTo>
                      <a:pt x="66534" y="26707"/>
                      <a:pt x="160726" y="50254"/>
                      <a:pt x="163636" y="46550"/>
                    </a:cubicBezTo>
                    <a:cubicBezTo>
                      <a:pt x="166547" y="42846"/>
                      <a:pt x="87436" y="10038"/>
                      <a:pt x="87436" y="10038"/>
                    </a:cubicBezTo>
                    <a:cubicBezTo>
                      <a:pt x="85849" y="9509"/>
                      <a:pt x="162842" y="42317"/>
                      <a:pt x="154111" y="43375"/>
                    </a:cubicBezTo>
                    <a:cubicBezTo>
                      <a:pt x="145380" y="44433"/>
                      <a:pt x="-4904" y="-5573"/>
                      <a:pt x="123" y="5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916ED8E5-F01A-4D58-A88B-7C3AFA80AFA6}"/>
                  </a:ext>
                </a:extLst>
              </p:cNvPr>
              <p:cNvSpPr/>
              <p:nvPr/>
            </p:nvSpPr>
            <p:spPr>
              <a:xfrm>
                <a:off x="3295609" y="3355854"/>
                <a:ext cx="222300" cy="87739"/>
              </a:xfrm>
              <a:custGeom>
                <a:avLst/>
                <a:gdLst>
                  <a:gd name="connsiteX0" fmla="*/ 41 w 222300"/>
                  <a:gd name="connsiteY0" fmla="*/ 121 h 87739"/>
                  <a:gd name="connsiteX1" fmla="*/ 160379 w 222300"/>
                  <a:gd name="connsiteY1" fmla="*/ 46159 h 87739"/>
                  <a:gd name="connsiteX2" fmla="*/ 222291 w 222300"/>
                  <a:gd name="connsiteY2" fmla="*/ 44571 h 87739"/>
                  <a:gd name="connsiteX3" fmla="*/ 165141 w 222300"/>
                  <a:gd name="connsiteY3" fmla="*/ 46159 h 87739"/>
                  <a:gd name="connsiteX4" fmla="*/ 160379 w 222300"/>
                  <a:gd name="connsiteY4" fmla="*/ 87434 h 87739"/>
                  <a:gd name="connsiteX5" fmla="*/ 144504 w 222300"/>
                  <a:gd name="connsiteY5" fmla="*/ 62034 h 87739"/>
                  <a:gd name="connsiteX6" fmla="*/ 41 w 222300"/>
                  <a:gd name="connsiteY6" fmla="*/ 121 h 8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300" h="87739">
                    <a:moveTo>
                      <a:pt x="41" y="121"/>
                    </a:moveTo>
                    <a:cubicBezTo>
                      <a:pt x="2687" y="-2525"/>
                      <a:pt x="123337" y="38751"/>
                      <a:pt x="160379" y="46159"/>
                    </a:cubicBezTo>
                    <a:cubicBezTo>
                      <a:pt x="197421" y="53567"/>
                      <a:pt x="221497" y="44571"/>
                      <a:pt x="222291" y="44571"/>
                    </a:cubicBezTo>
                    <a:cubicBezTo>
                      <a:pt x="223085" y="44571"/>
                      <a:pt x="175460" y="39015"/>
                      <a:pt x="165141" y="46159"/>
                    </a:cubicBezTo>
                    <a:cubicBezTo>
                      <a:pt x="154822" y="53303"/>
                      <a:pt x="163819" y="84788"/>
                      <a:pt x="160379" y="87434"/>
                    </a:cubicBezTo>
                    <a:cubicBezTo>
                      <a:pt x="156939" y="90080"/>
                      <a:pt x="168052" y="74999"/>
                      <a:pt x="144504" y="62034"/>
                    </a:cubicBezTo>
                    <a:cubicBezTo>
                      <a:pt x="120956" y="49069"/>
                      <a:pt x="-2605" y="2767"/>
                      <a:pt x="41" y="1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A8D3E54F-207B-4E4C-A1DA-34B5B3DDFA14}"/>
                  </a:ext>
                </a:extLst>
              </p:cNvPr>
              <p:cNvSpPr/>
              <p:nvPr/>
            </p:nvSpPr>
            <p:spPr>
              <a:xfrm>
                <a:off x="3276434" y="3295649"/>
                <a:ext cx="221899" cy="103249"/>
              </a:xfrm>
              <a:custGeom>
                <a:avLst/>
                <a:gdLst>
                  <a:gd name="connsiteX0" fmla="*/ 220829 w 221899"/>
                  <a:gd name="connsiteY0" fmla="*/ 103189 h 103249"/>
                  <a:gd name="connsiteX1" fmla="*/ 74779 w 221899"/>
                  <a:gd name="connsiteY1" fmla="*/ 38101 h 103249"/>
                  <a:gd name="connsiteX2" fmla="*/ 106529 w 221899"/>
                  <a:gd name="connsiteY2" fmla="*/ 50801 h 103249"/>
                  <a:gd name="connsiteX3" fmla="*/ 166 w 221899"/>
                  <a:gd name="connsiteY3" fmla="*/ 1 h 103249"/>
                  <a:gd name="connsiteX4" fmla="*/ 135104 w 221899"/>
                  <a:gd name="connsiteY4" fmla="*/ 49214 h 103249"/>
                  <a:gd name="connsiteX5" fmla="*/ 220829 w 221899"/>
                  <a:gd name="connsiteY5" fmla="*/ 103189 h 103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899" h="103249">
                    <a:moveTo>
                      <a:pt x="220829" y="103189"/>
                    </a:moveTo>
                    <a:cubicBezTo>
                      <a:pt x="210775" y="101337"/>
                      <a:pt x="93829" y="46832"/>
                      <a:pt x="74779" y="38101"/>
                    </a:cubicBezTo>
                    <a:cubicBezTo>
                      <a:pt x="55729" y="29370"/>
                      <a:pt x="118964" y="57151"/>
                      <a:pt x="106529" y="50801"/>
                    </a:cubicBezTo>
                    <a:cubicBezTo>
                      <a:pt x="94093" y="44451"/>
                      <a:pt x="-4596" y="265"/>
                      <a:pt x="166" y="1"/>
                    </a:cubicBezTo>
                    <a:cubicBezTo>
                      <a:pt x="4928" y="-263"/>
                      <a:pt x="102560" y="34662"/>
                      <a:pt x="135104" y="49214"/>
                    </a:cubicBezTo>
                    <a:cubicBezTo>
                      <a:pt x="167648" y="63766"/>
                      <a:pt x="230883" y="105041"/>
                      <a:pt x="220829" y="1031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17A70FDD-AAE9-47D0-B5E0-02A6D774EA4F}"/>
                  </a:ext>
                </a:extLst>
              </p:cNvPr>
              <p:cNvSpPr/>
              <p:nvPr/>
            </p:nvSpPr>
            <p:spPr>
              <a:xfrm>
                <a:off x="3947500" y="3563917"/>
                <a:ext cx="118261" cy="429592"/>
              </a:xfrm>
              <a:custGeom>
                <a:avLst/>
                <a:gdLst>
                  <a:gd name="connsiteX0" fmla="*/ 118088 w 118261"/>
                  <a:gd name="connsiteY0" fmla="*/ 21 h 429592"/>
                  <a:gd name="connsiteX1" fmla="*/ 5375 w 118261"/>
                  <a:gd name="connsiteY1" fmla="*/ 150833 h 429592"/>
                  <a:gd name="connsiteX2" fmla="*/ 19663 w 118261"/>
                  <a:gd name="connsiteY2" fmla="*/ 123846 h 429592"/>
                  <a:gd name="connsiteX3" fmla="*/ 33950 w 118261"/>
                  <a:gd name="connsiteY3" fmla="*/ 188933 h 429592"/>
                  <a:gd name="connsiteX4" fmla="*/ 16488 w 118261"/>
                  <a:gd name="connsiteY4" fmla="*/ 234971 h 429592"/>
                  <a:gd name="connsiteX5" fmla="*/ 26013 w 118261"/>
                  <a:gd name="connsiteY5" fmla="*/ 284183 h 429592"/>
                  <a:gd name="connsiteX6" fmla="*/ 11725 w 118261"/>
                  <a:gd name="connsiteY6" fmla="*/ 303233 h 429592"/>
                  <a:gd name="connsiteX7" fmla="*/ 54588 w 118261"/>
                  <a:gd name="connsiteY7" fmla="*/ 428646 h 429592"/>
                  <a:gd name="connsiteX8" fmla="*/ 10138 w 118261"/>
                  <a:gd name="connsiteY8" fmla="*/ 228621 h 429592"/>
                  <a:gd name="connsiteX9" fmla="*/ 18075 w 118261"/>
                  <a:gd name="connsiteY9" fmla="*/ 161946 h 429592"/>
                  <a:gd name="connsiteX10" fmla="*/ 30775 w 118261"/>
                  <a:gd name="connsiteY10" fmla="*/ 139721 h 429592"/>
                  <a:gd name="connsiteX11" fmla="*/ 118088 w 118261"/>
                  <a:gd name="connsiteY11" fmla="*/ 21 h 429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261" h="429592">
                    <a:moveTo>
                      <a:pt x="118088" y="21"/>
                    </a:moveTo>
                    <a:cubicBezTo>
                      <a:pt x="113855" y="1873"/>
                      <a:pt x="21779" y="130196"/>
                      <a:pt x="5375" y="150833"/>
                    </a:cubicBezTo>
                    <a:cubicBezTo>
                      <a:pt x="-11029" y="171470"/>
                      <a:pt x="14901" y="117496"/>
                      <a:pt x="19663" y="123846"/>
                    </a:cubicBezTo>
                    <a:cubicBezTo>
                      <a:pt x="24425" y="130196"/>
                      <a:pt x="34479" y="170412"/>
                      <a:pt x="33950" y="188933"/>
                    </a:cubicBezTo>
                    <a:cubicBezTo>
                      <a:pt x="33421" y="207454"/>
                      <a:pt x="17811" y="219096"/>
                      <a:pt x="16488" y="234971"/>
                    </a:cubicBezTo>
                    <a:cubicBezTo>
                      <a:pt x="15165" y="250846"/>
                      <a:pt x="26807" y="272806"/>
                      <a:pt x="26013" y="284183"/>
                    </a:cubicBezTo>
                    <a:cubicBezTo>
                      <a:pt x="25219" y="295560"/>
                      <a:pt x="6962" y="279156"/>
                      <a:pt x="11725" y="303233"/>
                    </a:cubicBezTo>
                    <a:cubicBezTo>
                      <a:pt x="16488" y="327310"/>
                      <a:pt x="54852" y="441081"/>
                      <a:pt x="54588" y="428646"/>
                    </a:cubicBezTo>
                    <a:cubicBezTo>
                      <a:pt x="54324" y="416211"/>
                      <a:pt x="16223" y="273071"/>
                      <a:pt x="10138" y="228621"/>
                    </a:cubicBezTo>
                    <a:cubicBezTo>
                      <a:pt x="4052" y="184171"/>
                      <a:pt x="14636" y="176763"/>
                      <a:pt x="18075" y="161946"/>
                    </a:cubicBezTo>
                    <a:cubicBezTo>
                      <a:pt x="21514" y="147129"/>
                      <a:pt x="13577" y="162475"/>
                      <a:pt x="30775" y="139721"/>
                    </a:cubicBezTo>
                    <a:cubicBezTo>
                      <a:pt x="47973" y="116967"/>
                      <a:pt x="122321" y="-1831"/>
                      <a:pt x="118088" y="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D2980A0A-F47D-488C-878E-945939BDD2BA}"/>
                  </a:ext>
                </a:extLst>
              </p:cNvPr>
              <p:cNvSpPr/>
              <p:nvPr/>
            </p:nvSpPr>
            <p:spPr>
              <a:xfrm>
                <a:off x="3560755" y="3551238"/>
                <a:ext cx="152740" cy="418236"/>
              </a:xfrm>
              <a:custGeom>
                <a:avLst/>
                <a:gdLst>
                  <a:gd name="connsiteX0" fmla="*/ 8 w 152740"/>
                  <a:gd name="connsiteY0" fmla="*/ 0 h 418236"/>
                  <a:gd name="connsiteX1" fmla="*/ 123833 w 152740"/>
                  <a:gd name="connsiteY1" fmla="*/ 128587 h 418236"/>
                  <a:gd name="connsiteX2" fmla="*/ 117483 w 152740"/>
                  <a:gd name="connsiteY2" fmla="*/ 109537 h 418236"/>
                  <a:gd name="connsiteX3" fmla="*/ 130183 w 152740"/>
                  <a:gd name="connsiteY3" fmla="*/ 144462 h 418236"/>
                  <a:gd name="connsiteX4" fmla="*/ 150820 w 152740"/>
                  <a:gd name="connsiteY4" fmla="*/ 279400 h 418236"/>
                  <a:gd name="connsiteX5" fmla="*/ 144470 w 152740"/>
                  <a:gd name="connsiteY5" fmla="*/ 222250 h 418236"/>
                  <a:gd name="connsiteX6" fmla="*/ 85733 w 152740"/>
                  <a:gd name="connsiteY6" fmla="*/ 417512 h 418236"/>
                  <a:gd name="connsiteX7" fmla="*/ 120658 w 152740"/>
                  <a:gd name="connsiteY7" fmla="*/ 284162 h 418236"/>
                  <a:gd name="connsiteX8" fmla="*/ 125420 w 152740"/>
                  <a:gd name="connsiteY8" fmla="*/ 171450 h 418236"/>
                  <a:gd name="connsiteX9" fmla="*/ 141295 w 152740"/>
                  <a:gd name="connsiteY9" fmla="*/ 185737 h 418236"/>
                  <a:gd name="connsiteX10" fmla="*/ 117483 w 152740"/>
                  <a:gd name="connsiteY10" fmla="*/ 127000 h 418236"/>
                  <a:gd name="connsiteX11" fmla="*/ 8 w 152740"/>
                  <a:gd name="connsiteY11" fmla="*/ 0 h 41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740" h="418236">
                    <a:moveTo>
                      <a:pt x="8" y="0"/>
                    </a:moveTo>
                    <a:cubicBezTo>
                      <a:pt x="1066" y="265"/>
                      <a:pt x="104254" y="110331"/>
                      <a:pt x="123833" y="128587"/>
                    </a:cubicBezTo>
                    <a:cubicBezTo>
                      <a:pt x="143412" y="146843"/>
                      <a:pt x="116425" y="106891"/>
                      <a:pt x="117483" y="109537"/>
                    </a:cubicBezTo>
                    <a:cubicBezTo>
                      <a:pt x="118541" y="112183"/>
                      <a:pt x="124627" y="116152"/>
                      <a:pt x="130183" y="144462"/>
                    </a:cubicBezTo>
                    <a:cubicBezTo>
                      <a:pt x="135739" y="172772"/>
                      <a:pt x="148439" y="266435"/>
                      <a:pt x="150820" y="279400"/>
                    </a:cubicBezTo>
                    <a:cubicBezTo>
                      <a:pt x="153201" y="292365"/>
                      <a:pt x="155318" y="199231"/>
                      <a:pt x="144470" y="222250"/>
                    </a:cubicBezTo>
                    <a:cubicBezTo>
                      <a:pt x="133622" y="245269"/>
                      <a:pt x="89702" y="407193"/>
                      <a:pt x="85733" y="417512"/>
                    </a:cubicBezTo>
                    <a:cubicBezTo>
                      <a:pt x="81764" y="427831"/>
                      <a:pt x="114044" y="325172"/>
                      <a:pt x="120658" y="284162"/>
                    </a:cubicBezTo>
                    <a:cubicBezTo>
                      <a:pt x="127272" y="243152"/>
                      <a:pt x="121981" y="187854"/>
                      <a:pt x="125420" y="171450"/>
                    </a:cubicBezTo>
                    <a:cubicBezTo>
                      <a:pt x="128859" y="155046"/>
                      <a:pt x="142618" y="193145"/>
                      <a:pt x="141295" y="185737"/>
                    </a:cubicBezTo>
                    <a:cubicBezTo>
                      <a:pt x="139972" y="178329"/>
                      <a:pt x="136004" y="154252"/>
                      <a:pt x="117483" y="127000"/>
                    </a:cubicBezTo>
                    <a:cubicBezTo>
                      <a:pt x="98962" y="99748"/>
                      <a:pt x="-1050" y="-265"/>
                      <a:pt x="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EB8D922C-2AD7-4508-BD1A-F19FC1620B2F}"/>
                  </a:ext>
                </a:extLst>
              </p:cNvPr>
              <p:cNvSpPr/>
              <p:nvPr/>
            </p:nvSpPr>
            <p:spPr>
              <a:xfrm>
                <a:off x="3493415" y="3940163"/>
                <a:ext cx="159828" cy="690767"/>
              </a:xfrm>
              <a:custGeom>
                <a:avLst/>
                <a:gdLst>
                  <a:gd name="connsiteX0" fmla="*/ 159423 w 159828"/>
                  <a:gd name="connsiteY0" fmla="*/ 12 h 690767"/>
                  <a:gd name="connsiteX1" fmla="*/ 105448 w 159828"/>
                  <a:gd name="connsiteY1" fmla="*/ 220675 h 690767"/>
                  <a:gd name="connsiteX2" fmla="*/ 118148 w 159828"/>
                  <a:gd name="connsiteY2" fmla="*/ 188925 h 690767"/>
                  <a:gd name="connsiteX3" fmla="*/ 38773 w 159828"/>
                  <a:gd name="connsiteY3" fmla="*/ 441337 h 690767"/>
                  <a:gd name="connsiteX4" fmla="*/ 54648 w 159828"/>
                  <a:gd name="connsiteY4" fmla="*/ 344500 h 690767"/>
                  <a:gd name="connsiteX5" fmla="*/ 21310 w 159828"/>
                  <a:gd name="connsiteY5" fmla="*/ 527062 h 690767"/>
                  <a:gd name="connsiteX6" fmla="*/ 30835 w 159828"/>
                  <a:gd name="connsiteY6" fmla="*/ 512775 h 690767"/>
                  <a:gd name="connsiteX7" fmla="*/ 3848 w 159828"/>
                  <a:gd name="connsiteY7" fmla="*/ 598500 h 690767"/>
                  <a:gd name="connsiteX8" fmla="*/ 673 w 159828"/>
                  <a:gd name="connsiteY8" fmla="*/ 690575 h 690767"/>
                  <a:gd name="connsiteX9" fmla="*/ 8610 w 159828"/>
                  <a:gd name="connsiteY9" fmla="*/ 573100 h 690767"/>
                  <a:gd name="connsiteX10" fmla="*/ 46710 w 159828"/>
                  <a:gd name="connsiteY10" fmla="*/ 419112 h 690767"/>
                  <a:gd name="connsiteX11" fmla="*/ 126085 w 159828"/>
                  <a:gd name="connsiteY11" fmla="*/ 211150 h 690767"/>
                  <a:gd name="connsiteX12" fmla="*/ 159423 w 159828"/>
                  <a:gd name="connsiteY12" fmla="*/ 12 h 69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828" h="690767">
                    <a:moveTo>
                      <a:pt x="159423" y="12"/>
                    </a:moveTo>
                    <a:cubicBezTo>
                      <a:pt x="155984" y="1599"/>
                      <a:pt x="112327" y="189190"/>
                      <a:pt x="105448" y="220675"/>
                    </a:cubicBezTo>
                    <a:cubicBezTo>
                      <a:pt x="98569" y="252160"/>
                      <a:pt x="129260" y="152148"/>
                      <a:pt x="118148" y="188925"/>
                    </a:cubicBezTo>
                    <a:cubicBezTo>
                      <a:pt x="107036" y="225702"/>
                      <a:pt x="49356" y="415408"/>
                      <a:pt x="38773" y="441337"/>
                    </a:cubicBezTo>
                    <a:cubicBezTo>
                      <a:pt x="28190" y="467266"/>
                      <a:pt x="57558" y="330213"/>
                      <a:pt x="54648" y="344500"/>
                    </a:cubicBezTo>
                    <a:cubicBezTo>
                      <a:pt x="51737" y="358788"/>
                      <a:pt x="25279" y="499016"/>
                      <a:pt x="21310" y="527062"/>
                    </a:cubicBezTo>
                    <a:cubicBezTo>
                      <a:pt x="17341" y="555108"/>
                      <a:pt x="33745" y="500869"/>
                      <a:pt x="30835" y="512775"/>
                    </a:cubicBezTo>
                    <a:cubicBezTo>
                      <a:pt x="27925" y="524681"/>
                      <a:pt x="8875" y="568867"/>
                      <a:pt x="3848" y="598500"/>
                    </a:cubicBezTo>
                    <a:cubicBezTo>
                      <a:pt x="-1179" y="628133"/>
                      <a:pt x="-121" y="694808"/>
                      <a:pt x="673" y="690575"/>
                    </a:cubicBezTo>
                    <a:cubicBezTo>
                      <a:pt x="1467" y="686342"/>
                      <a:pt x="937" y="618344"/>
                      <a:pt x="8610" y="573100"/>
                    </a:cubicBezTo>
                    <a:cubicBezTo>
                      <a:pt x="16283" y="527856"/>
                      <a:pt x="27131" y="479437"/>
                      <a:pt x="46710" y="419112"/>
                    </a:cubicBezTo>
                    <a:cubicBezTo>
                      <a:pt x="66289" y="358787"/>
                      <a:pt x="108358" y="278354"/>
                      <a:pt x="126085" y="211150"/>
                    </a:cubicBezTo>
                    <a:cubicBezTo>
                      <a:pt x="143812" y="143946"/>
                      <a:pt x="162862" y="-1575"/>
                      <a:pt x="159423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17BE3052-65F0-4E13-AA06-AD34C8143544}"/>
                  </a:ext>
                </a:extLst>
              </p:cNvPr>
              <p:cNvSpPr/>
              <p:nvPr/>
            </p:nvSpPr>
            <p:spPr>
              <a:xfrm>
                <a:off x="3465421" y="4375526"/>
                <a:ext cx="47738" cy="287204"/>
              </a:xfrm>
              <a:custGeom>
                <a:avLst/>
                <a:gdLst>
                  <a:gd name="connsiteX0" fmla="*/ 47717 w 47738"/>
                  <a:gd name="connsiteY0" fmla="*/ 1212 h 287204"/>
                  <a:gd name="connsiteX1" fmla="*/ 92 w 47738"/>
                  <a:gd name="connsiteY1" fmla="*/ 210762 h 287204"/>
                  <a:gd name="connsiteX2" fmla="*/ 35017 w 47738"/>
                  <a:gd name="connsiteY2" fmla="*/ 286962 h 287204"/>
                  <a:gd name="connsiteX3" fmla="*/ 12792 w 47738"/>
                  <a:gd name="connsiteY3" fmla="*/ 232987 h 287204"/>
                  <a:gd name="connsiteX4" fmla="*/ 92 w 47738"/>
                  <a:gd name="connsiteY4" fmla="*/ 179012 h 287204"/>
                  <a:gd name="connsiteX5" fmla="*/ 9617 w 47738"/>
                  <a:gd name="connsiteY5" fmla="*/ 225049 h 287204"/>
                  <a:gd name="connsiteX6" fmla="*/ 6442 w 47738"/>
                  <a:gd name="connsiteY6" fmla="*/ 128212 h 287204"/>
                  <a:gd name="connsiteX7" fmla="*/ 47717 w 47738"/>
                  <a:gd name="connsiteY7" fmla="*/ 1212 h 28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738" h="287204">
                    <a:moveTo>
                      <a:pt x="47717" y="1212"/>
                    </a:moveTo>
                    <a:cubicBezTo>
                      <a:pt x="46659" y="14970"/>
                      <a:pt x="2209" y="163137"/>
                      <a:pt x="92" y="210762"/>
                    </a:cubicBezTo>
                    <a:cubicBezTo>
                      <a:pt x="-2025" y="258387"/>
                      <a:pt x="32900" y="283258"/>
                      <a:pt x="35017" y="286962"/>
                    </a:cubicBezTo>
                    <a:cubicBezTo>
                      <a:pt x="37134" y="290666"/>
                      <a:pt x="18613" y="250979"/>
                      <a:pt x="12792" y="232987"/>
                    </a:cubicBezTo>
                    <a:cubicBezTo>
                      <a:pt x="6971" y="214995"/>
                      <a:pt x="621" y="180335"/>
                      <a:pt x="92" y="179012"/>
                    </a:cubicBezTo>
                    <a:cubicBezTo>
                      <a:pt x="-437" y="177689"/>
                      <a:pt x="8559" y="233516"/>
                      <a:pt x="9617" y="225049"/>
                    </a:cubicBezTo>
                    <a:cubicBezTo>
                      <a:pt x="10675" y="216582"/>
                      <a:pt x="1680" y="161814"/>
                      <a:pt x="6442" y="128212"/>
                    </a:cubicBezTo>
                    <a:cubicBezTo>
                      <a:pt x="11204" y="94610"/>
                      <a:pt x="48775" y="-12546"/>
                      <a:pt x="47717" y="12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51B33334-02EA-4D62-A765-9487281037F3}"/>
                  </a:ext>
                </a:extLst>
              </p:cNvPr>
              <p:cNvSpPr/>
              <p:nvPr/>
            </p:nvSpPr>
            <p:spPr>
              <a:xfrm>
                <a:off x="3496725" y="4225773"/>
                <a:ext cx="73763" cy="435034"/>
              </a:xfrm>
              <a:custGeom>
                <a:avLst/>
                <a:gdLst>
                  <a:gd name="connsiteX0" fmla="*/ 73563 w 73763"/>
                  <a:gd name="connsiteY0" fmla="*/ 152 h 435034"/>
                  <a:gd name="connsiteX1" fmla="*/ 30700 w 73763"/>
                  <a:gd name="connsiteY1" fmla="*/ 197002 h 435034"/>
                  <a:gd name="connsiteX2" fmla="*/ 38638 w 73763"/>
                  <a:gd name="connsiteY2" fmla="*/ 187477 h 435034"/>
                  <a:gd name="connsiteX3" fmla="*/ 2125 w 73763"/>
                  <a:gd name="connsiteY3" fmla="*/ 339877 h 435034"/>
                  <a:gd name="connsiteX4" fmla="*/ 5300 w 73763"/>
                  <a:gd name="connsiteY4" fmla="*/ 398615 h 435034"/>
                  <a:gd name="connsiteX5" fmla="*/ 13238 w 73763"/>
                  <a:gd name="connsiteY5" fmla="*/ 433540 h 435034"/>
                  <a:gd name="connsiteX6" fmla="*/ 2125 w 73763"/>
                  <a:gd name="connsiteY6" fmla="*/ 349402 h 435034"/>
                  <a:gd name="connsiteX7" fmla="*/ 32288 w 73763"/>
                  <a:gd name="connsiteY7" fmla="*/ 247802 h 435034"/>
                  <a:gd name="connsiteX8" fmla="*/ 46575 w 73763"/>
                  <a:gd name="connsiteY8" fmla="*/ 165252 h 435034"/>
                  <a:gd name="connsiteX9" fmla="*/ 73563 w 73763"/>
                  <a:gd name="connsiteY9" fmla="*/ 152 h 43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763" h="435034">
                    <a:moveTo>
                      <a:pt x="73563" y="152"/>
                    </a:moveTo>
                    <a:cubicBezTo>
                      <a:pt x="70917" y="5444"/>
                      <a:pt x="36521" y="165781"/>
                      <a:pt x="30700" y="197002"/>
                    </a:cubicBezTo>
                    <a:cubicBezTo>
                      <a:pt x="24879" y="228223"/>
                      <a:pt x="43400" y="163665"/>
                      <a:pt x="38638" y="187477"/>
                    </a:cubicBezTo>
                    <a:cubicBezTo>
                      <a:pt x="33876" y="211289"/>
                      <a:pt x="7681" y="304687"/>
                      <a:pt x="2125" y="339877"/>
                    </a:cubicBezTo>
                    <a:cubicBezTo>
                      <a:pt x="-3431" y="375067"/>
                      <a:pt x="3448" y="383005"/>
                      <a:pt x="5300" y="398615"/>
                    </a:cubicBezTo>
                    <a:cubicBezTo>
                      <a:pt x="7152" y="414225"/>
                      <a:pt x="13767" y="441742"/>
                      <a:pt x="13238" y="433540"/>
                    </a:cubicBezTo>
                    <a:cubicBezTo>
                      <a:pt x="12709" y="425338"/>
                      <a:pt x="-1050" y="380358"/>
                      <a:pt x="2125" y="349402"/>
                    </a:cubicBezTo>
                    <a:cubicBezTo>
                      <a:pt x="5300" y="318446"/>
                      <a:pt x="24880" y="278494"/>
                      <a:pt x="32288" y="247802"/>
                    </a:cubicBezTo>
                    <a:cubicBezTo>
                      <a:pt x="39696" y="217110"/>
                      <a:pt x="41283" y="201235"/>
                      <a:pt x="46575" y="165252"/>
                    </a:cubicBezTo>
                    <a:cubicBezTo>
                      <a:pt x="51867" y="129269"/>
                      <a:pt x="76209" y="-5140"/>
                      <a:pt x="73563" y="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BE7EC941-6D89-4AD2-8253-F7BDB5C419F1}"/>
                  </a:ext>
                </a:extLst>
              </p:cNvPr>
              <p:cNvSpPr/>
              <p:nvPr/>
            </p:nvSpPr>
            <p:spPr>
              <a:xfrm>
                <a:off x="3516276" y="4659310"/>
                <a:ext cx="459076" cy="103967"/>
              </a:xfrm>
              <a:custGeom>
                <a:avLst/>
                <a:gdLst>
                  <a:gd name="connsiteX0" fmla="*/ 37 w 459076"/>
                  <a:gd name="connsiteY0" fmla="*/ 3 h 103967"/>
                  <a:gd name="connsiteX1" fmla="*/ 100049 w 459076"/>
                  <a:gd name="connsiteY1" fmla="*/ 80965 h 103967"/>
                  <a:gd name="connsiteX2" fmla="*/ 74649 w 459076"/>
                  <a:gd name="connsiteY2" fmla="*/ 69853 h 103967"/>
                  <a:gd name="connsiteX3" fmla="*/ 174662 w 459076"/>
                  <a:gd name="connsiteY3" fmla="*/ 87315 h 103967"/>
                  <a:gd name="connsiteX4" fmla="*/ 247687 w 459076"/>
                  <a:gd name="connsiteY4" fmla="*/ 53978 h 103967"/>
                  <a:gd name="connsiteX5" fmla="*/ 179424 w 459076"/>
                  <a:gd name="connsiteY5" fmla="*/ 73028 h 103967"/>
                  <a:gd name="connsiteX6" fmla="*/ 350874 w 459076"/>
                  <a:gd name="connsiteY6" fmla="*/ 50803 h 103967"/>
                  <a:gd name="connsiteX7" fmla="*/ 455649 w 459076"/>
                  <a:gd name="connsiteY7" fmla="*/ 58740 h 103967"/>
                  <a:gd name="connsiteX8" fmla="*/ 225462 w 459076"/>
                  <a:gd name="connsiteY8" fmla="*/ 50803 h 103967"/>
                  <a:gd name="connsiteX9" fmla="*/ 147674 w 459076"/>
                  <a:gd name="connsiteY9" fmla="*/ 103190 h 103967"/>
                  <a:gd name="connsiteX10" fmla="*/ 88937 w 459076"/>
                  <a:gd name="connsiteY10" fmla="*/ 77790 h 103967"/>
                  <a:gd name="connsiteX11" fmla="*/ 37 w 459076"/>
                  <a:gd name="connsiteY11" fmla="*/ 3 h 10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9076" h="103967">
                    <a:moveTo>
                      <a:pt x="37" y="3"/>
                    </a:moveTo>
                    <a:cubicBezTo>
                      <a:pt x="1889" y="532"/>
                      <a:pt x="87614" y="69323"/>
                      <a:pt x="100049" y="80965"/>
                    </a:cubicBezTo>
                    <a:cubicBezTo>
                      <a:pt x="112484" y="92607"/>
                      <a:pt x="62214" y="68795"/>
                      <a:pt x="74649" y="69853"/>
                    </a:cubicBezTo>
                    <a:cubicBezTo>
                      <a:pt x="87084" y="70911"/>
                      <a:pt x="145822" y="89961"/>
                      <a:pt x="174662" y="87315"/>
                    </a:cubicBezTo>
                    <a:cubicBezTo>
                      <a:pt x="203502" y="84669"/>
                      <a:pt x="246893" y="56359"/>
                      <a:pt x="247687" y="53978"/>
                    </a:cubicBezTo>
                    <a:cubicBezTo>
                      <a:pt x="248481" y="51597"/>
                      <a:pt x="162226" y="73557"/>
                      <a:pt x="179424" y="73028"/>
                    </a:cubicBezTo>
                    <a:cubicBezTo>
                      <a:pt x="196622" y="72499"/>
                      <a:pt x="304837" y="53184"/>
                      <a:pt x="350874" y="50803"/>
                    </a:cubicBezTo>
                    <a:cubicBezTo>
                      <a:pt x="396911" y="48422"/>
                      <a:pt x="476551" y="58740"/>
                      <a:pt x="455649" y="58740"/>
                    </a:cubicBezTo>
                    <a:cubicBezTo>
                      <a:pt x="434747" y="58740"/>
                      <a:pt x="276791" y="43395"/>
                      <a:pt x="225462" y="50803"/>
                    </a:cubicBezTo>
                    <a:cubicBezTo>
                      <a:pt x="174133" y="58211"/>
                      <a:pt x="170428" y="98692"/>
                      <a:pt x="147674" y="103190"/>
                    </a:cubicBezTo>
                    <a:cubicBezTo>
                      <a:pt x="124920" y="107688"/>
                      <a:pt x="112220" y="91813"/>
                      <a:pt x="88937" y="77790"/>
                    </a:cubicBezTo>
                    <a:cubicBezTo>
                      <a:pt x="65654" y="63767"/>
                      <a:pt x="-1815" y="-526"/>
                      <a:pt x="37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DAF05604-D2CF-4F0C-BCF0-F14E7A72137D}"/>
                  </a:ext>
                </a:extLst>
              </p:cNvPr>
              <p:cNvSpPr/>
              <p:nvPr/>
            </p:nvSpPr>
            <p:spPr>
              <a:xfrm>
                <a:off x="3903661" y="4463506"/>
                <a:ext cx="173064" cy="245019"/>
              </a:xfrm>
              <a:custGeom>
                <a:avLst/>
                <a:gdLst>
                  <a:gd name="connsiteX0" fmla="*/ 123827 w 173064"/>
                  <a:gd name="connsiteY0" fmla="*/ 544 h 245019"/>
                  <a:gd name="connsiteX1" fmla="*/ 120652 w 173064"/>
                  <a:gd name="connsiteY1" fmla="*/ 57694 h 245019"/>
                  <a:gd name="connsiteX2" fmla="*/ 144464 w 173064"/>
                  <a:gd name="connsiteY2" fmla="*/ 100557 h 245019"/>
                  <a:gd name="connsiteX3" fmla="*/ 139702 w 173064"/>
                  <a:gd name="connsiteY3" fmla="*/ 100557 h 245019"/>
                  <a:gd name="connsiteX4" fmla="*/ 173039 w 173064"/>
                  <a:gd name="connsiteY4" fmla="*/ 175169 h 245019"/>
                  <a:gd name="connsiteX5" fmla="*/ 144464 w 173064"/>
                  <a:gd name="connsiteY5" fmla="*/ 214857 h 245019"/>
                  <a:gd name="connsiteX6" fmla="*/ 104777 w 173064"/>
                  <a:gd name="connsiteY6" fmla="*/ 224382 h 245019"/>
                  <a:gd name="connsiteX7" fmla="*/ 2 w 173064"/>
                  <a:gd name="connsiteY7" fmla="*/ 225969 h 245019"/>
                  <a:gd name="connsiteX8" fmla="*/ 101602 w 173064"/>
                  <a:gd name="connsiteY8" fmla="*/ 245019 h 245019"/>
                  <a:gd name="connsiteX9" fmla="*/ 149227 w 173064"/>
                  <a:gd name="connsiteY9" fmla="*/ 225969 h 245019"/>
                  <a:gd name="connsiteX10" fmla="*/ 147639 w 173064"/>
                  <a:gd name="connsiteY10" fmla="*/ 175169 h 245019"/>
                  <a:gd name="connsiteX11" fmla="*/ 131764 w 173064"/>
                  <a:gd name="connsiteY11" fmla="*/ 149769 h 245019"/>
                  <a:gd name="connsiteX12" fmla="*/ 26989 w 173064"/>
                  <a:gd name="connsiteY12" fmla="*/ 83094 h 245019"/>
                  <a:gd name="connsiteX13" fmla="*/ 133352 w 173064"/>
                  <a:gd name="connsiteY13" fmla="*/ 129132 h 245019"/>
                  <a:gd name="connsiteX14" fmla="*/ 93664 w 173064"/>
                  <a:gd name="connsiteY14" fmla="*/ 94207 h 245019"/>
                  <a:gd name="connsiteX15" fmla="*/ 123827 w 173064"/>
                  <a:gd name="connsiteY15" fmla="*/ 544 h 24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3064" h="245019">
                    <a:moveTo>
                      <a:pt x="123827" y="544"/>
                    </a:moveTo>
                    <a:cubicBezTo>
                      <a:pt x="128325" y="-5542"/>
                      <a:pt x="117213" y="41025"/>
                      <a:pt x="120652" y="57694"/>
                    </a:cubicBezTo>
                    <a:cubicBezTo>
                      <a:pt x="124091" y="74363"/>
                      <a:pt x="141289" y="93413"/>
                      <a:pt x="144464" y="100557"/>
                    </a:cubicBezTo>
                    <a:cubicBezTo>
                      <a:pt x="147639" y="107701"/>
                      <a:pt x="134939" y="88122"/>
                      <a:pt x="139702" y="100557"/>
                    </a:cubicBezTo>
                    <a:cubicBezTo>
                      <a:pt x="144465" y="112992"/>
                      <a:pt x="172245" y="156119"/>
                      <a:pt x="173039" y="175169"/>
                    </a:cubicBezTo>
                    <a:cubicBezTo>
                      <a:pt x="173833" y="194219"/>
                      <a:pt x="155841" y="206655"/>
                      <a:pt x="144464" y="214857"/>
                    </a:cubicBezTo>
                    <a:cubicBezTo>
                      <a:pt x="133087" y="223059"/>
                      <a:pt x="128854" y="222530"/>
                      <a:pt x="104777" y="224382"/>
                    </a:cubicBezTo>
                    <a:cubicBezTo>
                      <a:pt x="80700" y="226234"/>
                      <a:pt x="531" y="222530"/>
                      <a:pt x="2" y="225969"/>
                    </a:cubicBezTo>
                    <a:cubicBezTo>
                      <a:pt x="-527" y="229408"/>
                      <a:pt x="76731" y="245019"/>
                      <a:pt x="101602" y="245019"/>
                    </a:cubicBezTo>
                    <a:cubicBezTo>
                      <a:pt x="126473" y="245019"/>
                      <a:pt x="141554" y="237611"/>
                      <a:pt x="149227" y="225969"/>
                    </a:cubicBezTo>
                    <a:cubicBezTo>
                      <a:pt x="156900" y="214327"/>
                      <a:pt x="150550" y="187869"/>
                      <a:pt x="147639" y="175169"/>
                    </a:cubicBezTo>
                    <a:cubicBezTo>
                      <a:pt x="144729" y="162469"/>
                      <a:pt x="151872" y="165115"/>
                      <a:pt x="131764" y="149769"/>
                    </a:cubicBezTo>
                    <a:cubicBezTo>
                      <a:pt x="111656" y="134423"/>
                      <a:pt x="26724" y="86533"/>
                      <a:pt x="26989" y="83094"/>
                    </a:cubicBezTo>
                    <a:cubicBezTo>
                      <a:pt x="27254" y="79655"/>
                      <a:pt x="122240" y="127280"/>
                      <a:pt x="133352" y="129132"/>
                    </a:cubicBezTo>
                    <a:cubicBezTo>
                      <a:pt x="144464" y="130984"/>
                      <a:pt x="94987" y="107701"/>
                      <a:pt x="93664" y="94207"/>
                    </a:cubicBezTo>
                    <a:cubicBezTo>
                      <a:pt x="92341" y="80713"/>
                      <a:pt x="119329" y="6630"/>
                      <a:pt x="123827" y="5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83808F19-9B87-4678-9BBD-DACEE56B65B6}"/>
                  </a:ext>
                </a:extLst>
              </p:cNvPr>
              <p:cNvSpPr/>
              <p:nvPr/>
            </p:nvSpPr>
            <p:spPr>
              <a:xfrm>
                <a:off x="3614389" y="3850739"/>
                <a:ext cx="176563" cy="846989"/>
              </a:xfrm>
              <a:custGeom>
                <a:avLst/>
                <a:gdLst>
                  <a:gd name="connsiteX0" fmla="*/ 154336 w 176563"/>
                  <a:gd name="connsiteY0" fmla="*/ 536 h 846989"/>
                  <a:gd name="connsiteX1" fmla="*/ 176561 w 176563"/>
                  <a:gd name="connsiteY1" fmla="*/ 227549 h 846989"/>
                  <a:gd name="connsiteX2" fmla="*/ 152749 w 176563"/>
                  <a:gd name="connsiteY2" fmla="*/ 187861 h 846989"/>
                  <a:gd name="connsiteX3" fmla="*/ 120999 w 176563"/>
                  <a:gd name="connsiteY3" fmla="*/ 308511 h 846989"/>
                  <a:gd name="connsiteX4" fmla="*/ 81311 w 176563"/>
                  <a:gd name="connsiteY4" fmla="*/ 432336 h 846989"/>
                  <a:gd name="connsiteX5" fmla="*/ 81311 w 176563"/>
                  <a:gd name="connsiteY5" fmla="*/ 419636 h 846989"/>
                  <a:gd name="connsiteX6" fmla="*/ 70199 w 176563"/>
                  <a:gd name="connsiteY6" fmla="*/ 632361 h 846989"/>
                  <a:gd name="connsiteX7" fmla="*/ 67024 w 176563"/>
                  <a:gd name="connsiteY7" fmla="*/ 645061 h 846989"/>
                  <a:gd name="connsiteX8" fmla="*/ 84486 w 176563"/>
                  <a:gd name="connsiteY8" fmla="*/ 784761 h 846989"/>
                  <a:gd name="connsiteX9" fmla="*/ 65436 w 176563"/>
                  <a:gd name="connsiteY9" fmla="*/ 824449 h 846989"/>
                  <a:gd name="connsiteX10" fmla="*/ 349 w 176563"/>
                  <a:gd name="connsiteY10" fmla="*/ 846674 h 846989"/>
                  <a:gd name="connsiteX11" fmla="*/ 97186 w 176563"/>
                  <a:gd name="connsiteY11" fmla="*/ 808574 h 846989"/>
                  <a:gd name="connsiteX12" fmla="*/ 82899 w 176563"/>
                  <a:gd name="connsiteY12" fmla="*/ 762536 h 846989"/>
                  <a:gd name="connsiteX13" fmla="*/ 90836 w 176563"/>
                  <a:gd name="connsiteY13" fmla="*/ 414874 h 846989"/>
                  <a:gd name="connsiteX14" fmla="*/ 108299 w 176563"/>
                  <a:gd name="connsiteY14" fmla="*/ 421224 h 846989"/>
                  <a:gd name="connsiteX15" fmla="*/ 159099 w 176563"/>
                  <a:gd name="connsiteY15" fmla="*/ 232311 h 846989"/>
                  <a:gd name="connsiteX16" fmla="*/ 163861 w 176563"/>
                  <a:gd name="connsiteY16" fmla="*/ 165636 h 846989"/>
                  <a:gd name="connsiteX17" fmla="*/ 154336 w 176563"/>
                  <a:gd name="connsiteY17" fmla="*/ 536 h 84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563" h="846989">
                    <a:moveTo>
                      <a:pt x="154336" y="536"/>
                    </a:moveTo>
                    <a:cubicBezTo>
                      <a:pt x="156453" y="10855"/>
                      <a:pt x="176825" y="196328"/>
                      <a:pt x="176561" y="227549"/>
                    </a:cubicBezTo>
                    <a:cubicBezTo>
                      <a:pt x="176297" y="258770"/>
                      <a:pt x="162009" y="174368"/>
                      <a:pt x="152749" y="187861"/>
                    </a:cubicBezTo>
                    <a:cubicBezTo>
                      <a:pt x="143489" y="201354"/>
                      <a:pt x="132905" y="267765"/>
                      <a:pt x="120999" y="308511"/>
                    </a:cubicBezTo>
                    <a:cubicBezTo>
                      <a:pt x="109093" y="349257"/>
                      <a:pt x="87926" y="413815"/>
                      <a:pt x="81311" y="432336"/>
                    </a:cubicBezTo>
                    <a:cubicBezTo>
                      <a:pt x="74696" y="450857"/>
                      <a:pt x="83163" y="386299"/>
                      <a:pt x="81311" y="419636"/>
                    </a:cubicBezTo>
                    <a:cubicBezTo>
                      <a:pt x="79459" y="452973"/>
                      <a:pt x="72580" y="594790"/>
                      <a:pt x="70199" y="632361"/>
                    </a:cubicBezTo>
                    <a:cubicBezTo>
                      <a:pt x="67818" y="669932"/>
                      <a:pt x="64643" y="619661"/>
                      <a:pt x="67024" y="645061"/>
                    </a:cubicBezTo>
                    <a:cubicBezTo>
                      <a:pt x="69405" y="670461"/>
                      <a:pt x="84751" y="754863"/>
                      <a:pt x="84486" y="784761"/>
                    </a:cubicBezTo>
                    <a:cubicBezTo>
                      <a:pt x="84221" y="814659"/>
                      <a:pt x="79459" y="814130"/>
                      <a:pt x="65436" y="824449"/>
                    </a:cubicBezTo>
                    <a:cubicBezTo>
                      <a:pt x="51413" y="834768"/>
                      <a:pt x="-4943" y="849320"/>
                      <a:pt x="349" y="846674"/>
                    </a:cubicBezTo>
                    <a:cubicBezTo>
                      <a:pt x="5641" y="844028"/>
                      <a:pt x="83428" y="822597"/>
                      <a:pt x="97186" y="808574"/>
                    </a:cubicBezTo>
                    <a:cubicBezTo>
                      <a:pt x="110944" y="794551"/>
                      <a:pt x="83957" y="828153"/>
                      <a:pt x="82899" y="762536"/>
                    </a:cubicBezTo>
                    <a:cubicBezTo>
                      <a:pt x="81841" y="696919"/>
                      <a:pt x="86603" y="471759"/>
                      <a:pt x="90836" y="414874"/>
                    </a:cubicBezTo>
                    <a:cubicBezTo>
                      <a:pt x="95069" y="357989"/>
                      <a:pt x="96922" y="451651"/>
                      <a:pt x="108299" y="421224"/>
                    </a:cubicBezTo>
                    <a:cubicBezTo>
                      <a:pt x="119676" y="390797"/>
                      <a:pt x="149839" y="274909"/>
                      <a:pt x="159099" y="232311"/>
                    </a:cubicBezTo>
                    <a:cubicBezTo>
                      <a:pt x="168359" y="189713"/>
                      <a:pt x="164655" y="199503"/>
                      <a:pt x="163861" y="165636"/>
                    </a:cubicBezTo>
                    <a:cubicBezTo>
                      <a:pt x="163067" y="131769"/>
                      <a:pt x="152219" y="-9783"/>
                      <a:pt x="154336" y="536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7F1196D4-11F8-4C54-B42C-8E0F989EA07E}"/>
                  </a:ext>
                </a:extLst>
              </p:cNvPr>
              <p:cNvSpPr/>
              <p:nvPr/>
            </p:nvSpPr>
            <p:spPr>
              <a:xfrm>
                <a:off x="3734867" y="4170223"/>
                <a:ext cx="78308" cy="501341"/>
              </a:xfrm>
              <a:custGeom>
                <a:avLst/>
                <a:gdLst>
                  <a:gd name="connsiteX0" fmla="*/ 78308 w 78308"/>
                  <a:gd name="connsiteY0" fmla="*/ 140 h 501341"/>
                  <a:gd name="connsiteX1" fmla="*/ 22746 w 78308"/>
                  <a:gd name="connsiteY1" fmla="*/ 154127 h 501341"/>
                  <a:gd name="connsiteX2" fmla="*/ 21158 w 78308"/>
                  <a:gd name="connsiteY2" fmla="*/ 323990 h 501341"/>
                  <a:gd name="connsiteX3" fmla="*/ 38621 w 78308"/>
                  <a:gd name="connsiteY3" fmla="*/ 417652 h 501341"/>
                  <a:gd name="connsiteX4" fmla="*/ 33858 w 78308"/>
                  <a:gd name="connsiteY4" fmla="*/ 377965 h 501341"/>
                  <a:gd name="connsiteX5" fmla="*/ 68783 w 78308"/>
                  <a:gd name="connsiteY5" fmla="*/ 500202 h 501341"/>
                  <a:gd name="connsiteX6" fmla="*/ 43383 w 78308"/>
                  <a:gd name="connsiteY6" fmla="*/ 428765 h 501341"/>
                  <a:gd name="connsiteX7" fmla="*/ 521 w 78308"/>
                  <a:gd name="connsiteY7" fmla="*/ 262077 h 501341"/>
                  <a:gd name="connsiteX8" fmla="*/ 22746 w 78308"/>
                  <a:gd name="connsiteY8" fmla="*/ 181115 h 501341"/>
                  <a:gd name="connsiteX9" fmla="*/ 78308 w 78308"/>
                  <a:gd name="connsiteY9" fmla="*/ 140 h 50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308" h="501341">
                    <a:moveTo>
                      <a:pt x="78308" y="140"/>
                    </a:moveTo>
                    <a:cubicBezTo>
                      <a:pt x="78308" y="-4358"/>
                      <a:pt x="32271" y="100152"/>
                      <a:pt x="22746" y="154127"/>
                    </a:cubicBezTo>
                    <a:cubicBezTo>
                      <a:pt x="13221" y="208102"/>
                      <a:pt x="18512" y="280069"/>
                      <a:pt x="21158" y="323990"/>
                    </a:cubicBezTo>
                    <a:cubicBezTo>
                      <a:pt x="23804" y="367911"/>
                      <a:pt x="36504" y="408656"/>
                      <a:pt x="38621" y="417652"/>
                    </a:cubicBezTo>
                    <a:cubicBezTo>
                      <a:pt x="40738" y="426648"/>
                      <a:pt x="28831" y="364207"/>
                      <a:pt x="33858" y="377965"/>
                    </a:cubicBezTo>
                    <a:cubicBezTo>
                      <a:pt x="38885" y="391723"/>
                      <a:pt x="67196" y="491735"/>
                      <a:pt x="68783" y="500202"/>
                    </a:cubicBezTo>
                    <a:cubicBezTo>
                      <a:pt x="70370" y="508669"/>
                      <a:pt x="54760" y="468453"/>
                      <a:pt x="43383" y="428765"/>
                    </a:cubicBezTo>
                    <a:cubicBezTo>
                      <a:pt x="32006" y="389078"/>
                      <a:pt x="3960" y="303352"/>
                      <a:pt x="521" y="262077"/>
                    </a:cubicBezTo>
                    <a:cubicBezTo>
                      <a:pt x="-2919" y="220802"/>
                      <a:pt x="11369" y="217892"/>
                      <a:pt x="22746" y="181115"/>
                    </a:cubicBezTo>
                    <a:cubicBezTo>
                      <a:pt x="34123" y="144338"/>
                      <a:pt x="78308" y="4638"/>
                      <a:pt x="78308" y="1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7581B361-D14B-4124-A6DA-D60D518BD853}"/>
                  </a:ext>
                </a:extLst>
              </p:cNvPr>
              <p:cNvSpPr/>
              <p:nvPr/>
            </p:nvSpPr>
            <p:spPr>
              <a:xfrm>
                <a:off x="3402261" y="3446457"/>
                <a:ext cx="191475" cy="83701"/>
              </a:xfrm>
              <a:custGeom>
                <a:avLst/>
                <a:gdLst>
                  <a:gd name="connsiteX0" fmla="*/ 1339 w 191475"/>
                  <a:gd name="connsiteY0" fmla="*/ 7943 h 83701"/>
                  <a:gd name="connsiteX1" fmla="*/ 187077 w 191475"/>
                  <a:gd name="connsiteY1" fmla="*/ 82556 h 83701"/>
                  <a:gd name="connsiteX2" fmla="*/ 133102 w 191475"/>
                  <a:gd name="connsiteY2" fmla="*/ 52393 h 83701"/>
                  <a:gd name="connsiteX3" fmla="*/ 133102 w 191475"/>
                  <a:gd name="connsiteY3" fmla="*/ 41281 h 83701"/>
                  <a:gd name="connsiteX4" fmla="*/ 123577 w 191475"/>
                  <a:gd name="connsiteY4" fmla="*/ 6 h 83701"/>
                  <a:gd name="connsiteX5" fmla="*/ 129927 w 191475"/>
                  <a:gd name="connsiteY5" fmla="*/ 38106 h 83701"/>
                  <a:gd name="connsiteX6" fmla="*/ 104527 w 191475"/>
                  <a:gd name="connsiteY6" fmla="*/ 30168 h 83701"/>
                  <a:gd name="connsiteX7" fmla="*/ 1339 w 191475"/>
                  <a:gd name="connsiteY7" fmla="*/ 7943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475" h="83701">
                    <a:moveTo>
                      <a:pt x="1339" y="7943"/>
                    </a:moveTo>
                    <a:cubicBezTo>
                      <a:pt x="15097" y="16674"/>
                      <a:pt x="165117" y="75148"/>
                      <a:pt x="187077" y="82556"/>
                    </a:cubicBezTo>
                    <a:cubicBezTo>
                      <a:pt x="209037" y="89964"/>
                      <a:pt x="142098" y="59272"/>
                      <a:pt x="133102" y="52393"/>
                    </a:cubicBezTo>
                    <a:cubicBezTo>
                      <a:pt x="124106" y="45514"/>
                      <a:pt x="134690" y="50012"/>
                      <a:pt x="133102" y="41281"/>
                    </a:cubicBezTo>
                    <a:cubicBezTo>
                      <a:pt x="131514" y="32550"/>
                      <a:pt x="124106" y="535"/>
                      <a:pt x="123577" y="6"/>
                    </a:cubicBezTo>
                    <a:cubicBezTo>
                      <a:pt x="123048" y="-523"/>
                      <a:pt x="133102" y="33079"/>
                      <a:pt x="129927" y="38106"/>
                    </a:cubicBezTo>
                    <a:cubicBezTo>
                      <a:pt x="126752" y="43133"/>
                      <a:pt x="125164" y="34666"/>
                      <a:pt x="104527" y="30168"/>
                    </a:cubicBezTo>
                    <a:cubicBezTo>
                      <a:pt x="83890" y="25670"/>
                      <a:pt x="-12419" y="-788"/>
                      <a:pt x="1339" y="79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97CC8A96-9D58-4B92-9FCB-BD2F81761251}"/>
                  </a:ext>
                </a:extLst>
              </p:cNvPr>
              <p:cNvSpPr/>
              <p:nvPr/>
            </p:nvSpPr>
            <p:spPr>
              <a:xfrm>
                <a:off x="3557541" y="3549489"/>
                <a:ext cx="119815" cy="217874"/>
              </a:xfrm>
              <a:custGeom>
                <a:avLst/>
                <a:gdLst>
                  <a:gd name="connsiteX0" fmla="*/ 47 w 119815"/>
                  <a:gd name="connsiteY0" fmla="*/ 161 h 217874"/>
                  <a:gd name="connsiteX1" fmla="*/ 98472 w 119815"/>
                  <a:gd name="connsiteY1" fmla="*/ 144624 h 217874"/>
                  <a:gd name="connsiteX2" fmla="*/ 77834 w 119815"/>
                  <a:gd name="connsiteY2" fmla="*/ 90649 h 217874"/>
                  <a:gd name="connsiteX3" fmla="*/ 101647 w 119815"/>
                  <a:gd name="connsiteY3" fmla="*/ 157324 h 217874"/>
                  <a:gd name="connsiteX4" fmla="*/ 109584 w 119815"/>
                  <a:gd name="connsiteY4" fmla="*/ 217649 h 217874"/>
                  <a:gd name="connsiteX5" fmla="*/ 106409 w 119815"/>
                  <a:gd name="connsiteY5" fmla="*/ 135099 h 217874"/>
                  <a:gd name="connsiteX6" fmla="*/ 112759 w 119815"/>
                  <a:gd name="connsiteY6" fmla="*/ 116049 h 217874"/>
                  <a:gd name="connsiteX7" fmla="*/ 47 w 119815"/>
                  <a:gd name="connsiteY7" fmla="*/ 161 h 21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815" h="217874">
                    <a:moveTo>
                      <a:pt x="47" y="161"/>
                    </a:moveTo>
                    <a:cubicBezTo>
                      <a:pt x="-2334" y="4923"/>
                      <a:pt x="85507" y="129543"/>
                      <a:pt x="98472" y="144624"/>
                    </a:cubicBezTo>
                    <a:cubicBezTo>
                      <a:pt x="111437" y="159705"/>
                      <a:pt x="77305" y="88532"/>
                      <a:pt x="77834" y="90649"/>
                    </a:cubicBezTo>
                    <a:cubicBezTo>
                      <a:pt x="78363" y="92766"/>
                      <a:pt x="96355" y="136158"/>
                      <a:pt x="101647" y="157324"/>
                    </a:cubicBezTo>
                    <a:cubicBezTo>
                      <a:pt x="106939" y="178490"/>
                      <a:pt x="108790" y="221353"/>
                      <a:pt x="109584" y="217649"/>
                    </a:cubicBezTo>
                    <a:cubicBezTo>
                      <a:pt x="110378" y="213945"/>
                      <a:pt x="105880" y="152032"/>
                      <a:pt x="106409" y="135099"/>
                    </a:cubicBezTo>
                    <a:cubicBezTo>
                      <a:pt x="106938" y="118166"/>
                      <a:pt x="131544" y="134570"/>
                      <a:pt x="112759" y="116049"/>
                    </a:cubicBezTo>
                    <a:cubicBezTo>
                      <a:pt x="93974" y="97528"/>
                      <a:pt x="2428" y="-4601"/>
                      <a:pt x="47" y="1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6E006893-0003-4D5F-B589-AB47294A8E52}"/>
                  </a:ext>
                </a:extLst>
              </p:cNvPr>
              <p:cNvSpPr/>
              <p:nvPr/>
            </p:nvSpPr>
            <p:spPr>
              <a:xfrm>
                <a:off x="3828439" y="3470270"/>
                <a:ext cx="110168" cy="224383"/>
              </a:xfrm>
              <a:custGeom>
                <a:avLst/>
                <a:gdLst>
                  <a:gd name="connsiteX0" fmla="*/ 49824 w 110168"/>
                  <a:gd name="connsiteY0" fmla="*/ 5 h 224383"/>
                  <a:gd name="connsiteX1" fmla="*/ 611 w 110168"/>
                  <a:gd name="connsiteY1" fmla="*/ 112718 h 224383"/>
                  <a:gd name="connsiteX2" fmla="*/ 24424 w 110168"/>
                  <a:gd name="connsiteY2" fmla="*/ 152405 h 224383"/>
                  <a:gd name="connsiteX3" fmla="*/ 56174 w 110168"/>
                  <a:gd name="connsiteY3" fmla="*/ 179393 h 224383"/>
                  <a:gd name="connsiteX4" fmla="*/ 45061 w 110168"/>
                  <a:gd name="connsiteY4" fmla="*/ 161930 h 224383"/>
                  <a:gd name="connsiteX5" fmla="*/ 110149 w 110168"/>
                  <a:gd name="connsiteY5" fmla="*/ 223843 h 224383"/>
                  <a:gd name="connsiteX6" fmla="*/ 51411 w 110168"/>
                  <a:gd name="connsiteY6" fmla="*/ 188918 h 224383"/>
                  <a:gd name="connsiteX7" fmla="*/ 5374 w 110168"/>
                  <a:gd name="connsiteY7" fmla="*/ 134943 h 224383"/>
                  <a:gd name="connsiteX8" fmla="*/ 18074 w 110168"/>
                  <a:gd name="connsiteY8" fmla="*/ 107955 h 224383"/>
                  <a:gd name="connsiteX9" fmla="*/ 49824 w 110168"/>
                  <a:gd name="connsiteY9" fmla="*/ 5 h 22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168" h="224383">
                    <a:moveTo>
                      <a:pt x="49824" y="5"/>
                    </a:moveTo>
                    <a:cubicBezTo>
                      <a:pt x="46914" y="799"/>
                      <a:pt x="4844" y="87318"/>
                      <a:pt x="611" y="112718"/>
                    </a:cubicBezTo>
                    <a:cubicBezTo>
                      <a:pt x="-3622" y="138118"/>
                      <a:pt x="15164" y="141293"/>
                      <a:pt x="24424" y="152405"/>
                    </a:cubicBezTo>
                    <a:cubicBezTo>
                      <a:pt x="33684" y="163517"/>
                      <a:pt x="52735" y="177806"/>
                      <a:pt x="56174" y="179393"/>
                    </a:cubicBezTo>
                    <a:cubicBezTo>
                      <a:pt x="59613" y="180980"/>
                      <a:pt x="36065" y="154522"/>
                      <a:pt x="45061" y="161930"/>
                    </a:cubicBezTo>
                    <a:cubicBezTo>
                      <a:pt x="54057" y="169338"/>
                      <a:pt x="109091" y="219345"/>
                      <a:pt x="110149" y="223843"/>
                    </a:cubicBezTo>
                    <a:cubicBezTo>
                      <a:pt x="111207" y="228341"/>
                      <a:pt x="68873" y="203735"/>
                      <a:pt x="51411" y="188918"/>
                    </a:cubicBezTo>
                    <a:cubicBezTo>
                      <a:pt x="33949" y="174101"/>
                      <a:pt x="10930" y="148437"/>
                      <a:pt x="5374" y="134943"/>
                    </a:cubicBezTo>
                    <a:cubicBezTo>
                      <a:pt x="-182" y="121449"/>
                      <a:pt x="12253" y="126476"/>
                      <a:pt x="18074" y="107955"/>
                    </a:cubicBezTo>
                    <a:cubicBezTo>
                      <a:pt x="23895" y="89434"/>
                      <a:pt x="52734" y="-789"/>
                      <a:pt x="49824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83E04EA4-3D7B-4F91-B626-6781A555D4CB}"/>
                  </a:ext>
                </a:extLst>
              </p:cNvPr>
              <p:cNvSpPr/>
              <p:nvPr/>
            </p:nvSpPr>
            <p:spPr>
              <a:xfrm>
                <a:off x="3786187" y="4795618"/>
                <a:ext cx="35428" cy="156661"/>
              </a:xfrm>
              <a:custGeom>
                <a:avLst/>
                <a:gdLst>
                  <a:gd name="connsiteX0" fmla="*/ 4763 w 35428"/>
                  <a:gd name="connsiteY0" fmla="*/ 220 h 156661"/>
                  <a:gd name="connsiteX1" fmla="*/ 31751 w 35428"/>
                  <a:gd name="connsiteY1" fmla="*/ 81182 h 156661"/>
                  <a:gd name="connsiteX2" fmla="*/ 31751 w 35428"/>
                  <a:gd name="connsiteY2" fmla="*/ 71657 h 156661"/>
                  <a:gd name="connsiteX3" fmla="*/ 1 w 35428"/>
                  <a:gd name="connsiteY3" fmla="*/ 155795 h 156661"/>
                  <a:gd name="connsiteX4" fmla="*/ 33338 w 35428"/>
                  <a:gd name="connsiteY4" fmla="*/ 109757 h 156661"/>
                  <a:gd name="connsiteX5" fmla="*/ 4763 w 35428"/>
                  <a:gd name="connsiteY5" fmla="*/ 220 h 15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428" h="156661">
                    <a:moveTo>
                      <a:pt x="4763" y="220"/>
                    </a:moveTo>
                    <a:cubicBezTo>
                      <a:pt x="4499" y="-4542"/>
                      <a:pt x="27253" y="69276"/>
                      <a:pt x="31751" y="81182"/>
                    </a:cubicBezTo>
                    <a:cubicBezTo>
                      <a:pt x="36249" y="93088"/>
                      <a:pt x="37043" y="59222"/>
                      <a:pt x="31751" y="71657"/>
                    </a:cubicBezTo>
                    <a:cubicBezTo>
                      <a:pt x="26459" y="84092"/>
                      <a:pt x="-263" y="149445"/>
                      <a:pt x="1" y="155795"/>
                    </a:cubicBezTo>
                    <a:cubicBezTo>
                      <a:pt x="265" y="162145"/>
                      <a:pt x="30957" y="132247"/>
                      <a:pt x="33338" y="109757"/>
                    </a:cubicBezTo>
                    <a:cubicBezTo>
                      <a:pt x="35719" y="87267"/>
                      <a:pt x="5027" y="4982"/>
                      <a:pt x="4763" y="2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28182E8C-7C8B-467D-8A58-78DCC5E4DCEA}"/>
                  </a:ext>
                </a:extLst>
              </p:cNvPr>
              <p:cNvSpPr/>
              <p:nvPr/>
            </p:nvSpPr>
            <p:spPr>
              <a:xfrm>
                <a:off x="3789866" y="4784712"/>
                <a:ext cx="41609" cy="125739"/>
              </a:xfrm>
              <a:custGeom>
                <a:avLst/>
                <a:gdLst>
                  <a:gd name="connsiteX0" fmla="*/ 1084 w 41609"/>
                  <a:gd name="connsiteY0" fmla="*/ 13 h 125739"/>
                  <a:gd name="connsiteX1" fmla="*/ 36009 w 41609"/>
                  <a:gd name="connsiteY1" fmla="*/ 114313 h 125739"/>
                  <a:gd name="connsiteX2" fmla="*/ 39184 w 41609"/>
                  <a:gd name="connsiteY2" fmla="*/ 95263 h 125739"/>
                  <a:gd name="connsiteX3" fmla="*/ 12197 w 41609"/>
                  <a:gd name="connsiteY3" fmla="*/ 125426 h 125739"/>
                  <a:gd name="connsiteX4" fmla="*/ 9022 w 41609"/>
                  <a:gd name="connsiteY4" fmla="*/ 106376 h 125739"/>
                  <a:gd name="connsiteX5" fmla="*/ 1084 w 41609"/>
                  <a:gd name="connsiteY5" fmla="*/ 13 h 125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609" h="125739">
                    <a:moveTo>
                      <a:pt x="1084" y="13"/>
                    </a:moveTo>
                    <a:cubicBezTo>
                      <a:pt x="5582" y="1336"/>
                      <a:pt x="29659" y="98438"/>
                      <a:pt x="36009" y="114313"/>
                    </a:cubicBezTo>
                    <a:cubicBezTo>
                      <a:pt x="42359" y="130188"/>
                      <a:pt x="43153" y="93411"/>
                      <a:pt x="39184" y="95263"/>
                    </a:cubicBezTo>
                    <a:cubicBezTo>
                      <a:pt x="35215" y="97115"/>
                      <a:pt x="17224" y="123574"/>
                      <a:pt x="12197" y="125426"/>
                    </a:cubicBezTo>
                    <a:cubicBezTo>
                      <a:pt x="7170" y="127278"/>
                      <a:pt x="10609" y="120928"/>
                      <a:pt x="9022" y="106376"/>
                    </a:cubicBezTo>
                    <a:cubicBezTo>
                      <a:pt x="7435" y="91824"/>
                      <a:pt x="-3414" y="-1310"/>
                      <a:pt x="1084" y="13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3D65CC37-D1AF-4F6A-94DA-44E4C32EB35B}"/>
                  </a:ext>
                </a:extLst>
              </p:cNvPr>
              <p:cNvSpPr/>
              <p:nvPr/>
            </p:nvSpPr>
            <p:spPr>
              <a:xfrm>
                <a:off x="3713130" y="4789486"/>
                <a:ext cx="46090" cy="155583"/>
              </a:xfrm>
              <a:custGeom>
                <a:avLst/>
                <a:gdLst>
                  <a:gd name="connsiteX0" fmla="*/ 46070 w 46090"/>
                  <a:gd name="connsiteY0" fmla="*/ 2 h 155583"/>
                  <a:gd name="connsiteX1" fmla="*/ 33 w 46090"/>
                  <a:gd name="connsiteY1" fmla="*/ 96839 h 155583"/>
                  <a:gd name="connsiteX2" fmla="*/ 38133 w 46090"/>
                  <a:gd name="connsiteY2" fmla="*/ 155577 h 155583"/>
                  <a:gd name="connsiteX3" fmla="*/ 6383 w 46090"/>
                  <a:gd name="connsiteY3" fmla="*/ 100014 h 155583"/>
                  <a:gd name="connsiteX4" fmla="*/ 46070 w 46090"/>
                  <a:gd name="connsiteY4" fmla="*/ 2 h 1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155583">
                    <a:moveTo>
                      <a:pt x="46070" y="2"/>
                    </a:moveTo>
                    <a:cubicBezTo>
                      <a:pt x="45012" y="-527"/>
                      <a:pt x="1356" y="70910"/>
                      <a:pt x="33" y="96839"/>
                    </a:cubicBezTo>
                    <a:cubicBezTo>
                      <a:pt x="-1290" y="122768"/>
                      <a:pt x="37075" y="155048"/>
                      <a:pt x="38133" y="155577"/>
                    </a:cubicBezTo>
                    <a:cubicBezTo>
                      <a:pt x="39191" y="156106"/>
                      <a:pt x="5854" y="121974"/>
                      <a:pt x="6383" y="100014"/>
                    </a:cubicBezTo>
                    <a:cubicBezTo>
                      <a:pt x="6912" y="78054"/>
                      <a:pt x="47128" y="531"/>
                      <a:pt x="46070" y="2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57785C6A-A472-40C7-AF8A-2E2225FF660B}"/>
                  </a:ext>
                </a:extLst>
              </p:cNvPr>
              <p:cNvSpPr/>
              <p:nvPr/>
            </p:nvSpPr>
            <p:spPr>
              <a:xfrm>
                <a:off x="3438777" y="4925996"/>
                <a:ext cx="374079" cy="91240"/>
              </a:xfrm>
              <a:custGeom>
                <a:avLst/>
                <a:gdLst>
                  <a:gd name="connsiteX0" fmla="*/ 1336 w 374079"/>
                  <a:gd name="connsiteY0" fmla="*/ 17 h 91240"/>
                  <a:gd name="connsiteX1" fmla="*/ 56898 w 374079"/>
                  <a:gd name="connsiteY1" fmla="*/ 55579 h 91240"/>
                  <a:gd name="connsiteX2" fmla="*/ 185486 w 374079"/>
                  <a:gd name="connsiteY2" fmla="*/ 12717 h 91240"/>
                  <a:gd name="connsiteX3" fmla="*/ 268036 w 374079"/>
                  <a:gd name="connsiteY3" fmla="*/ 50817 h 91240"/>
                  <a:gd name="connsiteX4" fmla="*/ 372811 w 374079"/>
                  <a:gd name="connsiteY4" fmla="*/ 90504 h 91240"/>
                  <a:gd name="connsiteX5" fmla="*/ 318836 w 374079"/>
                  <a:gd name="connsiteY5" fmla="*/ 71454 h 91240"/>
                  <a:gd name="connsiteX6" fmla="*/ 212473 w 374079"/>
                  <a:gd name="connsiteY6" fmla="*/ 9542 h 91240"/>
                  <a:gd name="connsiteX7" fmla="*/ 156911 w 374079"/>
                  <a:gd name="connsiteY7" fmla="*/ 19067 h 91240"/>
                  <a:gd name="connsiteX8" fmla="*/ 107698 w 374079"/>
                  <a:gd name="connsiteY8" fmla="*/ 49229 h 91240"/>
                  <a:gd name="connsiteX9" fmla="*/ 1336 w 374079"/>
                  <a:gd name="connsiteY9" fmla="*/ 17 h 9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4079" h="91240">
                    <a:moveTo>
                      <a:pt x="1336" y="17"/>
                    </a:moveTo>
                    <a:cubicBezTo>
                      <a:pt x="-7131" y="1075"/>
                      <a:pt x="26206" y="53462"/>
                      <a:pt x="56898" y="55579"/>
                    </a:cubicBezTo>
                    <a:cubicBezTo>
                      <a:pt x="87590" y="57696"/>
                      <a:pt x="150296" y="13511"/>
                      <a:pt x="185486" y="12717"/>
                    </a:cubicBezTo>
                    <a:cubicBezTo>
                      <a:pt x="220676" y="11923"/>
                      <a:pt x="236815" y="37852"/>
                      <a:pt x="268036" y="50817"/>
                    </a:cubicBezTo>
                    <a:cubicBezTo>
                      <a:pt x="299257" y="63782"/>
                      <a:pt x="364344" y="87064"/>
                      <a:pt x="372811" y="90504"/>
                    </a:cubicBezTo>
                    <a:cubicBezTo>
                      <a:pt x="381278" y="93944"/>
                      <a:pt x="345559" y="84948"/>
                      <a:pt x="318836" y="71454"/>
                    </a:cubicBezTo>
                    <a:cubicBezTo>
                      <a:pt x="292113" y="57960"/>
                      <a:pt x="239461" y="18273"/>
                      <a:pt x="212473" y="9542"/>
                    </a:cubicBezTo>
                    <a:cubicBezTo>
                      <a:pt x="185486" y="811"/>
                      <a:pt x="174374" y="12453"/>
                      <a:pt x="156911" y="19067"/>
                    </a:cubicBezTo>
                    <a:cubicBezTo>
                      <a:pt x="139449" y="25682"/>
                      <a:pt x="130452" y="51081"/>
                      <a:pt x="107698" y="49229"/>
                    </a:cubicBezTo>
                    <a:cubicBezTo>
                      <a:pt x="84944" y="47377"/>
                      <a:pt x="9803" y="-1041"/>
                      <a:pt x="1336" y="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4CB42212-0E2F-4E67-8CCC-1A70F71E27CF}"/>
                  </a:ext>
                </a:extLst>
              </p:cNvPr>
              <p:cNvSpPr/>
              <p:nvPr/>
            </p:nvSpPr>
            <p:spPr>
              <a:xfrm>
                <a:off x="3711455" y="4983112"/>
                <a:ext cx="662015" cy="94203"/>
              </a:xfrm>
              <a:custGeom>
                <a:avLst/>
                <a:gdLst>
                  <a:gd name="connsiteX0" fmla="*/ 1708 w 662015"/>
                  <a:gd name="connsiteY0" fmla="*/ 17513 h 94203"/>
                  <a:gd name="connsiteX1" fmla="*/ 187445 w 662015"/>
                  <a:gd name="connsiteY1" fmla="*/ 1638 h 94203"/>
                  <a:gd name="connsiteX2" fmla="*/ 160458 w 662015"/>
                  <a:gd name="connsiteY2" fmla="*/ 4813 h 94203"/>
                  <a:gd name="connsiteX3" fmla="*/ 322383 w 662015"/>
                  <a:gd name="connsiteY3" fmla="*/ 39738 h 94203"/>
                  <a:gd name="connsiteX4" fmla="*/ 279520 w 662015"/>
                  <a:gd name="connsiteY4" fmla="*/ 17513 h 94203"/>
                  <a:gd name="connsiteX5" fmla="*/ 430333 w 662015"/>
                  <a:gd name="connsiteY5" fmla="*/ 55613 h 94203"/>
                  <a:gd name="connsiteX6" fmla="*/ 520820 w 662015"/>
                  <a:gd name="connsiteY6" fmla="*/ 65138 h 94203"/>
                  <a:gd name="connsiteX7" fmla="*/ 493833 w 662015"/>
                  <a:gd name="connsiteY7" fmla="*/ 65138 h 94203"/>
                  <a:gd name="connsiteX8" fmla="*/ 503358 w 662015"/>
                  <a:gd name="connsiteY8" fmla="*/ 69901 h 94203"/>
                  <a:gd name="connsiteX9" fmla="*/ 563683 w 662015"/>
                  <a:gd name="connsiteY9" fmla="*/ 74663 h 94203"/>
                  <a:gd name="connsiteX10" fmla="*/ 463670 w 662015"/>
                  <a:gd name="connsiteY10" fmla="*/ 73076 h 94203"/>
                  <a:gd name="connsiteX11" fmla="*/ 660520 w 662015"/>
                  <a:gd name="connsiteY11" fmla="*/ 93713 h 94203"/>
                  <a:gd name="connsiteX12" fmla="*/ 544633 w 662015"/>
                  <a:gd name="connsiteY12" fmla="*/ 84188 h 94203"/>
                  <a:gd name="connsiteX13" fmla="*/ 370008 w 662015"/>
                  <a:gd name="connsiteY13" fmla="*/ 46088 h 94203"/>
                  <a:gd name="connsiteX14" fmla="*/ 241420 w 662015"/>
                  <a:gd name="connsiteY14" fmla="*/ 7988 h 94203"/>
                  <a:gd name="connsiteX15" fmla="*/ 168395 w 662015"/>
                  <a:gd name="connsiteY15" fmla="*/ 7988 h 94203"/>
                  <a:gd name="connsiteX16" fmla="*/ 96958 w 662015"/>
                  <a:gd name="connsiteY16" fmla="*/ 25451 h 94203"/>
                  <a:gd name="connsiteX17" fmla="*/ 1708 w 662015"/>
                  <a:gd name="connsiteY17" fmla="*/ 17513 h 9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2015" h="94203">
                    <a:moveTo>
                      <a:pt x="1708" y="17513"/>
                    </a:moveTo>
                    <a:cubicBezTo>
                      <a:pt x="16789" y="13544"/>
                      <a:pt x="160987" y="3755"/>
                      <a:pt x="187445" y="1638"/>
                    </a:cubicBezTo>
                    <a:cubicBezTo>
                      <a:pt x="213903" y="-479"/>
                      <a:pt x="137968" y="-1537"/>
                      <a:pt x="160458" y="4813"/>
                    </a:cubicBezTo>
                    <a:cubicBezTo>
                      <a:pt x="182948" y="11163"/>
                      <a:pt x="302540" y="37621"/>
                      <a:pt x="322383" y="39738"/>
                    </a:cubicBezTo>
                    <a:cubicBezTo>
                      <a:pt x="342226" y="41855"/>
                      <a:pt x="261528" y="14867"/>
                      <a:pt x="279520" y="17513"/>
                    </a:cubicBezTo>
                    <a:cubicBezTo>
                      <a:pt x="297512" y="20159"/>
                      <a:pt x="390116" y="47675"/>
                      <a:pt x="430333" y="55613"/>
                    </a:cubicBezTo>
                    <a:cubicBezTo>
                      <a:pt x="470550" y="63551"/>
                      <a:pt x="510237" y="63551"/>
                      <a:pt x="520820" y="65138"/>
                    </a:cubicBezTo>
                    <a:cubicBezTo>
                      <a:pt x="531403" y="66726"/>
                      <a:pt x="496743" y="64344"/>
                      <a:pt x="493833" y="65138"/>
                    </a:cubicBezTo>
                    <a:cubicBezTo>
                      <a:pt x="490923" y="65932"/>
                      <a:pt x="491716" y="68314"/>
                      <a:pt x="503358" y="69901"/>
                    </a:cubicBezTo>
                    <a:cubicBezTo>
                      <a:pt x="515000" y="71488"/>
                      <a:pt x="570297" y="74134"/>
                      <a:pt x="563683" y="74663"/>
                    </a:cubicBezTo>
                    <a:cubicBezTo>
                      <a:pt x="557069" y="75192"/>
                      <a:pt x="447530" y="69901"/>
                      <a:pt x="463670" y="73076"/>
                    </a:cubicBezTo>
                    <a:cubicBezTo>
                      <a:pt x="479810" y="76251"/>
                      <a:pt x="647026" y="91861"/>
                      <a:pt x="660520" y="93713"/>
                    </a:cubicBezTo>
                    <a:cubicBezTo>
                      <a:pt x="674014" y="95565"/>
                      <a:pt x="593052" y="92125"/>
                      <a:pt x="544633" y="84188"/>
                    </a:cubicBezTo>
                    <a:cubicBezTo>
                      <a:pt x="496214" y="76251"/>
                      <a:pt x="420544" y="58788"/>
                      <a:pt x="370008" y="46088"/>
                    </a:cubicBezTo>
                    <a:cubicBezTo>
                      <a:pt x="319472" y="33388"/>
                      <a:pt x="275022" y="14338"/>
                      <a:pt x="241420" y="7988"/>
                    </a:cubicBezTo>
                    <a:cubicBezTo>
                      <a:pt x="207818" y="1638"/>
                      <a:pt x="192472" y="5077"/>
                      <a:pt x="168395" y="7988"/>
                    </a:cubicBezTo>
                    <a:cubicBezTo>
                      <a:pt x="144318" y="10898"/>
                      <a:pt x="118125" y="22541"/>
                      <a:pt x="96958" y="25451"/>
                    </a:cubicBezTo>
                    <a:cubicBezTo>
                      <a:pt x="75791" y="28362"/>
                      <a:pt x="-13373" y="21482"/>
                      <a:pt x="1708" y="175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3BED64AD-80E3-48D9-A1B2-BAD59C1C57E5}"/>
                  </a:ext>
                </a:extLst>
              </p:cNvPr>
              <p:cNvSpPr/>
              <p:nvPr/>
            </p:nvSpPr>
            <p:spPr>
              <a:xfrm>
                <a:off x="3489321" y="4970299"/>
                <a:ext cx="319026" cy="124121"/>
              </a:xfrm>
              <a:custGeom>
                <a:avLst/>
                <a:gdLst>
                  <a:gd name="connsiteX0" fmla="*/ 4 w 319026"/>
                  <a:gd name="connsiteY0" fmla="*/ 164 h 124121"/>
                  <a:gd name="connsiteX1" fmla="*/ 125417 w 319026"/>
                  <a:gd name="connsiteY1" fmla="*/ 58901 h 124121"/>
                  <a:gd name="connsiteX2" fmla="*/ 120654 w 319026"/>
                  <a:gd name="connsiteY2" fmla="*/ 58901 h 124121"/>
                  <a:gd name="connsiteX3" fmla="*/ 314329 w 319026"/>
                  <a:gd name="connsiteY3" fmla="*/ 123989 h 124121"/>
                  <a:gd name="connsiteX4" fmla="*/ 258767 w 319026"/>
                  <a:gd name="connsiteY4" fmla="*/ 76364 h 124121"/>
                  <a:gd name="connsiteX5" fmla="*/ 254004 w 319026"/>
                  <a:gd name="connsiteY5" fmla="*/ 95414 h 124121"/>
                  <a:gd name="connsiteX6" fmla="*/ 182567 w 319026"/>
                  <a:gd name="connsiteY6" fmla="*/ 81126 h 124121"/>
                  <a:gd name="connsiteX7" fmla="*/ 141292 w 319026"/>
                  <a:gd name="connsiteY7" fmla="*/ 54139 h 124121"/>
                  <a:gd name="connsiteX8" fmla="*/ 120654 w 319026"/>
                  <a:gd name="connsiteY8" fmla="*/ 41439 h 124121"/>
                  <a:gd name="connsiteX9" fmla="*/ 4 w 319026"/>
                  <a:gd name="connsiteY9" fmla="*/ 164 h 12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026" h="124121">
                    <a:moveTo>
                      <a:pt x="4" y="164"/>
                    </a:moveTo>
                    <a:cubicBezTo>
                      <a:pt x="798" y="3074"/>
                      <a:pt x="105309" y="49112"/>
                      <a:pt x="125417" y="58901"/>
                    </a:cubicBezTo>
                    <a:cubicBezTo>
                      <a:pt x="145525" y="68691"/>
                      <a:pt x="120654" y="58901"/>
                      <a:pt x="120654" y="58901"/>
                    </a:cubicBezTo>
                    <a:cubicBezTo>
                      <a:pt x="152139" y="69749"/>
                      <a:pt x="291310" y="121079"/>
                      <a:pt x="314329" y="123989"/>
                    </a:cubicBezTo>
                    <a:cubicBezTo>
                      <a:pt x="337348" y="126899"/>
                      <a:pt x="268821" y="81127"/>
                      <a:pt x="258767" y="76364"/>
                    </a:cubicBezTo>
                    <a:cubicBezTo>
                      <a:pt x="248713" y="71602"/>
                      <a:pt x="266704" y="94620"/>
                      <a:pt x="254004" y="95414"/>
                    </a:cubicBezTo>
                    <a:cubicBezTo>
                      <a:pt x="241304" y="96208"/>
                      <a:pt x="201352" y="88005"/>
                      <a:pt x="182567" y="81126"/>
                    </a:cubicBezTo>
                    <a:cubicBezTo>
                      <a:pt x="163782" y="74247"/>
                      <a:pt x="151611" y="60754"/>
                      <a:pt x="141292" y="54139"/>
                    </a:cubicBezTo>
                    <a:cubicBezTo>
                      <a:pt x="130973" y="47525"/>
                      <a:pt x="142615" y="49112"/>
                      <a:pt x="120654" y="41439"/>
                    </a:cubicBezTo>
                    <a:cubicBezTo>
                      <a:pt x="98694" y="33766"/>
                      <a:pt x="-790" y="-2746"/>
                      <a:pt x="4" y="1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D6B53124-0D3C-438B-9337-3089516A5395}"/>
                  </a:ext>
                </a:extLst>
              </p:cNvPr>
              <p:cNvSpPr/>
              <p:nvPr/>
            </p:nvSpPr>
            <p:spPr>
              <a:xfrm>
                <a:off x="3809978" y="5063977"/>
                <a:ext cx="522310" cy="27442"/>
              </a:xfrm>
              <a:custGeom>
                <a:avLst/>
                <a:gdLst>
                  <a:gd name="connsiteX0" fmla="*/ 22 w 522310"/>
                  <a:gd name="connsiteY0" fmla="*/ 27136 h 27442"/>
                  <a:gd name="connsiteX1" fmla="*/ 176235 w 522310"/>
                  <a:gd name="connsiteY1" fmla="*/ 14436 h 27442"/>
                  <a:gd name="connsiteX2" fmla="*/ 193697 w 522310"/>
                  <a:gd name="connsiteY2" fmla="*/ 9673 h 27442"/>
                  <a:gd name="connsiteX3" fmla="*/ 217510 w 522310"/>
                  <a:gd name="connsiteY3" fmla="*/ 20786 h 27442"/>
                  <a:gd name="connsiteX4" fmla="*/ 341335 w 522310"/>
                  <a:gd name="connsiteY4" fmla="*/ 16023 h 27442"/>
                  <a:gd name="connsiteX5" fmla="*/ 265135 w 522310"/>
                  <a:gd name="connsiteY5" fmla="*/ 16023 h 27442"/>
                  <a:gd name="connsiteX6" fmla="*/ 522310 w 522310"/>
                  <a:gd name="connsiteY6" fmla="*/ 14436 h 27442"/>
                  <a:gd name="connsiteX7" fmla="*/ 519135 w 522310"/>
                  <a:gd name="connsiteY7" fmla="*/ 14436 h 27442"/>
                  <a:gd name="connsiteX8" fmla="*/ 315935 w 522310"/>
                  <a:gd name="connsiteY8" fmla="*/ 25548 h 27442"/>
                  <a:gd name="connsiteX9" fmla="*/ 165122 w 522310"/>
                  <a:gd name="connsiteY9" fmla="*/ 148 h 27442"/>
                  <a:gd name="connsiteX10" fmla="*/ 22 w 522310"/>
                  <a:gd name="connsiteY10" fmla="*/ 27136 h 2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2310" h="27442">
                    <a:moveTo>
                      <a:pt x="22" y="27136"/>
                    </a:moveTo>
                    <a:cubicBezTo>
                      <a:pt x="1874" y="29517"/>
                      <a:pt x="143956" y="17346"/>
                      <a:pt x="176235" y="14436"/>
                    </a:cubicBezTo>
                    <a:cubicBezTo>
                      <a:pt x="208514" y="11526"/>
                      <a:pt x="186818" y="8615"/>
                      <a:pt x="193697" y="9673"/>
                    </a:cubicBezTo>
                    <a:cubicBezTo>
                      <a:pt x="200576" y="10731"/>
                      <a:pt x="192904" y="19728"/>
                      <a:pt x="217510" y="20786"/>
                    </a:cubicBezTo>
                    <a:lnTo>
                      <a:pt x="341335" y="16023"/>
                    </a:lnTo>
                    <a:cubicBezTo>
                      <a:pt x="349272" y="15229"/>
                      <a:pt x="265135" y="16023"/>
                      <a:pt x="265135" y="16023"/>
                    </a:cubicBezTo>
                    <a:lnTo>
                      <a:pt x="522310" y="14436"/>
                    </a:lnTo>
                    <a:lnTo>
                      <a:pt x="519135" y="14436"/>
                    </a:lnTo>
                    <a:cubicBezTo>
                      <a:pt x="484739" y="16288"/>
                      <a:pt x="374937" y="27929"/>
                      <a:pt x="315935" y="25548"/>
                    </a:cubicBezTo>
                    <a:cubicBezTo>
                      <a:pt x="256933" y="23167"/>
                      <a:pt x="216716" y="2529"/>
                      <a:pt x="165122" y="148"/>
                    </a:cubicBezTo>
                    <a:cubicBezTo>
                      <a:pt x="113528" y="-2233"/>
                      <a:pt x="-1830" y="24755"/>
                      <a:pt x="22" y="271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3A3FCF2A-DE87-4712-8BD6-4A9D4AED06EB}"/>
                  </a:ext>
                </a:extLst>
              </p:cNvPr>
              <p:cNvSpPr/>
              <p:nvPr/>
            </p:nvSpPr>
            <p:spPr>
              <a:xfrm>
                <a:off x="3538164" y="5022222"/>
                <a:ext cx="316965" cy="116574"/>
              </a:xfrm>
              <a:custGeom>
                <a:avLst/>
                <a:gdLst>
                  <a:gd name="connsiteX0" fmla="*/ 374 w 316965"/>
                  <a:gd name="connsiteY0" fmla="*/ 628 h 116574"/>
                  <a:gd name="connsiteX1" fmla="*/ 195636 w 316965"/>
                  <a:gd name="connsiteY1" fmla="*/ 108578 h 116574"/>
                  <a:gd name="connsiteX2" fmla="*/ 206749 w 316965"/>
                  <a:gd name="connsiteY2" fmla="*/ 108578 h 116574"/>
                  <a:gd name="connsiteX3" fmla="*/ 316286 w 316965"/>
                  <a:gd name="connsiteY3" fmla="*/ 97466 h 116574"/>
                  <a:gd name="connsiteX4" fmla="*/ 249611 w 316965"/>
                  <a:gd name="connsiteY4" fmla="*/ 113341 h 116574"/>
                  <a:gd name="connsiteX5" fmla="*/ 179761 w 316965"/>
                  <a:gd name="connsiteY5" fmla="*/ 76828 h 116574"/>
                  <a:gd name="connsiteX6" fmla="*/ 146424 w 316965"/>
                  <a:gd name="connsiteY6" fmla="*/ 64128 h 116574"/>
                  <a:gd name="connsiteX7" fmla="*/ 374 w 316965"/>
                  <a:gd name="connsiteY7" fmla="*/ 628 h 11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965" h="116574">
                    <a:moveTo>
                      <a:pt x="374" y="628"/>
                    </a:moveTo>
                    <a:cubicBezTo>
                      <a:pt x="8576" y="8036"/>
                      <a:pt x="161240" y="90586"/>
                      <a:pt x="195636" y="108578"/>
                    </a:cubicBezTo>
                    <a:cubicBezTo>
                      <a:pt x="230032" y="126570"/>
                      <a:pt x="206749" y="108578"/>
                      <a:pt x="206749" y="108578"/>
                    </a:cubicBezTo>
                    <a:cubicBezTo>
                      <a:pt x="226857" y="106726"/>
                      <a:pt x="309142" y="96672"/>
                      <a:pt x="316286" y="97466"/>
                    </a:cubicBezTo>
                    <a:cubicBezTo>
                      <a:pt x="323430" y="98260"/>
                      <a:pt x="272365" y="116781"/>
                      <a:pt x="249611" y="113341"/>
                    </a:cubicBezTo>
                    <a:cubicBezTo>
                      <a:pt x="226857" y="109901"/>
                      <a:pt x="196959" y="85030"/>
                      <a:pt x="179761" y="76828"/>
                    </a:cubicBezTo>
                    <a:cubicBezTo>
                      <a:pt x="162563" y="68626"/>
                      <a:pt x="171824" y="74711"/>
                      <a:pt x="146424" y="64128"/>
                    </a:cubicBezTo>
                    <a:cubicBezTo>
                      <a:pt x="121024" y="53545"/>
                      <a:pt x="-7828" y="-6780"/>
                      <a:pt x="374" y="6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963CE379-4A4B-4AE5-9165-AE255A0B9EA0}"/>
                  </a:ext>
                </a:extLst>
              </p:cNvPr>
              <p:cNvSpPr/>
              <p:nvPr/>
            </p:nvSpPr>
            <p:spPr>
              <a:xfrm>
                <a:off x="3827042" y="5080000"/>
                <a:ext cx="519533" cy="66030"/>
              </a:xfrm>
              <a:custGeom>
                <a:avLst/>
                <a:gdLst>
                  <a:gd name="connsiteX0" fmla="*/ 421 w 519533"/>
                  <a:gd name="connsiteY0" fmla="*/ 63500 h 66030"/>
                  <a:gd name="connsiteX1" fmla="*/ 179808 w 519533"/>
                  <a:gd name="connsiteY1" fmla="*/ 65088 h 66030"/>
                  <a:gd name="connsiteX2" fmla="*/ 173458 w 519533"/>
                  <a:gd name="connsiteY2" fmla="*/ 52388 h 66030"/>
                  <a:gd name="connsiteX3" fmla="*/ 278233 w 519533"/>
                  <a:gd name="connsiteY3" fmla="*/ 28575 h 66030"/>
                  <a:gd name="connsiteX4" fmla="*/ 270296 w 519533"/>
                  <a:gd name="connsiteY4" fmla="*/ 31750 h 66030"/>
                  <a:gd name="connsiteX5" fmla="*/ 408408 w 519533"/>
                  <a:gd name="connsiteY5" fmla="*/ 20638 h 66030"/>
                  <a:gd name="connsiteX6" fmla="*/ 519533 w 519533"/>
                  <a:gd name="connsiteY6" fmla="*/ 0 h 66030"/>
                  <a:gd name="connsiteX7" fmla="*/ 406821 w 519533"/>
                  <a:gd name="connsiteY7" fmla="*/ 20638 h 66030"/>
                  <a:gd name="connsiteX8" fmla="*/ 287758 w 519533"/>
                  <a:gd name="connsiteY8" fmla="*/ 42863 h 66030"/>
                  <a:gd name="connsiteX9" fmla="*/ 165521 w 519533"/>
                  <a:gd name="connsiteY9" fmla="*/ 49213 h 66030"/>
                  <a:gd name="connsiteX10" fmla="*/ 130596 w 519533"/>
                  <a:gd name="connsiteY10" fmla="*/ 50800 h 66030"/>
                  <a:gd name="connsiteX11" fmla="*/ 421 w 519533"/>
                  <a:gd name="connsiteY11" fmla="*/ 63500 h 66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9533" h="66030">
                    <a:moveTo>
                      <a:pt x="421" y="63500"/>
                    </a:moveTo>
                    <a:cubicBezTo>
                      <a:pt x="8623" y="65881"/>
                      <a:pt x="150969" y="66940"/>
                      <a:pt x="179808" y="65088"/>
                    </a:cubicBezTo>
                    <a:cubicBezTo>
                      <a:pt x="208648" y="63236"/>
                      <a:pt x="157054" y="58473"/>
                      <a:pt x="173458" y="52388"/>
                    </a:cubicBezTo>
                    <a:cubicBezTo>
                      <a:pt x="189862" y="46302"/>
                      <a:pt x="262093" y="32015"/>
                      <a:pt x="278233" y="28575"/>
                    </a:cubicBezTo>
                    <a:cubicBezTo>
                      <a:pt x="294373" y="25135"/>
                      <a:pt x="248600" y="33073"/>
                      <a:pt x="270296" y="31750"/>
                    </a:cubicBezTo>
                    <a:cubicBezTo>
                      <a:pt x="291992" y="30427"/>
                      <a:pt x="366869" y="25930"/>
                      <a:pt x="408408" y="20638"/>
                    </a:cubicBezTo>
                    <a:cubicBezTo>
                      <a:pt x="449948" y="15346"/>
                      <a:pt x="519797" y="0"/>
                      <a:pt x="519533" y="0"/>
                    </a:cubicBezTo>
                    <a:cubicBezTo>
                      <a:pt x="519269" y="0"/>
                      <a:pt x="445450" y="13494"/>
                      <a:pt x="406821" y="20638"/>
                    </a:cubicBezTo>
                    <a:cubicBezTo>
                      <a:pt x="368192" y="27782"/>
                      <a:pt x="327975" y="38100"/>
                      <a:pt x="287758" y="42863"/>
                    </a:cubicBezTo>
                    <a:cubicBezTo>
                      <a:pt x="247541" y="47625"/>
                      <a:pt x="165521" y="49213"/>
                      <a:pt x="165521" y="49213"/>
                    </a:cubicBezTo>
                    <a:cubicBezTo>
                      <a:pt x="139327" y="50536"/>
                      <a:pt x="154938" y="50800"/>
                      <a:pt x="130596" y="50800"/>
                    </a:cubicBezTo>
                    <a:cubicBezTo>
                      <a:pt x="106254" y="50800"/>
                      <a:pt x="-7781" y="61119"/>
                      <a:pt x="421" y="635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1D1CC517-881C-4398-94EF-90F14FD90F55}"/>
                  </a:ext>
                </a:extLst>
              </p:cNvPr>
              <p:cNvSpPr/>
              <p:nvPr/>
            </p:nvSpPr>
            <p:spPr>
              <a:xfrm>
                <a:off x="3557468" y="5054024"/>
                <a:ext cx="258888" cy="275290"/>
              </a:xfrm>
              <a:custGeom>
                <a:avLst/>
                <a:gdLst>
                  <a:gd name="connsiteX0" fmla="*/ 22345 w 258888"/>
                  <a:gd name="connsiteY0" fmla="*/ 576 h 275290"/>
                  <a:gd name="connsiteX1" fmla="*/ 120 w 258888"/>
                  <a:gd name="connsiteY1" fmla="*/ 57726 h 275290"/>
                  <a:gd name="connsiteX2" fmla="*/ 33457 w 258888"/>
                  <a:gd name="connsiteY2" fmla="*/ 118051 h 275290"/>
                  <a:gd name="connsiteX3" fmla="*/ 31870 w 258888"/>
                  <a:gd name="connsiteY3" fmla="*/ 108526 h 275290"/>
                  <a:gd name="connsiteX4" fmla="*/ 103307 w 258888"/>
                  <a:gd name="connsiteY4" fmla="*/ 230764 h 275290"/>
                  <a:gd name="connsiteX5" fmla="*/ 150932 w 258888"/>
                  <a:gd name="connsiteY5" fmla="*/ 252989 h 275290"/>
                  <a:gd name="connsiteX6" fmla="*/ 258882 w 258888"/>
                  <a:gd name="connsiteY6" fmla="*/ 275214 h 275290"/>
                  <a:gd name="connsiteX7" fmla="*/ 155695 w 258888"/>
                  <a:gd name="connsiteY7" fmla="*/ 245051 h 275290"/>
                  <a:gd name="connsiteX8" fmla="*/ 89020 w 258888"/>
                  <a:gd name="connsiteY8" fmla="*/ 187901 h 275290"/>
                  <a:gd name="connsiteX9" fmla="*/ 23932 w 258888"/>
                  <a:gd name="connsiteY9" fmla="*/ 94239 h 275290"/>
                  <a:gd name="connsiteX10" fmla="*/ 22345 w 258888"/>
                  <a:gd name="connsiteY10" fmla="*/ 576 h 27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8888" h="275290">
                    <a:moveTo>
                      <a:pt x="22345" y="576"/>
                    </a:moveTo>
                    <a:cubicBezTo>
                      <a:pt x="18376" y="-5509"/>
                      <a:pt x="-1732" y="38147"/>
                      <a:pt x="120" y="57726"/>
                    </a:cubicBezTo>
                    <a:cubicBezTo>
                      <a:pt x="1972" y="77305"/>
                      <a:pt x="28165" y="109584"/>
                      <a:pt x="33457" y="118051"/>
                    </a:cubicBezTo>
                    <a:cubicBezTo>
                      <a:pt x="38749" y="126518"/>
                      <a:pt x="20228" y="89741"/>
                      <a:pt x="31870" y="108526"/>
                    </a:cubicBezTo>
                    <a:cubicBezTo>
                      <a:pt x="43512" y="127311"/>
                      <a:pt x="83463" y="206687"/>
                      <a:pt x="103307" y="230764"/>
                    </a:cubicBezTo>
                    <a:cubicBezTo>
                      <a:pt x="123151" y="254841"/>
                      <a:pt x="125003" y="245581"/>
                      <a:pt x="150932" y="252989"/>
                    </a:cubicBezTo>
                    <a:cubicBezTo>
                      <a:pt x="176861" y="260397"/>
                      <a:pt x="258088" y="276537"/>
                      <a:pt x="258882" y="275214"/>
                    </a:cubicBezTo>
                    <a:cubicBezTo>
                      <a:pt x="259676" y="273891"/>
                      <a:pt x="184005" y="259603"/>
                      <a:pt x="155695" y="245051"/>
                    </a:cubicBezTo>
                    <a:cubicBezTo>
                      <a:pt x="127385" y="230499"/>
                      <a:pt x="110981" y="213036"/>
                      <a:pt x="89020" y="187901"/>
                    </a:cubicBezTo>
                    <a:cubicBezTo>
                      <a:pt x="67059" y="162766"/>
                      <a:pt x="32928" y="121491"/>
                      <a:pt x="23932" y="94239"/>
                    </a:cubicBezTo>
                    <a:cubicBezTo>
                      <a:pt x="14936" y="66987"/>
                      <a:pt x="26314" y="6661"/>
                      <a:pt x="22345" y="5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96EF4A9A-8DD3-4A31-B860-0FE888BD55B4}"/>
                  </a:ext>
                </a:extLst>
              </p:cNvPr>
              <p:cNvSpPr/>
              <p:nvPr/>
            </p:nvSpPr>
            <p:spPr>
              <a:xfrm>
                <a:off x="4035002" y="5095843"/>
                <a:ext cx="278310" cy="100216"/>
              </a:xfrm>
              <a:custGeom>
                <a:avLst/>
                <a:gdLst>
                  <a:gd name="connsiteX0" fmla="*/ 278236 w 278310"/>
                  <a:gd name="connsiteY0" fmla="*/ 32 h 100216"/>
                  <a:gd name="connsiteX1" fmla="*/ 219498 w 278310"/>
                  <a:gd name="connsiteY1" fmla="*/ 57182 h 100216"/>
                  <a:gd name="connsiteX2" fmla="*/ 113136 w 278310"/>
                  <a:gd name="connsiteY2" fmla="*/ 74645 h 100216"/>
                  <a:gd name="connsiteX3" fmla="*/ 423 w 278310"/>
                  <a:gd name="connsiteY3" fmla="*/ 90520 h 100216"/>
                  <a:gd name="connsiteX4" fmla="*/ 75036 w 278310"/>
                  <a:gd name="connsiteY4" fmla="*/ 100045 h 100216"/>
                  <a:gd name="connsiteX5" fmla="*/ 84561 w 278310"/>
                  <a:gd name="connsiteY5" fmla="*/ 82582 h 100216"/>
                  <a:gd name="connsiteX6" fmla="*/ 208386 w 278310"/>
                  <a:gd name="connsiteY6" fmla="*/ 49245 h 100216"/>
                  <a:gd name="connsiteX7" fmla="*/ 278236 w 278310"/>
                  <a:gd name="connsiteY7" fmla="*/ 32 h 10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310" h="100216">
                    <a:moveTo>
                      <a:pt x="278236" y="32"/>
                    </a:moveTo>
                    <a:cubicBezTo>
                      <a:pt x="280088" y="1355"/>
                      <a:pt x="247015" y="44747"/>
                      <a:pt x="219498" y="57182"/>
                    </a:cubicBezTo>
                    <a:cubicBezTo>
                      <a:pt x="191981" y="69618"/>
                      <a:pt x="149648" y="69089"/>
                      <a:pt x="113136" y="74645"/>
                    </a:cubicBezTo>
                    <a:cubicBezTo>
                      <a:pt x="76624" y="80201"/>
                      <a:pt x="6773" y="86287"/>
                      <a:pt x="423" y="90520"/>
                    </a:cubicBezTo>
                    <a:cubicBezTo>
                      <a:pt x="-5927" y="94753"/>
                      <a:pt x="61013" y="101368"/>
                      <a:pt x="75036" y="100045"/>
                    </a:cubicBezTo>
                    <a:cubicBezTo>
                      <a:pt x="89059" y="98722"/>
                      <a:pt x="62336" y="91049"/>
                      <a:pt x="84561" y="82582"/>
                    </a:cubicBezTo>
                    <a:cubicBezTo>
                      <a:pt x="106786" y="74115"/>
                      <a:pt x="178488" y="60357"/>
                      <a:pt x="208386" y="49245"/>
                    </a:cubicBezTo>
                    <a:cubicBezTo>
                      <a:pt x="238284" y="38133"/>
                      <a:pt x="276384" y="-1291"/>
                      <a:pt x="278236" y="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F9B5D151-815A-430F-A2DE-5D0121EDDB2A}"/>
                  </a:ext>
                </a:extLst>
              </p:cNvPr>
              <p:cNvSpPr/>
              <p:nvPr/>
            </p:nvSpPr>
            <p:spPr>
              <a:xfrm>
                <a:off x="3705064" y="5211659"/>
                <a:ext cx="304248" cy="58879"/>
              </a:xfrm>
              <a:custGeom>
                <a:avLst/>
                <a:gdLst>
                  <a:gd name="connsiteX0" fmla="*/ 161 w 304248"/>
                  <a:gd name="connsiteY0" fmla="*/ 23916 h 58879"/>
                  <a:gd name="connsiteX1" fmla="*/ 143036 w 304248"/>
                  <a:gd name="connsiteY1" fmla="*/ 41379 h 58879"/>
                  <a:gd name="connsiteX2" fmla="*/ 303374 w 304248"/>
                  <a:gd name="connsiteY2" fmla="*/ 104 h 58879"/>
                  <a:gd name="connsiteX3" fmla="*/ 211299 w 304248"/>
                  <a:gd name="connsiteY3" fmla="*/ 28679 h 58879"/>
                  <a:gd name="connsiteX4" fmla="*/ 116049 w 304248"/>
                  <a:gd name="connsiteY4" fmla="*/ 58841 h 58879"/>
                  <a:gd name="connsiteX5" fmla="*/ 161 w 304248"/>
                  <a:gd name="connsiteY5" fmla="*/ 23916 h 5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248" h="58879">
                    <a:moveTo>
                      <a:pt x="161" y="23916"/>
                    </a:moveTo>
                    <a:cubicBezTo>
                      <a:pt x="4659" y="21006"/>
                      <a:pt x="92501" y="45348"/>
                      <a:pt x="143036" y="41379"/>
                    </a:cubicBezTo>
                    <a:cubicBezTo>
                      <a:pt x="193571" y="37410"/>
                      <a:pt x="291997" y="2221"/>
                      <a:pt x="303374" y="104"/>
                    </a:cubicBezTo>
                    <a:cubicBezTo>
                      <a:pt x="314751" y="-2013"/>
                      <a:pt x="211299" y="28679"/>
                      <a:pt x="211299" y="28679"/>
                    </a:cubicBezTo>
                    <a:cubicBezTo>
                      <a:pt x="180078" y="38468"/>
                      <a:pt x="145682" y="57518"/>
                      <a:pt x="116049" y="58841"/>
                    </a:cubicBezTo>
                    <a:cubicBezTo>
                      <a:pt x="86416" y="60164"/>
                      <a:pt x="-4337" y="26826"/>
                      <a:pt x="161" y="239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436E7B0E-E050-45A3-AB72-CDC121BBEDE4}"/>
                  </a:ext>
                </a:extLst>
              </p:cNvPr>
              <p:cNvSpPr/>
              <p:nvPr/>
            </p:nvSpPr>
            <p:spPr>
              <a:xfrm>
                <a:off x="2977223" y="2525232"/>
                <a:ext cx="748357" cy="678000"/>
              </a:xfrm>
              <a:custGeom>
                <a:avLst/>
                <a:gdLst>
                  <a:gd name="connsiteX0" fmla="*/ 748110 w 748357"/>
                  <a:gd name="connsiteY0" fmla="*/ 19001 h 678000"/>
                  <a:gd name="connsiteX1" fmla="*/ 377694 w 748357"/>
                  <a:gd name="connsiteY1" fmla="*/ 6301 h 678000"/>
                  <a:gd name="connsiteX2" fmla="*/ 453894 w 748357"/>
                  <a:gd name="connsiteY2" fmla="*/ 6301 h 678000"/>
                  <a:gd name="connsiteX3" fmla="*/ 284560 w 748357"/>
                  <a:gd name="connsiteY3" fmla="*/ 84618 h 678000"/>
                  <a:gd name="connsiteX4" fmla="*/ 138510 w 748357"/>
                  <a:gd name="connsiteY4" fmla="*/ 332268 h 678000"/>
                  <a:gd name="connsiteX5" fmla="*/ 223177 w 748357"/>
                  <a:gd name="connsiteY5" fmla="*/ 133301 h 678000"/>
                  <a:gd name="connsiteX6" fmla="*/ 94060 w 748357"/>
                  <a:gd name="connsiteY6" fmla="*/ 378835 h 678000"/>
                  <a:gd name="connsiteX7" fmla="*/ 58077 w 748357"/>
                  <a:gd name="connsiteY7" fmla="*/ 463501 h 678000"/>
                  <a:gd name="connsiteX8" fmla="*/ 68660 w 748357"/>
                  <a:gd name="connsiteY8" fmla="*/ 332268 h 678000"/>
                  <a:gd name="connsiteX9" fmla="*/ 9394 w 748357"/>
                  <a:gd name="connsiteY9" fmla="*/ 673051 h 678000"/>
                  <a:gd name="connsiteX10" fmla="*/ 22094 w 748357"/>
                  <a:gd name="connsiteY10" fmla="*/ 505835 h 678000"/>
                  <a:gd name="connsiteX11" fmla="*/ 214710 w 748357"/>
                  <a:gd name="connsiteY11" fmla="*/ 116368 h 678000"/>
                  <a:gd name="connsiteX12" fmla="*/ 314194 w 748357"/>
                  <a:gd name="connsiteY12" fmla="*/ 67685 h 678000"/>
                  <a:gd name="connsiteX13" fmla="*/ 748110 w 748357"/>
                  <a:gd name="connsiteY13" fmla="*/ 19001 h 6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8357" h="678000">
                    <a:moveTo>
                      <a:pt x="748110" y="19001"/>
                    </a:moveTo>
                    <a:cubicBezTo>
                      <a:pt x="758693" y="8770"/>
                      <a:pt x="426730" y="8418"/>
                      <a:pt x="377694" y="6301"/>
                    </a:cubicBezTo>
                    <a:cubicBezTo>
                      <a:pt x="328658" y="4184"/>
                      <a:pt x="469416" y="-6752"/>
                      <a:pt x="453894" y="6301"/>
                    </a:cubicBezTo>
                    <a:cubicBezTo>
                      <a:pt x="438372" y="19354"/>
                      <a:pt x="337124" y="30290"/>
                      <a:pt x="284560" y="84618"/>
                    </a:cubicBezTo>
                    <a:cubicBezTo>
                      <a:pt x="231996" y="138946"/>
                      <a:pt x="148740" y="324154"/>
                      <a:pt x="138510" y="332268"/>
                    </a:cubicBezTo>
                    <a:cubicBezTo>
                      <a:pt x="128280" y="340382"/>
                      <a:pt x="230585" y="125540"/>
                      <a:pt x="223177" y="133301"/>
                    </a:cubicBezTo>
                    <a:cubicBezTo>
                      <a:pt x="215769" y="141062"/>
                      <a:pt x="121577" y="323802"/>
                      <a:pt x="94060" y="378835"/>
                    </a:cubicBezTo>
                    <a:cubicBezTo>
                      <a:pt x="66543" y="433868"/>
                      <a:pt x="62310" y="471262"/>
                      <a:pt x="58077" y="463501"/>
                    </a:cubicBezTo>
                    <a:cubicBezTo>
                      <a:pt x="53844" y="455740"/>
                      <a:pt x="76774" y="297343"/>
                      <a:pt x="68660" y="332268"/>
                    </a:cubicBezTo>
                    <a:cubicBezTo>
                      <a:pt x="60546" y="367193"/>
                      <a:pt x="17155" y="644123"/>
                      <a:pt x="9394" y="673051"/>
                    </a:cubicBezTo>
                    <a:cubicBezTo>
                      <a:pt x="1633" y="701979"/>
                      <a:pt x="-12125" y="598615"/>
                      <a:pt x="22094" y="505835"/>
                    </a:cubicBezTo>
                    <a:cubicBezTo>
                      <a:pt x="56313" y="413055"/>
                      <a:pt x="166027" y="189393"/>
                      <a:pt x="214710" y="116368"/>
                    </a:cubicBezTo>
                    <a:cubicBezTo>
                      <a:pt x="263393" y="43343"/>
                      <a:pt x="229880" y="83913"/>
                      <a:pt x="314194" y="67685"/>
                    </a:cubicBezTo>
                    <a:cubicBezTo>
                      <a:pt x="398508" y="51457"/>
                      <a:pt x="737527" y="29232"/>
                      <a:pt x="748110" y="190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7FB06646-213F-4D75-BC10-17AD43E42F91}"/>
                  </a:ext>
                </a:extLst>
              </p:cNvPr>
              <p:cNvSpPr/>
              <p:nvPr/>
            </p:nvSpPr>
            <p:spPr>
              <a:xfrm>
                <a:off x="2969679" y="3233753"/>
                <a:ext cx="49037" cy="515247"/>
              </a:xfrm>
              <a:custGeom>
                <a:avLst/>
                <a:gdLst>
                  <a:gd name="connsiteX0" fmla="*/ 14821 w 49037"/>
                  <a:gd name="connsiteY0" fmla="*/ 514 h 515247"/>
                  <a:gd name="connsiteX1" fmla="*/ 21171 w 49037"/>
                  <a:gd name="connsiteY1" fmla="*/ 235464 h 515247"/>
                  <a:gd name="connsiteX2" fmla="*/ 4 w 49037"/>
                  <a:gd name="connsiteY2" fmla="*/ 188897 h 515247"/>
                  <a:gd name="connsiteX3" fmla="*/ 23288 w 49037"/>
                  <a:gd name="connsiteY3" fmla="*/ 311664 h 515247"/>
                  <a:gd name="connsiteX4" fmla="*/ 23288 w 49037"/>
                  <a:gd name="connsiteY4" fmla="*/ 512747 h 515247"/>
                  <a:gd name="connsiteX5" fmla="*/ 31754 w 49037"/>
                  <a:gd name="connsiteY5" fmla="*/ 413264 h 515247"/>
                  <a:gd name="connsiteX6" fmla="*/ 29638 w 49037"/>
                  <a:gd name="connsiteY6" fmla="*/ 252397 h 515247"/>
                  <a:gd name="connsiteX7" fmla="*/ 48688 w 49037"/>
                  <a:gd name="connsiteY7" fmla="*/ 174080 h 515247"/>
                  <a:gd name="connsiteX8" fmla="*/ 14821 w 49037"/>
                  <a:gd name="connsiteY8" fmla="*/ 514 h 51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37" h="515247">
                    <a:moveTo>
                      <a:pt x="14821" y="514"/>
                    </a:moveTo>
                    <a:cubicBezTo>
                      <a:pt x="10235" y="10745"/>
                      <a:pt x="23640" y="204067"/>
                      <a:pt x="21171" y="235464"/>
                    </a:cubicBezTo>
                    <a:cubicBezTo>
                      <a:pt x="18702" y="266861"/>
                      <a:pt x="-349" y="176197"/>
                      <a:pt x="4" y="188897"/>
                    </a:cubicBezTo>
                    <a:cubicBezTo>
                      <a:pt x="357" y="201597"/>
                      <a:pt x="19407" y="257689"/>
                      <a:pt x="23288" y="311664"/>
                    </a:cubicBezTo>
                    <a:cubicBezTo>
                      <a:pt x="27169" y="365639"/>
                      <a:pt x="21877" y="495814"/>
                      <a:pt x="23288" y="512747"/>
                    </a:cubicBezTo>
                    <a:cubicBezTo>
                      <a:pt x="24699" y="529680"/>
                      <a:pt x="30696" y="456656"/>
                      <a:pt x="31754" y="413264"/>
                    </a:cubicBezTo>
                    <a:cubicBezTo>
                      <a:pt x="32812" y="369872"/>
                      <a:pt x="26816" y="292261"/>
                      <a:pt x="29638" y="252397"/>
                    </a:cubicBezTo>
                    <a:cubicBezTo>
                      <a:pt x="32460" y="212533"/>
                      <a:pt x="51863" y="212533"/>
                      <a:pt x="48688" y="174080"/>
                    </a:cubicBezTo>
                    <a:cubicBezTo>
                      <a:pt x="45513" y="135627"/>
                      <a:pt x="19407" y="-9717"/>
                      <a:pt x="14821" y="5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121D89F6-F8AA-407D-8C5F-6838371AB2BF}"/>
                  </a:ext>
                </a:extLst>
              </p:cNvPr>
              <p:cNvSpPr/>
              <p:nvPr/>
            </p:nvSpPr>
            <p:spPr>
              <a:xfrm>
                <a:off x="2996814" y="3828722"/>
                <a:ext cx="233850" cy="725896"/>
              </a:xfrm>
              <a:custGeom>
                <a:avLst/>
                <a:gdLst>
                  <a:gd name="connsiteX0" fmla="*/ 2503 w 233850"/>
                  <a:gd name="connsiteY0" fmla="*/ 328 h 725896"/>
                  <a:gd name="connsiteX1" fmla="*/ 23669 w 233850"/>
                  <a:gd name="connsiteY1" fmla="*/ 224695 h 725896"/>
                  <a:gd name="connsiteX2" fmla="*/ 13086 w 233850"/>
                  <a:gd name="connsiteY2" fmla="*/ 201411 h 725896"/>
                  <a:gd name="connsiteX3" fmla="*/ 99869 w 233850"/>
                  <a:gd name="connsiteY3" fmla="*/ 427895 h 725896"/>
                  <a:gd name="connsiteX4" fmla="*/ 49069 w 233850"/>
                  <a:gd name="connsiteY4" fmla="*/ 347461 h 725896"/>
                  <a:gd name="connsiteX5" fmla="*/ 129503 w 233850"/>
                  <a:gd name="connsiteY5" fmla="*/ 550661 h 725896"/>
                  <a:gd name="connsiteX6" fmla="*/ 108336 w 233850"/>
                  <a:gd name="connsiteY6" fmla="*/ 501978 h 725896"/>
                  <a:gd name="connsiteX7" fmla="*/ 233219 w 233850"/>
                  <a:gd name="connsiteY7" fmla="*/ 724228 h 725896"/>
                  <a:gd name="connsiteX8" fmla="*/ 150669 w 233850"/>
                  <a:gd name="connsiteY8" fmla="*/ 586645 h 725896"/>
                  <a:gd name="connsiteX9" fmla="*/ 17319 w 233850"/>
                  <a:gd name="connsiteY9" fmla="*/ 281845 h 725896"/>
                  <a:gd name="connsiteX10" fmla="*/ 2503 w 233850"/>
                  <a:gd name="connsiteY10" fmla="*/ 328 h 72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850" h="725896">
                    <a:moveTo>
                      <a:pt x="2503" y="328"/>
                    </a:moveTo>
                    <a:cubicBezTo>
                      <a:pt x="3561" y="-9197"/>
                      <a:pt x="21905" y="191181"/>
                      <a:pt x="23669" y="224695"/>
                    </a:cubicBezTo>
                    <a:cubicBezTo>
                      <a:pt x="25433" y="258209"/>
                      <a:pt x="386" y="167544"/>
                      <a:pt x="13086" y="201411"/>
                    </a:cubicBezTo>
                    <a:cubicBezTo>
                      <a:pt x="25786" y="235278"/>
                      <a:pt x="93872" y="403553"/>
                      <a:pt x="99869" y="427895"/>
                    </a:cubicBezTo>
                    <a:cubicBezTo>
                      <a:pt x="105866" y="452237"/>
                      <a:pt x="44130" y="327000"/>
                      <a:pt x="49069" y="347461"/>
                    </a:cubicBezTo>
                    <a:cubicBezTo>
                      <a:pt x="54008" y="367922"/>
                      <a:pt x="119625" y="524908"/>
                      <a:pt x="129503" y="550661"/>
                    </a:cubicBezTo>
                    <a:cubicBezTo>
                      <a:pt x="139381" y="576414"/>
                      <a:pt x="91050" y="473050"/>
                      <a:pt x="108336" y="501978"/>
                    </a:cubicBezTo>
                    <a:cubicBezTo>
                      <a:pt x="125622" y="530906"/>
                      <a:pt x="226164" y="710117"/>
                      <a:pt x="233219" y="724228"/>
                    </a:cubicBezTo>
                    <a:cubicBezTo>
                      <a:pt x="240274" y="738339"/>
                      <a:pt x="186652" y="660376"/>
                      <a:pt x="150669" y="586645"/>
                    </a:cubicBezTo>
                    <a:cubicBezTo>
                      <a:pt x="114686" y="512915"/>
                      <a:pt x="42366" y="376037"/>
                      <a:pt x="17319" y="281845"/>
                    </a:cubicBezTo>
                    <a:cubicBezTo>
                      <a:pt x="-7728" y="187653"/>
                      <a:pt x="1445" y="9853"/>
                      <a:pt x="2503" y="3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67A34F3E-C25B-41A6-B17B-76F7AE1C0994}"/>
                  </a:ext>
                </a:extLst>
              </p:cNvPr>
              <p:cNvSpPr/>
              <p:nvPr/>
            </p:nvSpPr>
            <p:spPr>
              <a:xfrm>
                <a:off x="3232134" y="4597063"/>
                <a:ext cx="251985" cy="515052"/>
              </a:xfrm>
              <a:custGeom>
                <a:avLst/>
                <a:gdLst>
                  <a:gd name="connsiteX0" fmla="*/ 16 w 251985"/>
                  <a:gd name="connsiteY0" fmla="*/ 337 h 515052"/>
                  <a:gd name="connsiteX1" fmla="*/ 69866 w 251985"/>
                  <a:gd name="connsiteY1" fmla="*/ 120987 h 515052"/>
                  <a:gd name="connsiteX2" fmla="*/ 131249 w 251985"/>
                  <a:gd name="connsiteY2" fmla="*/ 279737 h 515052"/>
                  <a:gd name="connsiteX3" fmla="*/ 120666 w 251985"/>
                  <a:gd name="connsiteY3" fmla="*/ 228937 h 515052"/>
                  <a:gd name="connsiteX4" fmla="*/ 211683 w 251985"/>
                  <a:gd name="connsiteY4" fmla="*/ 430020 h 515052"/>
                  <a:gd name="connsiteX5" fmla="*/ 184166 w 251985"/>
                  <a:gd name="connsiteY5" fmla="*/ 343237 h 515052"/>
                  <a:gd name="connsiteX6" fmla="*/ 251899 w 251985"/>
                  <a:gd name="connsiteY6" fmla="*/ 514687 h 515052"/>
                  <a:gd name="connsiteX7" fmla="*/ 196866 w 251985"/>
                  <a:gd name="connsiteY7" fmla="*/ 383454 h 515052"/>
                  <a:gd name="connsiteX8" fmla="*/ 131249 w 251985"/>
                  <a:gd name="connsiteY8" fmla="*/ 209887 h 515052"/>
                  <a:gd name="connsiteX9" fmla="*/ 71983 w 251985"/>
                  <a:gd name="connsiteY9" fmla="*/ 125220 h 515052"/>
                  <a:gd name="connsiteX10" fmla="*/ 103733 w 251985"/>
                  <a:gd name="connsiteY10" fmla="*/ 169670 h 515052"/>
                  <a:gd name="connsiteX11" fmla="*/ 76216 w 251985"/>
                  <a:gd name="connsiteY11" fmla="*/ 87120 h 515052"/>
                  <a:gd name="connsiteX12" fmla="*/ 16 w 251985"/>
                  <a:gd name="connsiteY12" fmla="*/ 337 h 51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985" h="515052">
                    <a:moveTo>
                      <a:pt x="16" y="337"/>
                    </a:moveTo>
                    <a:cubicBezTo>
                      <a:pt x="-1042" y="5981"/>
                      <a:pt x="47994" y="74420"/>
                      <a:pt x="69866" y="120987"/>
                    </a:cubicBezTo>
                    <a:cubicBezTo>
                      <a:pt x="91738" y="167554"/>
                      <a:pt x="122782" y="261745"/>
                      <a:pt x="131249" y="279737"/>
                    </a:cubicBezTo>
                    <a:cubicBezTo>
                      <a:pt x="139716" y="297729"/>
                      <a:pt x="107260" y="203890"/>
                      <a:pt x="120666" y="228937"/>
                    </a:cubicBezTo>
                    <a:cubicBezTo>
                      <a:pt x="134072" y="253984"/>
                      <a:pt x="201100" y="410970"/>
                      <a:pt x="211683" y="430020"/>
                    </a:cubicBezTo>
                    <a:cubicBezTo>
                      <a:pt x="222266" y="449070"/>
                      <a:pt x="177463" y="329126"/>
                      <a:pt x="184166" y="343237"/>
                    </a:cubicBezTo>
                    <a:cubicBezTo>
                      <a:pt x="190869" y="357348"/>
                      <a:pt x="249782" y="507984"/>
                      <a:pt x="251899" y="514687"/>
                    </a:cubicBezTo>
                    <a:cubicBezTo>
                      <a:pt x="254016" y="521390"/>
                      <a:pt x="216974" y="434254"/>
                      <a:pt x="196866" y="383454"/>
                    </a:cubicBezTo>
                    <a:cubicBezTo>
                      <a:pt x="176758" y="332654"/>
                      <a:pt x="152063" y="252926"/>
                      <a:pt x="131249" y="209887"/>
                    </a:cubicBezTo>
                    <a:cubicBezTo>
                      <a:pt x="110435" y="166848"/>
                      <a:pt x="76569" y="131923"/>
                      <a:pt x="71983" y="125220"/>
                    </a:cubicBezTo>
                    <a:cubicBezTo>
                      <a:pt x="67397" y="118517"/>
                      <a:pt x="103028" y="176020"/>
                      <a:pt x="103733" y="169670"/>
                    </a:cubicBezTo>
                    <a:cubicBezTo>
                      <a:pt x="104438" y="163320"/>
                      <a:pt x="92797" y="112873"/>
                      <a:pt x="76216" y="87120"/>
                    </a:cubicBezTo>
                    <a:cubicBezTo>
                      <a:pt x="59635" y="61367"/>
                      <a:pt x="1074" y="-5307"/>
                      <a:pt x="16" y="3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0E4847F0-C267-4783-B2B9-D8A458831C09}"/>
                  </a:ext>
                </a:extLst>
              </p:cNvPr>
              <p:cNvSpPr/>
              <p:nvPr/>
            </p:nvSpPr>
            <p:spPr>
              <a:xfrm>
                <a:off x="3511330" y="5170879"/>
                <a:ext cx="290339" cy="464185"/>
              </a:xfrm>
              <a:custGeom>
                <a:avLst/>
                <a:gdLst>
                  <a:gd name="connsiteX0" fmla="*/ 220 w 290339"/>
                  <a:gd name="connsiteY0" fmla="*/ 138 h 464185"/>
                  <a:gd name="connsiteX1" fmla="*/ 91237 w 290339"/>
                  <a:gd name="connsiteY1" fmla="*/ 161004 h 464185"/>
                  <a:gd name="connsiteX2" fmla="*/ 165320 w 290339"/>
                  <a:gd name="connsiteY2" fmla="*/ 330338 h 464185"/>
                  <a:gd name="connsiteX3" fmla="*/ 131453 w 290339"/>
                  <a:gd name="connsiteY3" fmla="*/ 228738 h 464185"/>
                  <a:gd name="connsiteX4" fmla="*/ 192837 w 290339"/>
                  <a:gd name="connsiteY4" fmla="*/ 381138 h 464185"/>
                  <a:gd name="connsiteX5" fmla="*/ 290203 w 290339"/>
                  <a:gd name="connsiteY5" fmla="*/ 463688 h 464185"/>
                  <a:gd name="connsiteX6" fmla="*/ 211887 w 290339"/>
                  <a:gd name="connsiteY6" fmla="*/ 345154 h 464185"/>
                  <a:gd name="connsiteX7" fmla="*/ 118753 w 290339"/>
                  <a:gd name="connsiteY7" fmla="*/ 188521 h 464185"/>
                  <a:gd name="connsiteX8" fmla="*/ 220 w 290339"/>
                  <a:gd name="connsiteY8" fmla="*/ 138 h 46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339" h="464185">
                    <a:moveTo>
                      <a:pt x="220" y="138"/>
                    </a:moveTo>
                    <a:cubicBezTo>
                      <a:pt x="-4366" y="-4448"/>
                      <a:pt x="63720" y="105971"/>
                      <a:pt x="91237" y="161004"/>
                    </a:cubicBezTo>
                    <a:cubicBezTo>
                      <a:pt x="118754" y="216037"/>
                      <a:pt x="158617" y="319049"/>
                      <a:pt x="165320" y="330338"/>
                    </a:cubicBezTo>
                    <a:cubicBezTo>
                      <a:pt x="172023" y="341627"/>
                      <a:pt x="126867" y="220271"/>
                      <a:pt x="131453" y="228738"/>
                    </a:cubicBezTo>
                    <a:cubicBezTo>
                      <a:pt x="136039" y="237205"/>
                      <a:pt x="166379" y="341980"/>
                      <a:pt x="192837" y="381138"/>
                    </a:cubicBezTo>
                    <a:cubicBezTo>
                      <a:pt x="219295" y="420296"/>
                      <a:pt x="287028" y="469685"/>
                      <a:pt x="290203" y="463688"/>
                    </a:cubicBezTo>
                    <a:cubicBezTo>
                      <a:pt x="293378" y="457691"/>
                      <a:pt x="240462" y="391015"/>
                      <a:pt x="211887" y="345154"/>
                    </a:cubicBezTo>
                    <a:cubicBezTo>
                      <a:pt x="183312" y="299293"/>
                      <a:pt x="150856" y="241790"/>
                      <a:pt x="118753" y="188521"/>
                    </a:cubicBezTo>
                    <a:cubicBezTo>
                      <a:pt x="86650" y="135252"/>
                      <a:pt x="4806" y="4724"/>
                      <a:pt x="220" y="1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CEA12603-F0DA-4F33-A17B-96F35E035403}"/>
                  </a:ext>
                </a:extLst>
              </p:cNvPr>
              <p:cNvSpPr/>
              <p:nvPr/>
            </p:nvSpPr>
            <p:spPr>
              <a:xfrm>
                <a:off x="3746403" y="5236553"/>
                <a:ext cx="1168702" cy="456274"/>
              </a:xfrm>
              <a:custGeom>
                <a:avLst/>
                <a:gdLst>
                  <a:gd name="connsiteX0" fmla="*/ 97 w 1168702"/>
                  <a:gd name="connsiteY0" fmla="*/ 300647 h 456274"/>
                  <a:gd name="connsiteX1" fmla="*/ 177897 w 1168702"/>
                  <a:gd name="connsiteY1" fmla="*/ 436114 h 456274"/>
                  <a:gd name="connsiteX2" fmla="*/ 328180 w 1168702"/>
                  <a:gd name="connsiteY2" fmla="*/ 448814 h 456274"/>
                  <a:gd name="connsiteX3" fmla="*/ 357814 w 1168702"/>
                  <a:gd name="connsiteY3" fmla="*/ 446697 h 456274"/>
                  <a:gd name="connsiteX4" fmla="*/ 590647 w 1168702"/>
                  <a:gd name="connsiteY4" fmla="*/ 393780 h 456274"/>
                  <a:gd name="connsiteX5" fmla="*/ 453064 w 1168702"/>
                  <a:gd name="connsiteY5" fmla="*/ 419180 h 456274"/>
                  <a:gd name="connsiteX6" fmla="*/ 772680 w 1168702"/>
                  <a:gd name="connsiteY6" fmla="*/ 266780 h 456274"/>
                  <a:gd name="connsiteX7" fmla="*/ 965297 w 1168702"/>
                  <a:gd name="connsiteY7" fmla="*/ 120730 h 456274"/>
                  <a:gd name="connsiteX8" fmla="*/ 842530 w 1168702"/>
                  <a:gd name="connsiteY8" fmla="*/ 239264 h 456274"/>
                  <a:gd name="connsiteX9" fmla="*/ 1168497 w 1168702"/>
                  <a:gd name="connsiteY9" fmla="*/ 80 h 456274"/>
                  <a:gd name="connsiteX10" fmla="*/ 787497 w 1168702"/>
                  <a:gd name="connsiteY10" fmla="*/ 268897 h 456274"/>
                  <a:gd name="connsiteX11" fmla="*/ 546197 w 1168702"/>
                  <a:gd name="connsiteY11" fmla="*/ 414947 h 456274"/>
                  <a:gd name="connsiteX12" fmla="*/ 387447 w 1168702"/>
                  <a:gd name="connsiteY12" fmla="*/ 417064 h 456274"/>
                  <a:gd name="connsiteX13" fmla="*/ 431897 w 1168702"/>
                  <a:gd name="connsiteY13" fmla="*/ 450930 h 456274"/>
                  <a:gd name="connsiteX14" fmla="*/ 285847 w 1168702"/>
                  <a:gd name="connsiteY14" fmla="*/ 455164 h 456274"/>
                  <a:gd name="connsiteX15" fmla="*/ 154614 w 1168702"/>
                  <a:gd name="connsiteY15" fmla="*/ 440347 h 456274"/>
                  <a:gd name="connsiteX16" fmla="*/ 97 w 1168702"/>
                  <a:gd name="connsiteY16" fmla="*/ 300647 h 45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68702" h="456274">
                    <a:moveTo>
                      <a:pt x="97" y="300647"/>
                    </a:moveTo>
                    <a:cubicBezTo>
                      <a:pt x="3977" y="299942"/>
                      <a:pt x="123217" y="411420"/>
                      <a:pt x="177897" y="436114"/>
                    </a:cubicBezTo>
                    <a:cubicBezTo>
                      <a:pt x="232577" y="460808"/>
                      <a:pt x="298194" y="447050"/>
                      <a:pt x="328180" y="448814"/>
                    </a:cubicBezTo>
                    <a:cubicBezTo>
                      <a:pt x="358166" y="450578"/>
                      <a:pt x="314070" y="455869"/>
                      <a:pt x="357814" y="446697"/>
                    </a:cubicBezTo>
                    <a:cubicBezTo>
                      <a:pt x="401559" y="437525"/>
                      <a:pt x="574772" y="398366"/>
                      <a:pt x="590647" y="393780"/>
                    </a:cubicBezTo>
                    <a:cubicBezTo>
                      <a:pt x="606522" y="389194"/>
                      <a:pt x="422725" y="440347"/>
                      <a:pt x="453064" y="419180"/>
                    </a:cubicBezTo>
                    <a:cubicBezTo>
                      <a:pt x="483403" y="398013"/>
                      <a:pt x="687308" y="316522"/>
                      <a:pt x="772680" y="266780"/>
                    </a:cubicBezTo>
                    <a:cubicBezTo>
                      <a:pt x="858052" y="217038"/>
                      <a:pt x="953655" y="125316"/>
                      <a:pt x="965297" y="120730"/>
                    </a:cubicBezTo>
                    <a:cubicBezTo>
                      <a:pt x="976939" y="116144"/>
                      <a:pt x="808663" y="259372"/>
                      <a:pt x="842530" y="239264"/>
                    </a:cubicBezTo>
                    <a:cubicBezTo>
                      <a:pt x="876397" y="219156"/>
                      <a:pt x="1177669" y="-4859"/>
                      <a:pt x="1168497" y="80"/>
                    </a:cubicBezTo>
                    <a:cubicBezTo>
                      <a:pt x="1159325" y="5019"/>
                      <a:pt x="891214" y="199753"/>
                      <a:pt x="787497" y="268897"/>
                    </a:cubicBezTo>
                    <a:cubicBezTo>
                      <a:pt x="683780" y="338041"/>
                      <a:pt x="612872" y="390253"/>
                      <a:pt x="546197" y="414947"/>
                    </a:cubicBezTo>
                    <a:cubicBezTo>
                      <a:pt x="479522" y="439642"/>
                      <a:pt x="406497" y="411067"/>
                      <a:pt x="387447" y="417064"/>
                    </a:cubicBezTo>
                    <a:cubicBezTo>
                      <a:pt x="368397" y="423061"/>
                      <a:pt x="448830" y="444580"/>
                      <a:pt x="431897" y="450930"/>
                    </a:cubicBezTo>
                    <a:cubicBezTo>
                      <a:pt x="414964" y="457280"/>
                      <a:pt x="332061" y="456928"/>
                      <a:pt x="285847" y="455164"/>
                    </a:cubicBezTo>
                    <a:cubicBezTo>
                      <a:pt x="239633" y="453400"/>
                      <a:pt x="200122" y="462925"/>
                      <a:pt x="154614" y="440347"/>
                    </a:cubicBezTo>
                    <a:cubicBezTo>
                      <a:pt x="109106" y="417769"/>
                      <a:pt x="-3783" y="301352"/>
                      <a:pt x="97" y="3006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66734862-5454-4EB3-B356-0B6EF6515822}"/>
                  </a:ext>
                </a:extLst>
              </p:cNvPr>
              <p:cNvSpPr/>
              <p:nvPr/>
            </p:nvSpPr>
            <p:spPr>
              <a:xfrm>
                <a:off x="3792538" y="2517775"/>
                <a:ext cx="1154116" cy="442942"/>
              </a:xfrm>
              <a:custGeom>
                <a:avLst/>
                <a:gdLst>
                  <a:gd name="connsiteX0" fmla="*/ 0 w 1154116"/>
                  <a:gd name="connsiteY0" fmla="*/ 0 h 442942"/>
                  <a:gd name="connsiteX1" fmla="*/ 419100 w 1154116"/>
                  <a:gd name="connsiteY1" fmla="*/ 19050 h 442942"/>
                  <a:gd name="connsiteX2" fmla="*/ 411162 w 1154116"/>
                  <a:gd name="connsiteY2" fmla="*/ 28575 h 442942"/>
                  <a:gd name="connsiteX3" fmla="*/ 742950 w 1154116"/>
                  <a:gd name="connsiteY3" fmla="*/ 112713 h 442942"/>
                  <a:gd name="connsiteX4" fmla="*/ 709612 w 1154116"/>
                  <a:gd name="connsiteY4" fmla="*/ 96838 h 442942"/>
                  <a:gd name="connsiteX5" fmla="*/ 1004887 w 1154116"/>
                  <a:gd name="connsiteY5" fmla="*/ 293688 h 442942"/>
                  <a:gd name="connsiteX6" fmla="*/ 960437 w 1154116"/>
                  <a:gd name="connsiteY6" fmla="*/ 265113 h 442942"/>
                  <a:gd name="connsiteX7" fmla="*/ 1154112 w 1154116"/>
                  <a:gd name="connsiteY7" fmla="*/ 442913 h 442942"/>
                  <a:gd name="connsiteX8" fmla="*/ 954087 w 1154116"/>
                  <a:gd name="connsiteY8" fmla="*/ 279400 h 442942"/>
                  <a:gd name="connsiteX9" fmla="*/ 982662 w 1154116"/>
                  <a:gd name="connsiteY9" fmla="*/ 295275 h 442942"/>
                  <a:gd name="connsiteX10" fmla="*/ 744537 w 1154116"/>
                  <a:gd name="connsiteY10" fmla="*/ 141288 h 442942"/>
                  <a:gd name="connsiteX11" fmla="*/ 727075 w 1154116"/>
                  <a:gd name="connsiteY11" fmla="*/ 117475 h 442942"/>
                  <a:gd name="connsiteX12" fmla="*/ 531812 w 1154116"/>
                  <a:gd name="connsiteY12" fmla="*/ 41275 h 442942"/>
                  <a:gd name="connsiteX13" fmla="*/ 465137 w 1154116"/>
                  <a:gd name="connsiteY13" fmla="*/ 65088 h 442942"/>
                  <a:gd name="connsiteX14" fmla="*/ 342900 w 1154116"/>
                  <a:gd name="connsiteY14" fmla="*/ 61913 h 442942"/>
                  <a:gd name="connsiteX15" fmla="*/ 471487 w 1154116"/>
                  <a:gd name="connsiteY15" fmla="*/ 52388 h 442942"/>
                  <a:gd name="connsiteX16" fmla="*/ 368300 w 1154116"/>
                  <a:gd name="connsiteY16" fmla="*/ 38100 h 442942"/>
                  <a:gd name="connsiteX17" fmla="*/ 327025 w 1154116"/>
                  <a:gd name="connsiteY17" fmla="*/ 31750 h 442942"/>
                  <a:gd name="connsiteX18" fmla="*/ 0 w 1154116"/>
                  <a:gd name="connsiteY18" fmla="*/ 0 h 44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4116" h="442942">
                    <a:moveTo>
                      <a:pt x="0" y="0"/>
                    </a:moveTo>
                    <a:lnTo>
                      <a:pt x="419100" y="19050"/>
                    </a:lnTo>
                    <a:cubicBezTo>
                      <a:pt x="487627" y="23812"/>
                      <a:pt x="357187" y="12964"/>
                      <a:pt x="411162" y="28575"/>
                    </a:cubicBezTo>
                    <a:cubicBezTo>
                      <a:pt x="465137" y="44186"/>
                      <a:pt x="693208" y="101336"/>
                      <a:pt x="742950" y="112713"/>
                    </a:cubicBezTo>
                    <a:cubicBezTo>
                      <a:pt x="792692" y="124090"/>
                      <a:pt x="665956" y="66676"/>
                      <a:pt x="709612" y="96838"/>
                    </a:cubicBezTo>
                    <a:cubicBezTo>
                      <a:pt x="753268" y="127000"/>
                      <a:pt x="963083" y="265642"/>
                      <a:pt x="1004887" y="293688"/>
                    </a:cubicBezTo>
                    <a:cubicBezTo>
                      <a:pt x="1046691" y="321734"/>
                      <a:pt x="935566" y="240242"/>
                      <a:pt x="960437" y="265113"/>
                    </a:cubicBezTo>
                    <a:cubicBezTo>
                      <a:pt x="985308" y="289984"/>
                      <a:pt x="1155170" y="440532"/>
                      <a:pt x="1154112" y="442913"/>
                    </a:cubicBezTo>
                    <a:cubicBezTo>
                      <a:pt x="1153054" y="445294"/>
                      <a:pt x="982662" y="304006"/>
                      <a:pt x="954087" y="279400"/>
                    </a:cubicBezTo>
                    <a:cubicBezTo>
                      <a:pt x="925512" y="254794"/>
                      <a:pt x="1017587" y="318294"/>
                      <a:pt x="982662" y="295275"/>
                    </a:cubicBezTo>
                    <a:cubicBezTo>
                      <a:pt x="947737" y="272256"/>
                      <a:pt x="787135" y="170921"/>
                      <a:pt x="744537" y="141288"/>
                    </a:cubicBezTo>
                    <a:cubicBezTo>
                      <a:pt x="701939" y="111655"/>
                      <a:pt x="762529" y="134144"/>
                      <a:pt x="727075" y="117475"/>
                    </a:cubicBezTo>
                    <a:cubicBezTo>
                      <a:pt x="691621" y="100806"/>
                      <a:pt x="575468" y="50006"/>
                      <a:pt x="531812" y="41275"/>
                    </a:cubicBezTo>
                    <a:cubicBezTo>
                      <a:pt x="488156" y="32544"/>
                      <a:pt x="496622" y="61648"/>
                      <a:pt x="465137" y="65088"/>
                    </a:cubicBezTo>
                    <a:cubicBezTo>
                      <a:pt x="433652" y="68528"/>
                      <a:pt x="341842" y="64030"/>
                      <a:pt x="342900" y="61913"/>
                    </a:cubicBezTo>
                    <a:cubicBezTo>
                      <a:pt x="343958" y="59796"/>
                      <a:pt x="467254" y="56357"/>
                      <a:pt x="471487" y="52388"/>
                    </a:cubicBezTo>
                    <a:cubicBezTo>
                      <a:pt x="475720" y="48419"/>
                      <a:pt x="392377" y="41540"/>
                      <a:pt x="368300" y="38100"/>
                    </a:cubicBezTo>
                    <a:cubicBezTo>
                      <a:pt x="344223" y="34660"/>
                      <a:pt x="327025" y="31750"/>
                      <a:pt x="327025" y="3175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AD022F1B-E8D5-4D56-B05F-1712F25A2DBA}"/>
                  </a:ext>
                </a:extLst>
              </p:cNvPr>
              <p:cNvSpPr/>
              <p:nvPr/>
            </p:nvSpPr>
            <p:spPr>
              <a:xfrm>
                <a:off x="4878420" y="2977453"/>
                <a:ext cx="870236" cy="579004"/>
              </a:xfrm>
              <a:custGeom>
                <a:avLst/>
                <a:gdLst>
                  <a:gd name="connsiteX0" fmla="*/ 497 w 870236"/>
                  <a:gd name="connsiteY0" fmla="*/ 697 h 579004"/>
                  <a:gd name="connsiteX1" fmla="*/ 555063 w 870236"/>
                  <a:gd name="connsiteY1" fmla="*/ 206014 h 579004"/>
                  <a:gd name="connsiteX2" fmla="*/ 356097 w 870236"/>
                  <a:gd name="connsiteY2" fmla="*/ 144630 h 579004"/>
                  <a:gd name="connsiteX3" fmla="*/ 536013 w 870236"/>
                  <a:gd name="connsiteY3" fmla="*/ 218714 h 579004"/>
                  <a:gd name="connsiteX4" fmla="*/ 375147 w 870236"/>
                  <a:gd name="connsiteY4" fmla="*/ 225064 h 579004"/>
                  <a:gd name="connsiteX5" fmla="*/ 809063 w 870236"/>
                  <a:gd name="connsiteY5" fmla="*/ 362647 h 579004"/>
                  <a:gd name="connsiteX6" fmla="*/ 313763 w 870236"/>
                  <a:gd name="connsiteY6" fmla="*/ 282214 h 579004"/>
                  <a:gd name="connsiteX7" fmla="*/ 868330 w 870236"/>
                  <a:gd name="connsiteY7" fmla="*/ 443080 h 579004"/>
                  <a:gd name="connsiteX8" fmla="*/ 506380 w 870236"/>
                  <a:gd name="connsiteY8" fmla="*/ 453664 h 579004"/>
                  <a:gd name="connsiteX9" fmla="*/ 806947 w 870236"/>
                  <a:gd name="connsiteY9" fmla="*/ 578547 h 579004"/>
                  <a:gd name="connsiteX10" fmla="*/ 555063 w 870236"/>
                  <a:gd name="connsiteY10" fmla="*/ 493880 h 579004"/>
                  <a:gd name="connsiteX11" fmla="*/ 540247 w 870236"/>
                  <a:gd name="connsiteY11" fmla="*/ 443080 h 579004"/>
                  <a:gd name="connsiteX12" fmla="*/ 809063 w 870236"/>
                  <a:gd name="connsiteY12" fmla="*/ 432497 h 579004"/>
                  <a:gd name="connsiteX13" fmla="*/ 605863 w 870236"/>
                  <a:gd name="connsiteY13" fmla="*/ 364764 h 579004"/>
                  <a:gd name="connsiteX14" fmla="*/ 542363 w 870236"/>
                  <a:gd name="connsiteY14" fmla="*/ 301264 h 579004"/>
                  <a:gd name="connsiteX15" fmla="*/ 764613 w 870236"/>
                  <a:gd name="connsiteY15" fmla="*/ 288564 h 579004"/>
                  <a:gd name="connsiteX16" fmla="*/ 457697 w 870236"/>
                  <a:gd name="connsiteY16" fmla="*/ 214480 h 579004"/>
                  <a:gd name="connsiteX17" fmla="*/ 214280 w 870236"/>
                  <a:gd name="connsiteY17" fmla="*/ 119230 h 579004"/>
                  <a:gd name="connsiteX18" fmla="*/ 451347 w 870236"/>
                  <a:gd name="connsiteY18" fmla="*/ 138280 h 579004"/>
                  <a:gd name="connsiteX19" fmla="*/ 497 w 870236"/>
                  <a:gd name="connsiteY19" fmla="*/ 697 h 57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0236" h="579004">
                    <a:moveTo>
                      <a:pt x="497" y="697"/>
                    </a:moveTo>
                    <a:cubicBezTo>
                      <a:pt x="17783" y="11986"/>
                      <a:pt x="495796" y="182025"/>
                      <a:pt x="555063" y="206014"/>
                    </a:cubicBezTo>
                    <a:cubicBezTo>
                      <a:pt x="614330" y="230003"/>
                      <a:pt x="359272" y="142513"/>
                      <a:pt x="356097" y="144630"/>
                    </a:cubicBezTo>
                    <a:cubicBezTo>
                      <a:pt x="352922" y="146747"/>
                      <a:pt x="532838" y="205308"/>
                      <a:pt x="536013" y="218714"/>
                    </a:cubicBezTo>
                    <a:cubicBezTo>
                      <a:pt x="539188" y="232120"/>
                      <a:pt x="329639" y="201075"/>
                      <a:pt x="375147" y="225064"/>
                    </a:cubicBezTo>
                    <a:cubicBezTo>
                      <a:pt x="420655" y="249053"/>
                      <a:pt x="819294" y="353122"/>
                      <a:pt x="809063" y="362647"/>
                    </a:cubicBezTo>
                    <a:cubicBezTo>
                      <a:pt x="798832" y="372172"/>
                      <a:pt x="303885" y="268809"/>
                      <a:pt x="313763" y="282214"/>
                    </a:cubicBezTo>
                    <a:cubicBezTo>
                      <a:pt x="323641" y="295619"/>
                      <a:pt x="836227" y="414505"/>
                      <a:pt x="868330" y="443080"/>
                    </a:cubicBezTo>
                    <a:cubicBezTo>
                      <a:pt x="900433" y="471655"/>
                      <a:pt x="516610" y="431086"/>
                      <a:pt x="506380" y="453664"/>
                    </a:cubicBezTo>
                    <a:cubicBezTo>
                      <a:pt x="496150" y="476242"/>
                      <a:pt x="798833" y="571844"/>
                      <a:pt x="806947" y="578547"/>
                    </a:cubicBezTo>
                    <a:cubicBezTo>
                      <a:pt x="815061" y="585250"/>
                      <a:pt x="599513" y="516458"/>
                      <a:pt x="555063" y="493880"/>
                    </a:cubicBezTo>
                    <a:cubicBezTo>
                      <a:pt x="510613" y="471302"/>
                      <a:pt x="497914" y="453310"/>
                      <a:pt x="540247" y="443080"/>
                    </a:cubicBezTo>
                    <a:cubicBezTo>
                      <a:pt x="582580" y="432850"/>
                      <a:pt x="798127" y="445550"/>
                      <a:pt x="809063" y="432497"/>
                    </a:cubicBezTo>
                    <a:cubicBezTo>
                      <a:pt x="819999" y="419444"/>
                      <a:pt x="650313" y="386636"/>
                      <a:pt x="605863" y="364764"/>
                    </a:cubicBezTo>
                    <a:cubicBezTo>
                      <a:pt x="561413" y="342892"/>
                      <a:pt x="515905" y="313964"/>
                      <a:pt x="542363" y="301264"/>
                    </a:cubicBezTo>
                    <a:cubicBezTo>
                      <a:pt x="568821" y="288564"/>
                      <a:pt x="778724" y="303028"/>
                      <a:pt x="764613" y="288564"/>
                    </a:cubicBezTo>
                    <a:cubicBezTo>
                      <a:pt x="750502" y="274100"/>
                      <a:pt x="549419" y="242702"/>
                      <a:pt x="457697" y="214480"/>
                    </a:cubicBezTo>
                    <a:cubicBezTo>
                      <a:pt x="365975" y="186258"/>
                      <a:pt x="215338" y="131930"/>
                      <a:pt x="214280" y="119230"/>
                    </a:cubicBezTo>
                    <a:cubicBezTo>
                      <a:pt x="213222" y="106530"/>
                      <a:pt x="480980" y="158035"/>
                      <a:pt x="451347" y="138280"/>
                    </a:cubicBezTo>
                    <a:cubicBezTo>
                      <a:pt x="421714" y="118525"/>
                      <a:pt x="-16789" y="-10592"/>
                      <a:pt x="497" y="6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8F07FDD2-A562-468D-84FE-298E4C1DFD1F}"/>
                  </a:ext>
                </a:extLst>
              </p:cNvPr>
              <p:cNvSpPr/>
              <p:nvPr/>
            </p:nvSpPr>
            <p:spPr>
              <a:xfrm>
                <a:off x="5254110" y="3263389"/>
                <a:ext cx="327776" cy="1055819"/>
              </a:xfrm>
              <a:custGeom>
                <a:avLst/>
                <a:gdLst>
                  <a:gd name="connsiteX0" fmla="*/ 515 w 327776"/>
                  <a:gd name="connsiteY0" fmla="*/ 6861 h 1055819"/>
                  <a:gd name="connsiteX1" fmla="*/ 244990 w 327776"/>
                  <a:gd name="connsiteY1" fmla="*/ 422786 h 1055819"/>
                  <a:gd name="connsiteX2" fmla="*/ 73540 w 327776"/>
                  <a:gd name="connsiteY2" fmla="*/ 133861 h 1055819"/>
                  <a:gd name="connsiteX3" fmla="*/ 152915 w 327776"/>
                  <a:gd name="connsiteY3" fmla="*/ 356111 h 1055819"/>
                  <a:gd name="connsiteX4" fmla="*/ 289440 w 327776"/>
                  <a:gd name="connsiteY4" fmla="*/ 959361 h 1055819"/>
                  <a:gd name="connsiteX5" fmla="*/ 111640 w 327776"/>
                  <a:gd name="connsiteY5" fmla="*/ 264036 h 1055819"/>
                  <a:gd name="connsiteX6" fmla="*/ 260865 w 327776"/>
                  <a:gd name="connsiteY6" fmla="*/ 1045086 h 1055819"/>
                  <a:gd name="connsiteX7" fmla="*/ 197365 w 327776"/>
                  <a:gd name="connsiteY7" fmla="*/ 705361 h 1055819"/>
                  <a:gd name="connsiteX8" fmla="*/ 194190 w 327776"/>
                  <a:gd name="connsiteY8" fmla="*/ 518036 h 1055819"/>
                  <a:gd name="connsiteX9" fmla="*/ 324365 w 327776"/>
                  <a:gd name="connsiteY9" fmla="*/ 832361 h 1055819"/>
                  <a:gd name="connsiteX10" fmla="*/ 515 w 327776"/>
                  <a:gd name="connsiteY10" fmla="*/ 6861 h 105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776" h="1055819">
                    <a:moveTo>
                      <a:pt x="515" y="6861"/>
                    </a:moveTo>
                    <a:cubicBezTo>
                      <a:pt x="-12714" y="-61401"/>
                      <a:pt x="232819" y="401619"/>
                      <a:pt x="244990" y="422786"/>
                    </a:cubicBezTo>
                    <a:cubicBezTo>
                      <a:pt x="257161" y="443953"/>
                      <a:pt x="88886" y="144973"/>
                      <a:pt x="73540" y="133861"/>
                    </a:cubicBezTo>
                    <a:cubicBezTo>
                      <a:pt x="58194" y="122749"/>
                      <a:pt x="116932" y="218528"/>
                      <a:pt x="152915" y="356111"/>
                    </a:cubicBezTo>
                    <a:cubicBezTo>
                      <a:pt x="188898" y="493694"/>
                      <a:pt x="296319" y="974707"/>
                      <a:pt x="289440" y="959361"/>
                    </a:cubicBezTo>
                    <a:cubicBezTo>
                      <a:pt x="282561" y="944015"/>
                      <a:pt x="116403" y="249748"/>
                      <a:pt x="111640" y="264036"/>
                    </a:cubicBezTo>
                    <a:cubicBezTo>
                      <a:pt x="106877" y="278324"/>
                      <a:pt x="246578" y="971532"/>
                      <a:pt x="260865" y="1045086"/>
                    </a:cubicBezTo>
                    <a:cubicBezTo>
                      <a:pt x="275153" y="1118640"/>
                      <a:pt x="208477" y="793203"/>
                      <a:pt x="197365" y="705361"/>
                    </a:cubicBezTo>
                    <a:cubicBezTo>
                      <a:pt x="186253" y="617519"/>
                      <a:pt x="173023" y="496869"/>
                      <a:pt x="194190" y="518036"/>
                    </a:cubicBezTo>
                    <a:cubicBezTo>
                      <a:pt x="215357" y="539203"/>
                      <a:pt x="350823" y="914911"/>
                      <a:pt x="324365" y="832361"/>
                    </a:cubicBezTo>
                    <a:cubicBezTo>
                      <a:pt x="297907" y="749811"/>
                      <a:pt x="13744" y="75123"/>
                      <a:pt x="515" y="68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1A90AA7F-6EC7-4BF4-8DE1-76326E5CE847}"/>
                  </a:ext>
                </a:extLst>
              </p:cNvPr>
              <p:cNvSpPr/>
              <p:nvPr/>
            </p:nvSpPr>
            <p:spPr>
              <a:xfrm>
                <a:off x="5244398" y="4174972"/>
                <a:ext cx="442316" cy="498751"/>
              </a:xfrm>
              <a:custGeom>
                <a:avLst/>
                <a:gdLst>
                  <a:gd name="connsiteX0" fmla="*/ 442027 w 442316"/>
                  <a:gd name="connsiteY0" fmla="*/ 153 h 498751"/>
                  <a:gd name="connsiteX1" fmla="*/ 273752 w 442316"/>
                  <a:gd name="connsiteY1" fmla="*/ 320828 h 498751"/>
                  <a:gd name="connsiteX2" fmla="*/ 391227 w 442316"/>
                  <a:gd name="connsiteY2" fmla="*/ 184303 h 498751"/>
                  <a:gd name="connsiteX3" fmla="*/ 295977 w 442316"/>
                  <a:gd name="connsiteY3" fmla="*/ 387503 h 498751"/>
                  <a:gd name="connsiteX4" fmla="*/ 702 w 442316"/>
                  <a:gd name="connsiteY4" fmla="*/ 498628 h 498751"/>
                  <a:gd name="connsiteX5" fmla="*/ 216602 w 442316"/>
                  <a:gd name="connsiteY5" fmla="*/ 406553 h 498751"/>
                  <a:gd name="connsiteX6" fmla="*/ 311852 w 442316"/>
                  <a:gd name="connsiteY6" fmla="*/ 279553 h 498751"/>
                  <a:gd name="connsiteX7" fmla="*/ 442027 w 442316"/>
                  <a:gd name="connsiteY7" fmla="*/ 153 h 49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2316" h="498751">
                    <a:moveTo>
                      <a:pt x="442027" y="153"/>
                    </a:moveTo>
                    <a:cubicBezTo>
                      <a:pt x="435677" y="7032"/>
                      <a:pt x="282219" y="290136"/>
                      <a:pt x="273752" y="320828"/>
                    </a:cubicBezTo>
                    <a:cubicBezTo>
                      <a:pt x="265285" y="351520"/>
                      <a:pt x="387523" y="173191"/>
                      <a:pt x="391227" y="184303"/>
                    </a:cubicBezTo>
                    <a:cubicBezTo>
                      <a:pt x="394931" y="195415"/>
                      <a:pt x="361065" y="335115"/>
                      <a:pt x="295977" y="387503"/>
                    </a:cubicBezTo>
                    <a:cubicBezTo>
                      <a:pt x="230889" y="439891"/>
                      <a:pt x="13931" y="495453"/>
                      <a:pt x="702" y="498628"/>
                    </a:cubicBezTo>
                    <a:cubicBezTo>
                      <a:pt x="-12527" y="501803"/>
                      <a:pt x="164744" y="443065"/>
                      <a:pt x="216602" y="406553"/>
                    </a:cubicBezTo>
                    <a:cubicBezTo>
                      <a:pt x="268460" y="370041"/>
                      <a:pt x="275340" y="339878"/>
                      <a:pt x="311852" y="279553"/>
                    </a:cubicBezTo>
                    <a:cubicBezTo>
                      <a:pt x="348364" y="219228"/>
                      <a:pt x="448377" y="-6726"/>
                      <a:pt x="442027" y="1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EF9E1BA4-A503-4087-AE24-936F05A13064}"/>
                  </a:ext>
                </a:extLst>
              </p:cNvPr>
              <p:cNvSpPr/>
              <p:nvPr/>
            </p:nvSpPr>
            <p:spPr>
              <a:xfrm>
                <a:off x="5451311" y="3260680"/>
                <a:ext cx="819355" cy="174090"/>
              </a:xfrm>
              <a:custGeom>
                <a:avLst/>
                <a:gdLst>
                  <a:gd name="connsiteX0" fmla="*/ 164 w 819355"/>
                  <a:gd name="connsiteY0" fmla="*/ 152445 h 174090"/>
                  <a:gd name="connsiteX1" fmla="*/ 358939 w 819355"/>
                  <a:gd name="connsiteY1" fmla="*/ 114345 h 174090"/>
                  <a:gd name="connsiteX2" fmla="*/ 527214 w 819355"/>
                  <a:gd name="connsiteY2" fmla="*/ 31795 h 174090"/>
                  <a:gd name="connsiteX3" fmla="*/ 511339 w 819355"/>
                  <a:gd name="connsiteY3" fmla="*/ 44495 h 174090"/>
                  <a:gd name="connsiteX4" fmla="*/ 720889 w 819355"/>
                  <a:gd name="connsiteY4" fmla="*/ 45 h 174090"/>
                  <a:gd name="connsiteX5" fmla="*/ 819314 w 819355"/>
                  <a:gd name="connsiteY5" fmla="*/ 54020 h 174090"/>
                  <a:gd name="connsiteX6" fmla="*/ 730414 w 819355"/>
                  <a:gd name="connsiteY6" fmla="*/ 28620 h 174090"/>
                  <a:gd name="connsiteX7" fmla="*/ 539914 w 819355"/>
                  <a:gd name="connsiteY7" fmla="*/ 66720 h 174090"/>
                  <a:gd name="connsiteX8" fmla="*/ 705014 w 819355"/>
                  <a:gd name="connsiteY8" fmla="*/ 38145 h 174090"/>
                  <a:gd name="connsiteX9" fmla="*/ 431964 w 819355"/>
                  <a:gd name="connsiteY9" fmla="*/ 114345 h 174090"/>
                  <a:gd name="connsiteX10" fmla="*/ 314489 w 819355"/>
                  <a:gd name="connsiteY10" fmla="*/ 171495 h 174090"/>
                  <a:gd name="connsiteX11" fmla="*/ 164 w 819355"/>
                  <a:gd name="connsiteY11" fmla="*/ 152445 h 174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9355" h="174090">
                    <a:moveTo>
                      <a:pt x="164" y="152445"/>
                    </a:moveTo>
                    <a:cubicBezTo>
                      <a:pt x="7572" y="142920"/>
                      <a:pt x="271097" y="134453"/>
                      <a:pt x="358939" y="114345"/>
                    </a:cubicBezTo>
                    <a:cubicBezTo>
                      <a:pt x="446781" y="94237"/>
                      <a:pt x="501814" y="43437"/>
                      <a:pt x="527214" y="31795"/>
                    </a:cubicBezTo>
                    <a:cubicBezTo>
                      <a:pt x="552614" y="20153"/>
                      <a:pt x="479060" y="49787"/>
                      <a:pt x="511339" y="44495"/>
                    </a:cubicBezTo>
                    <a:cubicBezTo>
                      <a:pt x="543618" y="39203"/>
                      <a:pt x="669560" y="-1542"/>
                      <a:pt x="720889" y="45"/>
                    </a:cubicBezTo>
                    <a:cubicBezTo>
                      <a:pt x="772218" y="1632"/>
                      <a:pt x="817727" y="49258"/>
                      <a:pt x="819314" y="54020"/>
                    </a:cubicBezTo>
                    <a:cubicBezTo>
                      <a:pt x="820901" y="58782"/>
                      <a:pt x="776981" y="26503"/>
                      <a:pt x="730414" y="28620"/>
                    </a:cubicBezTo>
                    <a:cubicBezTo>
                      <a:pt x="683847" y="30737"/>
                      <a:pt x="544147" y="65133"/>
                      <a:pt x="539914" y="66720"/>
                    </a:cubicBezTo>
                    <a:cubicBezTo>
                      <a:pt x="535681" y="68307"/>
                      <a:pt x="723006" y="30207"/>
                      <a:pt x="705014" y="38145"/>
                    </a:cubicBezTo>
                    <a:cubicBezTo>
                      <a:pt x="687022" y="46082"/>
                      <a:pt x="497051" y="92120"/>
                      <a:pt x="431964" y="114345"/>
                    </a:cubicBezTo>
                    <a:cubicBezTo>
                      <a:pt x="366877" y="136570"/>
                      <a:pt x="391747" y="161970"/>
                      <a:pt x="314489" y="171495"/>
                    </a:cubicBezTo>
                    <a:cubicBezTo>
                      <a:pt x="237231" y="181020"/>
                      <a:pt x="-7244" y="161970"/>
                      <a:pt x="164" y="1524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01D9E7D1-6A5C-4957-A8EE-11B2086BAA6B}"/>
                  </a:ext>
                </a:extLst>
              </p:cNvPr>
              <p:cNvSpPr/>
              <p:nvPr/>
            </p:nvSpPr>
            <p:spPr>
              <a:xfrm>
                <a:off x="5610542" y="3422650"/>
                <a:ext cx="645600" cy="865479"/>
              </a:xfrm>
              <a:custGeom>
                <a:avLst/>
                <a:gdLst>
                  <a:gd name="connsiteX0" fmla="*/ 644208 w 645600"/>
                  <a:gd name="connsiteY0" fmla="*/ 0 h 865479"/>
                  <a:gd name="connsiteX1" fmla="*/ 593408 w 645600"/>
                  <a:gd name="connsiteY1" fmla="*/ 165100 h 865479"/>
                  <a:gd name="connsiteX2" fmla="*/ 533083 w 645600"/>
                  <a:gd name="connsiteY2" fmla="*/ 311150 h 865479"/>
                  <a:gd name="connsiteX3" fmla="*/ 542608 w 645600"/>
                  <a:gd name="connsiteY3" fmla="*/ 200025 h 865479"/>
                  <a:gd name="connsiteX4" fmla="*/ 485458 w 645600"/>
                  <a:gd name="connsiteY4" fmla="*/ 473075 h 865479"/>
                  <a:gd name="connsiteX5" fmla="*/ 415608 w 645600"/>
                  <a:gd name="connsiteY5" fmla="*/ 552450 h 865479"/>
                  <a:gd name="connsiteX6" fmla="*/ 444183 w 645600"/>
                  <a:gd name="connsiteY6" fmla="*/ 438150 h 865479"/>
                  <a:gd name="connsiteX7" fmla="*/ 358458 w 645600"/>
                  <a:gd name="connsiteY7" fmla="*/ 673100 h 865479"/>
                  <a:gd name="connsiteX8" fmla="*/ 320358 w 645600"/>
                  <a:gd name="connsiteY8" fmla="*/ 755650 h 865479"/>
                  <a:gd name="connsiteX9" fmla="*/ 136208 w 645600"/>
                  <a:gd name="connsiteY9" fmla="*/ 822325 h 865479"/>
                  <a:gd name="connsiteX10" fmla="*/ 2858 w 645600"/>
                  <a:gd name="connsiteY10" fmla="*/ 860425 h 865479"/>
                  <a:gd name="connsiteX11" fmla="*/ 263208 w 645600"/>
                  <a:gd name="connsiteY11" fmla="*/ 708025 h 865479"/>
                  <a:gd name="connsiteX12" fmla="*/ 488633 w 645600"/>
                  <a:gd name="connsiteY12" fmla="*/ 431800 h 865479"/>
                  <a:gd name="connsiteX13" fmla="*/ 507683 w 645600"/>
                  <a:gd name="connsiteY13" fmla="*/ 400050 h 865479"/>
                  <a:gd name="connsiteX14" fmla="*/ 510858 w 645600"/>
                  <a:gd name="connsiteY14" fmla="*/ 320675 h 865479"/>
                  <a:gd name="connsiteX15" fmla="*/ 536258 w 645600"/>
                  <a:gd name="connsiteY15" fmla="*/ 165100 h 865479"/>
                  <a:gd name="connsiteX16" fmla="*/ 644208 w 645600"/>
                  <a:gd name="connsiteY16" fmla="*/ 0 h 86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5600" h="865479">
                    <a:moveTo>
                      <a:pt x="644208" y="0"/>
                    </a:moveTo>
                    <a:cubicBezTo>
                      <a:pt x="653733" y="0"/>
                      <a:pt x="611929" y="113242"/>
                      <a:pt x="593408" y="165100"/>
                    </a:cubicBezTo>
                    <a:cubicBezTo>
                      <a:pt x="574887" y="216958"/>
                      <a:pt x="541550" y="305329"/>
                      <a:pt x="533083" y="311150"/>
                    </a:cubicBezTo>
                    <a:cubicBezTo>
                      <a:pt x="524616" y="316971"/>
                      <a:pt x="550545" y="173038"/>
                      <a:pt x="542608" y="200025"/>
                    </a:cubicBezTo>
                    <a:cubicBezTo>
                      <a:pt x="534671" y="227012"/>
                      <a:pt x="506625" y="414338"/>
                      <a:pt x="485458" y="473075"/>
                    </a:cubicBezTo>
                    <a:cubicBezTo>
                      <a:pt x="464291" y="531812"/>
                      <a:pt x="422487" y="558271"/>
                      <a:pt x="415608" y="552450"/>
                    </a:cubicBezTo>
                    <a:cubicBezTo>
                      <a:pt x="408729" y="546629"/>
                      <a:pt x="453708" y="418042"/>
                      <a:pt x="444183" y="438150"/>
                    </a:cubicBezTo>
                    <a:cubicBezTo>
                      <a:pt x="434658" y="458258"/>
                      <a:pt x="379095" y="620183"/>
                      <a:pt x="358458" y="673100"/>
                    </a:cubicBezTo>
                    <a:cubicBezTo>
                      <a:pt x="337820" y="726017"/>
                      <a:pt x="357400" y="730779"/>
                      <a:pt x="320358" y="755650"/>
                    </a:cubicBezTo>
                    <a:cubicBezTo>
                      <a:pt x="283316" y="780521"/>
                      <a:pt x="189125" y="804863"/>
                      <a:pt x="136208" y="822325"/>
                    </a:cubicBezTo>
                    <a:cubicBezTo>
                      <a:pt x="83291" y="839788"/>
                      <a:pt x="-18308" y="879475"/>
                      <a:pt x="2858" y="860425"/>
                    </a:cubicBezTo>
                    <a:cubicBezTo>
                      <a:pt x="24024" y="841375"/>
                      <a:pt x="182245" y="779463"/>
                      <a:pt x="263208" y="708025"/>
                    </a:cubicBezTo>
                    <a:cubicBezTo>
                      <a:pt x="344170" y="636588"/>
                      <a:pt x="447887" y="483129"/>
                      <a:pt x="488633" y="431800"/>
                    </a:cubicBezTo>
                    <a:cubicBezTo>
                      <a:pt x="529379" y="380471"/>
                      <a:pt x="503979" y="418571"/>
                      <a:pt x="507683" y="400050"/>
                    </a:cubicBezTo>
                    <a:cubicBezTo>
                      <a:pt x="511387" y="381529"/>
                      <a:pt x="506095" y="359833"/>
                      <a:pt x="510858" y="320675"/>
                    </a:cubicBezTo>
                    <a:cubicBezTo>
                      <a:pt x="515620" y="281517"/>
                      <a:pt x="516679" y="213783"/>
                      <a:pt x="536258" y="165100"/>
                    </a:cubicBezTo>
                    <a:cubicBezTo>
                      <a:pt x="555837" y="116417"/>
                      <a:pt x="634683" y="0"/>
                      <a:pt x="64420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BE73B7E4-6E2F-4792-B6FE-76DCF577C41A}"/>
                  </a:ext>
                </a:extLst>
              </p:cNvPr>
              <p:cNvSpPr/>
              <p:nvPr/>
            </p:nvSpPr>
            <p:spPr>
              <a:xfrm>
                <a:off x="5994314" y="3438379"/>
                <a:ext cx="210017" cy="575321"/>
              </a:xfrm>
              <a:custGeom>
                <a:avLst/>
                <a:gdLst>
                  <a:gd name="connsiteX0" fmla="*/ 209636 w 210017"/>
                  <a:gd name="connsiteY0" fmla="*/ 146 h 575321"/>
                  <a:gd name="connsiteX1" fmla="*/ 88986 w 210017"/>
                  <a:gd name="connsiteY1" fmla="*/ 212871 h 575321"/>
                  <a:gd name="connsiteX2" fmla="*/ 57236 w 210017"/>
                  <a:gd name="connsiteY2" fmla="*/ 428771 h 575321"/>
                  <a:gd name="connsiteX3" fmla="*/ 79461 w 210017"/>
                  <a:gd name="connsiteY3" fmla="*/ 235096 h 575321"/>
                  <a:gd name="connsiteX4" fmla="*/ 86 w 210017"/>
                  <a:gd name="connsiteY4" fmla="*/ 574821 h 575321"/>
                  <a:gd name="connsiteX5" fmla="*/ 63586 w 210017"/>
                  <a:gd name="connsiteY5" fmla="*/ 308121 h 575321"/>
                  <a:gd name="connsiteX6" fmla="*/ 44536 w 210017"/>
                  <a:gd name="connsiteY6" fmla="*/ 181121 h 575321"/>
                  <a:gd name="connsiteX7" fmla="*/ 209636 w 210017"/>
                  <a:gd name="connsiteY7" fmla="*/ 146 h 575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017" h="575321">
                    <a:moveTo>
                      <a:pt x="209636" y="146"/>
                    </a:moveTo>
                    <a:cubicBezTo>
                      <a:pt x="217044" y="5438"/>
                      <a:pt x="114386" y="141434"/>
                      <a:pt x="88986" y="212871"/>
                    </a:cubicBezTo>
                    <a:cubicBezTo>
                      <a:pt x="63586" y="284308"/>
                      <a:pt x="58823" y="425067"/>
                      <a:pt x="57236" y="428771"/>
                    </a:cubicBezTo>
                    <a:cubicBezTo>
                      <a:pt x="55649" y="432475"/>
                      <a:pt x="88986" y="210754"/>
                      <a:pt x="79461" y="235096"/>
                    </a:cubicBezTo>
                    <a:cubicBezTo>
                      <a:pt x="69936" y="259438"/>
                      <a:pt x="2732" y="562650"/>
                      <a:pt x="86" y="574821"/>
                    </a:cubicBezTo>
                    <a:cubicBezTo>
                      <a:pt x="-2560" y="586992"/>
                      <a:pt x="56178" y="373737"/>
                      <a:pt x="63586" y="308121"/>
                    </a:cubicBezTo>
                    <a:cubicBezTo>
                      <a:pt x="70994" y="242505"/>
                      <a:pt x="26544" y="227688"/>
                      <a:pt x="44536" y="181121"/>
                    </a:cubicBezTo>
                    <a:cubicBezTo>
                      <a:pt x="62528" y="134554"/>
                      <a:pt x="202228" y="-5146"/>
                      <a:pt x="209636" y="1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26322977-505F-4452-95EE-25BDCDF0CDA8}"/>
                  </a:ext>
                </a:extLst>
              </p:cNvPr>
              <p:cNvSpPr/>
              <p:nvPr/>
            </p:nvSpPr>
            <p:spPr>
              <a:xfrm>
                <a:off x="5429083" y="3844878"/>
                <a:ext cx="338187" cy="750961"/>
              </a:xfrm>
              <a:custGeom>
                <a:avLst/>
                <a:gdLst>
                  <a:gd name="connsiteX0" fmla="*/ 333542 w 338187"/>
                  <a:gd name="connsiteY0" fmla="*/ 6397 h 750961"/>
                  <a:gd name="connsiteX1" fmla="*/ 155742 w 338187"/>
                  <a:gd name="connsiteY1" fmla="*/ 282622 h 750961"/>
                  <a:gd name="connsiteX2" fmla="*/ 171617 w 338187"/>
                  <a:gd name="connsiteY2" fmla="*/ 206422 h 750961"/>
                  <a:gd name="connsiteX3" fmla="*/ 206542 w 338187"/>
                  <a:gd name="connsiteY3" fmla="*/ 104822 h 750961"/>
                  <a:gd name="connsiteX4" fmla="*/ 168442 w 338187"/>
                  <a:gd name="connsiteY4" fmla="*/ 288972 h 750961"/>
                  <a:gd name="connsiteX5" fmla="*/ 3342 w 338187"/>
                  <a:gd name="connsiteY5" fmla="*/ 746172 h 750961"/>
                  <a:gd name="connsiteX6" fmla="*/ 63667 w 338187"/>
                  <a:gd name="connsiteY6" fmla="*/ 511222 h 750961"/>
                  <a:gd name="connsiteX7" fmla="*/ 136692 w 338187"/>
                  <a:gd name="connsiteY7" fmla="*/ 238172 h 750961"/>
                  <a:gd name="connsiteX8" fmla="*/ 273217 w 338187"/>
                  <a:gd name="connsiteY8" fmla="*/ 98472 h 750961"/>
                  <a:gd name="connsiteX9" fmla="*/ 333542 w 338187"/>
                  <a:gd name="connsiteY9" fmla="*/ 6397 h 75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187" h="750961">
                    <a:moveTo>
                      <a:pt x="333542" y="6397"/>
                    </a:moveTo>
                    <a:cubicBezTo>
                      <a:pt x="313963" y="37089"/>
                      <a:pt x="182729" y="249285"/>
                      <a:pt x="155742" y="282622"/>
                    </a:cubicBezTo>
                    <a:cubicBezTo>
                      <a:pt x="128754" y="315960"/>
                      <a:pt x="163150" y="236055"/>
                      <a:pt x="171617" y="206422"/>
                    </a:cubicBezTo>
                    <a:cubicBezTo>
                      <a:pt x="180084" y="176789"/>
                      <a:pt x="207071" y="91064"/>
                      <a:pt x="206542" y="104822"/>
                    </a:cubicBezTo>
                    <a:cubicBezTo>
                      <a:pt x="206013" y="118580"/>
                      <a:pt x="202309" y="182080"/>
                      <a:pt x="168442" y="288972"/>
                    </a:cubicBezTo>
                    <a:cubicBezTo>
                      <a:pt x="134575" y="395864"/>
                      <a:pt x="20804" y="709130"/>
                      <a:pt x="3342" y="746172"/>
                    </a:cubicBezTo>
                    <a:cubicBezTo>
                      <a:pt x="-14120" y="783214"/>
                      <a:pt x="41442" y="595889"/>
                      <a:pt x="63667" y="511222"/>
                    </a:cubicBezTo>
                    <a:cubicBezTo>
                      <a:pt x="85892" y="426555"/>
                      <a:pt x="101767" y="306964"/>
                      <a:pt x="136692" y="238172"/>
                    </a:cubicBezTo>
                    <a:cubicBezTo>
                      <a:pt x="171617" y="169380"/>
                      <a:pt x="239879" y="133397"/>
                      <a:pt x="273217" y="98472"/>
                    </a:cubicBezTo>
                    <a:cubicBezTo>
                      <a:pt x="306554" y="63547"/>
                      <a:pt x="353121" y="-24295"/>
                      <a:pt x="333542" y="6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CE6BFFF8-F134-4C59-BE44-040E8C68AEEF}"/>
                  </a:ext>
                </a:extLst>
              </p:cNvPr>
              <p:cNvSpPr/>
              <p:nvPr/>
            </p:nvSpPr>
            <p:spPr>
              <a:xfrm>
                <a:off x="2924808" y="2302360"/>
                <a:ext cx="1170132" cy="839458"/>
              </a:xfrm>
              <a:custGeom>
                <a:avLst/>
                <a:gdLst>
                  <a:gd name="connsiteX0" fmla="*/ 975680 w 1170132"/>
                  <a:gd name="connsiteY0" fmla="*/ 12215 h 839458"/>
                  <a:gd name="connsiteX1" fmla="*/ 220030 w 1170132"/>
                  <a:gd name="connsiteY1" fmla="*/ 9040 h 839458"/>
                  <a:gd name="connsiteX2" fmla="*/ 632780 w 1170132"/>
                  <a:gd name="connsiteY2" fmla="*/ 1103 h 839458"/>
                  <a:gd name="connsiteX3" fmla="*/ 348617 w 1170132"/>
                  <a:gd name="connsiteY3" fmla="*/ 36028 h 839458"/>
                  <a:gd name="connsiteX4" fmla="*/ 88267 w 1170132"/>
                  <a:gd name="connsiteY4" fmla="*/ 240815 h 839458"/>
                  <a:gd name="connsiteX5" fmla="*/ 254955 w 1170132"/>
                  <a:gd name="connsiteY5" fmla="*/ 58253 h 839458"/>
                  <a:gd name="connsiteX6" fmla="*/ 94617 w 1170132"/>
                  <a:gd name="connsiteY6" fmla="*/ 329715 h 839458"/>
                  <a:gd name="connsiteX7" fmla="*/ 10480 w 1170132"/>
                  <a:gd name="connsiteY7" fmla="*/ 682140 h 839458"/>
                  <a:gd name="connsiteX8" fmla="*/ 62867 w 1170132"/>
                  <a:gd name="connsiteY8" fmla="*/ 272565 h 839458"/>
                  <a:gd name="connsiteX9" fmla="*/ 2542 w 1170132"/>
                  <a:gd name="connsiteY9" fmla="*/ 731353 h 839458"/>
                  <a:gd name="connsiteX10" fmla="*/ 23180 w 1170132"/>
                  <a:gd name="connsiteY10" fmla="*/ 802790 h 839458"/>
                  <a:gd name="connsiteX11" fmla="*/ 129542 w 1170132"/>
                  <a:gd name="connsiteY11" fmla="*/ 251928 h 839458"/>
                  <a:gd name="connsiteX12" fmla="*/ 59692 w 1170132"/>
                  <a:gd name="connsiteY12" fmla="*/ 747228 h 839458"/>
                  <a:gd name="connsiteX13" fmla="*/ 180342 w 1170132"/>
                  <a:gd name="connsiteY13" fmla="*/ 485290 h 839458"/>
                  <a:gd name="connsiteX14" fmla="*/ 729617 w 1170132"/>
                  <a:gd name="connsiteY14" fmla="*/ 199540 h 839458"/>
                  <a:gd name="connsiteX15" fmla="*/ 281942 w 1170132"/>
                  <a:gd name="connsiteY15" fmla="*/ 259865 h 839458"/>
                  <a:gd name="connsiteX16" fmla="*/ 959805 w 1170132"/>
                  <a:gd name="connsiteY16" fmla="*/ 223353 h 839458"/>
                  <a:gd name="connsiteX17" fmla="*/ 688342 w 1170132"/>
                  <a:gd name="connsiteY17" fmla="*/ 207478 h 839458"/>
                  <a:gd name="connsiteX18" fmla="*/ 951867 w 1170132"/>
                  <a:gd name="connsiteY18" fmla="*/ 163028 h 839458"/>
                  <a:gd name="connsiteX19" fmla="*/ 859792 w 1170132"/>
                  <a:gd name="connsiteY19" fmla="*/ 107465 h 839458"/>
                  <a:gd name="connsiteX20" fmla="*/ 1169355 w 1170132"/>
                  <a:gd name="connsiteY20" fmla="*/ 258278 h 839458"/>
                  <a:gd name="connsiteX21" fmla="*/ 753430 w 1170132"/>
                  <a:gd name="connsiteY21" fmla="*/ 101115 h 839458"/>
                  <a:gd name="connsiteX22" fmla="*/ 975680 w 1170132"/>
                  <a:gd name="connsiteY22" fmla="*/ 12215 h 83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70132" h="839458">
                    <a:moveTo>
                      <a:pt x="975680" y="12215"/>
                    </a:moveTo>
                    <a:cubicBezTo>
                      <a:pt x="886780" y="-3131"/>
                      <a:pt x="277180" y="10892"/>
                      <a:pt x="220030" y="9040"/>
                    </a:cubicBezTo>
                    <a:cubicBezTo>
                      <a:pt x="162880" y="7188"/>
                      <a:pt x="611349" y="-3395"/>
                      <a:pt x="632780" y="1103"/>
                    </a:cubicBezTo>
                    <a:cubicBezTo>
                      <a:pt x="654211" y="5601"/>
                      <a:pt x="439369" y="-3924"/>
                      <a:pt x="348617" y="36028"/>
                    </a:cubicBezTo>
                    <a:cubicBezTo>
                      <a:pt x="257865" y="75980"/>
                      <a:pt x="103877" y="237111"/>
                      <a:pt x="88267" y="240815"/>
                    </a:cubicBezTo>
                    <a:cubicBezTo>
                      <a:pt x="72657" y="244519"/>
                      <a:pt x="253897" y="43436"/>
                      <a:pt x="254955" y="58253"/>
                    </a:cubicBezTo>
                    <a:cubicBezTo>
                      <a:pt x="256013" y="73070"/>
                      <a:pt x="135363" y="225734"/>
                      <a:pt x="94617" y="329715"/>
                    </a:cubicBezTo>
                    <a:cubicBezTo>
                      <a:pt x="53871" y="433696"/>
                      <a:pt x="15772" y="691665"/>
                      <a:pt x="10480" y="682140"/>
                    </a:cubicBezTo>
                    <a:cubicBezTo>
                      <a:pt x="5188" y="672615"/>
                      <a:pt x="64190" y="264363"/>
                      <a:pt x="62867" y="272565"/>
                    </a:cubicBezTo>
                    <a:cubicBezTo>
                      <a:pt x="61544" y="280767"/>
                      <a:pt x="9156" y="642982"/>
                      <a:pt x="2542" y="731353"/>
                    </a:cubicBezTo>
                    <a:cubicBezTo>
                      <a:pt x="-4072" y="819724"/>
                      <a:pt x="2013" y="882694"/>
                      <a:pt x="23180" y="802790"/>
                    </a:cubicBezTo>
                    <a:cubicBezTo>
                      <a:pt x="44347" y="722886"/>
                      <a:pt x="123457" y="261188"/>
                      <a:pt x="129542" y="251928"/>
                    </a:cubicBezTo>
                    <a:cubicBezTo>
                      <a:pt x="135627" y="242668"/>
                      <a:pt x="51225" y="708334"/>
                      <a:pt x="59692" y="747228"/>
                    </a:cubicBezTo>
                    <a:cubicBezTo>
                      <a:pt x="68159" y="786122"/>
                      <a:pt x="68688" y="576571"/>
                      <a:pt x="180342" y="485290"/>
                    </a:cubicBezTo>
                    <a:cubicBezTo>
                      <a:pt x="291996" y="394009"/>
                      <a:pt x="712684" y="237111"/>
                      <a:pt x="729617" y="199540"/>
                    </a:cubicBezTo>
                    <a:cubicBezTo>
                      <a:pt x="746550" y="161969"/>
                      <a:pt x="243577" y="255896"/>
                      <a:pt x="281942" y="259865"/>
                    </a:cubicBezTo>
                    <a:cubicBezTo>
                      <a:pt x="320307" y="263834"/>
                      <a:pt x="892072" y="232084"/>
                      <a:pt x="959805" y="223353"/>
                    </a:cubicBezTo>
                    <a:cubicBezTo>
                      <a:pt x="1027538" y="214622"/>
                      <a:pt x="689665" y="217532"/>
                      <a:pt x="688342" y="207478"/>
                    </a:cubicBezTo>
                    <a:cubicBezTo>
                      <a:pt x="687019" y="197424"/>
                      <a:pt x="923292" y="179697"/>
                      <a:pt x="951867" y="163028"/>
                    </a:cubicBezTo>
                    <a:cubicBezTo>
                      <a:pt x="980442" y="146359"/>
                      <a:pt x="823544" y="91590"/>
                      <a:pt x="859792" y="107465"/>
                    </a:cubicBezTo>
                    <a:cubicBezTo>
                      <a:pt x="896040" y="123340"/>
                      <a:pt x="1187082" y="259336"/>
                      <a:pt x="1169355" y="258278"/>
                    </a:cubicBezTo>
                    <a:cubicBezTo>
                      <a:pt x="1151628" y="257220"/>
                      <a:pt x="782005" y="141067"/>
                      <a:pt x="753430" y="101115"/>
                    </a:cubicBezTo>
                    <a:cubicBezTo>
                      <a:pt x="724855" y="61163"/>
                      <a:pt x="1064580" y="27561"/>
                      <a:pt x="975680" y="1221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FCD7D5AD-506B-4024-9595-839DB69805B5}"/>
                  </a:ext>
                </a:extLst>
              </p:cNvPr>
              <p:cNvSpPr/>
              <p:nvPr/>
            </p:nvSpPr>
            <p:spPr>
              <a:xfrm>
                <a:off x="3391715" y="2240482"/>
                <a:ext cx="1818467" cy="804412"/>
              </a:xfrm>
              <a:custGeom>
                <a:avLst/>
                <a:gdLst>
                  <a:gd name="connsiteX0" fmla="*/ 303985 w 1818467"/>
                  <a:gd name="connsiteY0" fmla="*/ 318568 h 804412"/>
                  <a:gd name="connsiteX1" fmla="*/ 1142185 w 1818467"/>
                  <a:gd name="connsiteY1" fmla="*/ 413818 h 804412"/>
                  <a:gd name="connsiteX2" fmla="*/ 418285 w 1818467"/>
                  <a:gd name="connsiteY2" fmla="*/ 236018 h 804412"/>
                  <a:gd name="connsiteX3" fmla="*/ 1078685 w 1818467"/>
                  <a:gd name="connsiteY3" fmla="*/ 363018 h 804412"/>
                  <a:gd name="connsiteX4" fmla="*/ 1440635 w 1818467"/>
                  <a:gd name="connsiteY4" fmla="*/ 699568 h 804412"/>
                  <a:gd name="connsiteX5" fmla="*/ 1285060 w 1818467"/>
                  <a:gd name="connsiteY5" fmla="*/ 518593 h 804412"/>
                  <a:gd name="connsiteX6" fmla="*/ 1723210 w 1818467"/>
                  <a:gd name="connsiteY6" fmla="*/ 804343 h 804412"/>
                  <a:gd name="connsiteX7" fmla="*/ 1535885 w 1818467"/>
                  <a:gd name="connsiteY7" fmla="*/ 547168 h 804412"/>
                  <a:gd name="connsiteX8" fmla="*/ 1818460 w 1818467"/>
                  <a:gd name="connsiteY8" fmla="*/ 690043 h 804412"/>
                  <a:gd name="connsiteX9" fmla="*/ 1526360 w 1818467"/>
                  <a:gd name="connsiteY9" fmla="*/ 340793 h 804412"/>
                  <a:gd name="connsiteX10" fmla="*/ 1031060 w 1818467"/>
                  <a:gd name="connsiteY10" fmla="*/ 1068 h 804412"/>
                  <a:gd name="connsiteX11" fmla="*/ 1564460 w 1818467"/>
                  <a:gd name="connsiteY11" fmla="*/ 229668 h 804412"/>
                  <a:gd name="connsiteX12" fmla="*/ 967560 w 1818467"/>
                  <a:gd name="connsiteY12" fmla="*/ 115368 h 804412"/>
                  <a:gd name="connsiteX13" fmla="*/ 430985 w 1818467"/>
                  <a:gd name="connsiteY13" fmla="*/ 109018 h 804412"/>
                  <a:gd name="connsiteX14" fmla="*/ 24585 w 1818467"/>
                  <a:gd name="connsiteY14" fmla="*/ 70918 h 804412"/>
                  <a:gd name="connsiteX15" fmla="*/ 1170760 w 1818467"/>
                  <a:gd name="connsiteY15" fmla="*/ 35993 h 804412"/>
                  <a:gd name="connsiteX16" fmla="*/ 615135 w 1818467"/>
                  <a:gd name="connsiteY16" fmla="*/ 80443 h 804412"/>
                  <a:gd name="connsiteX17" fmla="*/ 523060 w 1818467"/>
                  <a:gd name="connsiteY17" fmla="*/ 185218 h 804412"/>
                  <a:gd name="connsiteX18" fmla="*/ 303985 w 1818467"/>
                  <a:gd name="connsiteY18" fmla="*/ 318568 h 80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18467" h="804412">
                    <a:moveTo>
                      <a:pt x="303985" y="318568"/>
                    </a:moveTo>
                    <a:cubicBezTo>
                      <a:pt x="407173" y="356668"/>
                      <a:pt x="1123135" y="427576"/>
                      <a:pt x="1142185" y="413818"/>
                    </a:cubicBezTo>
                    <a:cubicBezTo>
                      <a:pt x="1161235" y="400060"/>
                      <a:pt x="428868" y="244485"/>
                      <a:pt x="418285" y="236018"/>
                    </a:cubicBezTo>
                    <a:cubicBezTo>
                      <a:pt x="407702" y="227551"/>
                      <a:pt x="908293" y="285760"/>
                      <a:pt x="1078685" y="363018"/>
                    </a:cubicBezTo>
                    <a:cubicBezTo>
                      <a:pt x="1249077" y="440276"/>
                      <a:pt x="1406239" y="673639"/>
                      <a:pt x="1440635" y="699568"/>
                    </a:cubicBezTo>
                    <a:cubicBezTo>
                      <a:pt x="1475031" y="725497"/>
                      <a:pt x="1237964" y="501131"/>
                      <a:pt x="1285060" y="518593"/>
                    </a:cubicBezTo>
                    <a:cubicBezTo>
                      <a:pt x="1332156" y="536055"/>
                      <a:pt x="1681406" y="799581"/>
                      <a:pt x="1723210" y="804343"/>
                    </a:cubicBezTo>
                    <a:cubicBezTo>
                      <a:pt x="1765014" y="809105"/>
                      <a:pt x="1520010" y="566218"/>
                      <a:pt x="1535885" y="547168"/>
                    </a:cubicBezTo>
                    <a:cubicBezTo>
                      <a:pt x="1551760" y="528118"/>
                      <a:pt x="1820048" y="724439"/>
                      <a:pt x="1818460" y="690043"/>
                    </a:cubicBezTo>
                    <a:cubicBezTo>
                      <a:pt x="1816873" y="655647"/>
                      <a:pt x="1657593" y="455622"/>
                      <a:pt x="1526360" y="340793"/>
                    </a:cubicBezTo>
                    <a:cubicBezTo>
                      <a:pt x="1395127" y="225964"/>
                      <a:pt x="1024710" y="19589"/>
                      <a:pt x="1031060" y="1068"/>
                    </a:cubicBezTo>
                    <a:cubicBezTo>
                      <a:pt x="1037410" y="-17453"/>
                      <a:pt x="1575043" y="210618"/>
                      <a:pt x="1564460" y="229668"/>
                    </a:cubicBezTo>
                    <a:cubicBezTo>
                      <a:pt x="1553877" y="248718"/>
                      <a:pt x="1156472" y="135476"/>
                      <a:pt x="967560" y="115368"/>
                    </a:cubicBezTo>
                    <a:cubicBezTo>
                      <a:pt x="778648" y="95260"/>
                      <a:pt x="588147" y="116426"/>
                      <a:pt x="430985" y="109018"/>
                    </a:cubicBezTo>
                    <a:cubicBezTo>
                      <a:pt x="273823" y="101610"/>
                      <a:pt x="-98711" y="83089"/>
                      <a:pt x="24585" y="70918"/>
                    </a:cubicBezTo>
                    <a:cubicBezTo>
                      <a:pt x="147881" y="58747"/>
                      <a:pt x="1072335" y="34405"/>
                      <a:pt x="1170760" y="35993"/>
                    </a:cubicBezTo>
                    <a:cubicBezTo>
                      <a:pt x="1269185" y="37580"/>
                      <a:pt x="723085" y="55572"/>
                      <a:pt x="615135" y="80443"/>
                    </a:cubicBezTo>
                    <a:cubicBezTo>
                      <a:pt x="507185" y="105314"/>
                      <a:pt x="572272" y="149235"/>
                      <a:pt x="523060" y="185218"/>
                    </a:cubicBezTo>
                    <a:cubicBezTo>
                      <a:pt x="473848" y="221201"/>
                      <a:pt x="200797" y="280468"/>
                      <a:pt x="303985" y="31856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20A056B0-A27B-4A2C-A681-710F13586B6D}"/>
                  </a:ext>
                </a:extLst>
              </p:cNvPr>
              <p:cNvSpPr/>
              <p:nvPr/>
            </p:nvSpPr>
            <p:spPr>
              <a:xfrm>
                <a:off x="4976701" y="3056761"/>
                <a:ext cx="589117" cy="1242414"/>
              </a:xfrm>
              <a:custGeom>
                <a:avLst/>
                <a:gdLst>
                  <a:gd name="connsiteX0" fmla="*/ 1699 w 589117"/>
                  <a:gd name="connsiteY0" fmla="*/ 764 h 1242414"/>
                  <a:gd name="connsiteX1" fmla="*/ 322374 w 589117"/>
                  <a:gd name="connsiteY1" fmla="*/ 356364 h 1242414"/>
                  <a:gd name="connsiteX2" fmla="*/ 271574 w 589117"/>
                  <a:gd name="connsiteY2" fmla="*/ 188089 h 1242414"/>
                  <a:gd name="connsiteX3" fmla="*/ 465249 w 589117"/>
                  <a:gd name="connsiteY3" fmla="*/ 1007239 h 1242414"/>
                  <a:gd name="connsiteX4" fmla="*/ 455724 w 589117"/>
                  <a:gd name="connsiteY4" fmla="*/ 810389 h 1242414"/>
                  <a:gd name="connsiteX5" fmla="*/ 477949 w 589117"/>
                  <a:gd name="connsiteY5" fmla="*/ 1242189 h 1242414"/>
                  <a:gd name="connsiteX6" fmla="*/ 481124 w 589117"/>
                  <a:gd name="connsiteY6" fmla="*/ 743714 h 1242414"/>
                  <a:gd name="connsiteX7" fmla="*/ 496999 w 589117"/>
                  <a:gd name="connsiteY7" fmla="*/ 397639 h 1242414"/>
                  <a:gd name="connsiteX8" fmla="*/ 589074 w 589117"/>
                  <a:gd name="connsiteY8" fmla="*/ 664339 h 1242414"/>
                  <a:gd name="connsiteX9" fmla="*/ 484299 w 589117"/>
                  <a:gd name="connsiteY9" fmla="*/ 273814 h 1242414"/>
                  <a:gd name="connsiteX10" fmla="*/ 1699 w 589117"/>
                  <a:gd name="connsiteY10" fmla="*/ 764 h 124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9117" h="1242414">
                    <a:moveTo>
                      <a:pt x="1699" y="764"/>
                    </a:moveTo>
                    <a:cubicBezTo>
                      <a:pt x="-25289" y="14522"/>
                      <a:pt x="277395" y="325143"/>
                      <a:pt x="322374" y="356364"/>
                    </a:cubicBezTo>
                    <a:cubicBezTo>
                      <a:pt x="367353" y="387585"/>
                      <a:pt x="247762" y="79610"/>
                      <a:pt x="271574" y="188089"/>
                    </a:cubicBezTo>
                    <a:cubicBezTo>
                      <a:pt x="295386" y="296568"/>
                      <a:pt x="434557" y="903522"/>
                      <a:pt x="465249" y="1007239"/>
                    </a:cubicBezTo>
                    <a:cubicBezTo>
                      <a:pt x="495941" y="1110956"/>
                      <a:pt x="453607" y="771231"/>
                      <a:pt x="455724" y="810389"/>
                    </a:cubicBezTo>
                    <a:cubicBezTo>
                      <a:pt x="457841" y="849547"/>
                      <a:pt x="473716" y="1253302"/>
                      <a:pt x="477949" y="1242189"/>
                    </a:cubicBezTo>
                    <a:cubicBezTo>
                      <a:pt x="482182" y="1231077"/>
                      <a:pt x="477949" y="884472"/>
                      <a:pt x="481124" y="743714"/>
                    </a:cubicBezTo>
                    <a:cubicBezTo>
                      <a:pt x="484299" y="602956"/>
                      <a:pt x="479007" y="410868"/>
                      <a:pt x="496999" y="397639"/>
                    </a:cubicBezTo>
                    <a:cubicBezTo>
                      <a:pt x="514991" y="384410"/>
                      <a:pt x="591191" y="684976"/>
                      <a:pt x="589074" y="664339"/>
                    </a:cubicBezTo>
                    <a:cubicBezTo>
                      <a:pt x="586957" y="643702"/>
                      <a:pt x="579020" y="385468"/>
                      <a:pt x="484299" y="273814"/>
                    </a:cubicBezTo>
                    <a:cubicBezTo>
                      <a:pt x="389578" y="162160"/>
                      <a:pt x="28687" y="-12994"/>
                      <a:pt x="1699" y="76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CF2AFB5F-5DA3-4B6D-959E-1728CF7A3C9B}"/>
                  </a:ext>
                </a:extLst>
              </p:cNvPr>
              <p:cNvSpPr/>
              <p:nvPr/>
            </p:nvSpPr>
            <p:spPr>
              <a:xfrm>
                <a:off x="3778941" y="2824768"/>
                <a:ext cx="266668" cy="329766"/>
              </a:xfrm>
              <a:custGeom>
                <a:avLst/>
                <a:gdLst>
                  <a:gd name="connsiteX0" fmla="*/ 259659 w 266668"/>
                  <a:gd name="connsiteY0" fmla="*/ 7332 h 329766"/>
                  <a:gd name="connsiteX1" fmla="*/ 73392 w 266668"/>
                  <a:gd name="connsiteY1" fmla="*/ 172432 h 329766"/>
                  <a:gd name="connsiteX2" fmla="*/ 1426 w 266668"/>
                  <a:gd name="connsiteY2" fmla="*/ 329065 h 329766"/>
                  <a:gd name="connsiteX3" fmla="*/ 26826 w 266668"/>
                  <a:gd name="connsiteY3" fmla="*/ 227465 h 329766"/>
                  <a:gd name="connsiteX4" fmla="*/ 43759 w 266668"/>
                  <a:gd name="connsiteY4" fmla="*/ 163965 h 329766"/>
                  <a:gd name="connsiteX5" fmla="*/ 208859 w 266668"/>
                  <a:gd name="connsiteY5" fmla="*/ 41199 h 329766"/>
                  <a:gd name="connsiteX6" fmla="*/ 259659 w 266668"/>
                  <a:gd name="connsiteY6" fmla="*/ 7332 h 3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668" h="329766">
                    <a:moveTo>
                      <a:pt x="259659" y="7332"/>
                    </a:moveTo>
                    <a:cubicBezTo>
                      <a:pt x="237081" y="29204"/>
                      <a:pt x="116431" y="118810"/>
                      <a:pt x="73392" y="172432"/>
                    </a:cubicBezTo>
                    <a:cubicBezTo>
                      <a:pt x="30353" y="226054"/>
                      <a:pt x="9187" y="319893"/>
                      <a:pt x="1426" y="329065"/>
                    </a:cubicBezTo>
                    <a:cubicBezTo>
                      <a:pt x="-6335" y="338237"/>
                      <a:pt x="19771" y="254982"/>
                      <a:pt x="26826" y="227465"/>
                    </a:cubicBezTo>
                    <a:cubicBezTo>
                      <a:pt x="33881" y="199948"/>
                      <a:pt x="13420" y="195009"/>
                      <a:pt x="43759" y="163965"/>
                    </a:cubicBezTo>
                    <a:cubicBezTo>
                      <a:pt x="74098" y="132921"/>
                      <a:pt x="171465" y="65188"/>
                      <a:pt x="208859" y="41199"/>
                    </a:cubicBezTo>
                    <a:cubicBezTo>
                      <a:pt x="246253" y="17210"/>
                      <a:pt x="282237" y="-14540"/>
                      <a:pt x="259659" y="733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405BCCD1-9DAD-4576-A03A-DD388F98F7F5}"/>
                  </a:ext>
                </a:extLst>
              </p:cNvPr>
              <p:cNvSpPr/>
              <p:nvPr/>
            </p:nvSpPr>
            <p:spPr>
              <a:xfrm>
                <a:off x="3496606" y="3014133"/>
                <a:ext cx="175669" cy="232834"/>
              </a:xfrm>
              <a:custGeom>
                <a:avLst/>
                <a:gdLst>
                  <a:gd name="connsiteX0" fmla="*/ 127 w 175669"/>
                  <a:gd name="connsiteY0" fmla="*/ 0 h 232834"/>
                  <a:gd name="connsiteX1" fmla="*/ 127127 w 175669"/>
                  <a:gd name="connsiteY1" fmla="*/ 110067 h 232834"/>
                  <a:gd name="connsiteX2" fmla="*/ 173694 w 175669"/>
                  <a:gd name="connsiteY2" fmla="*/ 232834 h 232834"/>
                  <a:gd name="connsiteX3" fmla="*/ 152527 w 175669"/>
                  <a:gd name="connsiteY3" fmla="*/ 110067 h 232834"/>
                  <a:gd name="connsiteX4" fmla="*/ 127 w 175669"/>
                  <a:gd name="connsiteY4" fmla="*/ 0 h 23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669" h="232834">
                    <a:moveTo>
                      <a:pt x="127" y="0"/>
                    </a:moveTo>
                    <a:cubicBezTo>
                      <a:pt x="-4106" y="0"/>
                      <a:pt x="98199" y="71261"/>
                      <a:pt x="127127" y="110067"/>
                    </a:cubicBezTo>
                    <a:cubicBezTo>
                      <a:pt x="156055" y="148873"/>
                      <a:pt x="169461" y="232834"/>
                      <a:pt x="173694" y="232834"/>
                    </a:cubicBezTo>
                    <a:cubicBezTo>
                      <a:pt x="177927" y="232834"/>
                      <a:pt x="177221" y="147461"/>
                      <a:pt x="152527" y="110067"/>
                    </a:cubicBezTo>
                    <a:cubicBezTo>
                      <a:pt x="127833" y="72673"/>
                      <a:pt x="4360" y="0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758E6632-DC42-460A-93AA-AD3017AB1CDC}"/>
                  </a:ext>
                </a:extLst>
              </p:cNvPr>
              <p:cNvSpPr/>
              <p:nvPr/>
            </p:nvSpPr>
            <p:spPr>
              <a:xfrm>
                <a:off x="3729436" y="3254910"/>
                <a:ext cx="116431" cy="227839"/>
              </a:xfrm>
              <a:custGeom>
                <a:avLst/>
                <a:gdLst>
                  <a:gd name="connsiteX0" fmla="*/ 67864 w 116431"/>
                  <a:gd name="connsiteY0" fmla="*/ 523 h 227839"/>
                  <a:gd name="connsiteX1" fmla="*/ 17064 w 116431"/>
                  <a:gd name="connsiteY1" fmla="*/ 110590 h 227839"/>
                  <a:gd name="connsiteX2" fmla="*/ 114431 w 116431"/>
                  <a:gd name="connsiteY2" fmla="*/ 224890 h 227839"/>
                  <a:gd name="connsiteX3" fmla="*/ 76331 w 116431"/>
                  <a:gd name="connsiteY3" fmla="*/ 191023 h 227839"/>
                  <a:gd name="connsiteX4" fmla="*/ 131 w 116431"/>
                  <a:gd name="connsiteY4" fmla="*/ 157157 h 227839"/>
                  <a:gd name="connsiteX5" fmla="*/ 67864 w 116431"/>
                  <a:gd name="connsiteY5" fmla="*/ 523 h 22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31" h="227839">
                    <a:moveTo>
                      <a:pt x="67864" y="523"/>
                    </a:moveTo>
                    <a:cubicBezTo>
                      <a:pt x="70686" y="-7238"/>
                      <a:pt x="9303" y="73196"/>
                      <a:pt x="17064" y="110590"/>
                    </a:cubicBezTo>
                    <a:cubicBezTo>
                      <a:pt x="24825" y="147985"/>
                      <a:pt x="104553" y="211485"/>
                      <a:pt x="114431" y="224890"/>
                    </a:cubicBezTo>
                    <a:cubicBezTo>
                      <a:pt x="124309" y="238295"/>
                      <a:pt x="95381" y="202312"/>
                      <a:pt x="76331" y="191023"/>
                    </a:cubicBezTo>
                    <a:cubicBezTo>
                      <a:pt x="57281" y="179734"/>
                      <a:pt x="3659" y="183968"/>
                      <a:pt x="131" y="157157"/>
                    </a:cubicBezTo>
                    <a:cubicBezTo>
                      <a:pt x="-3397" y="130346"/>
                      <a:pt x="65042" y="8284"/>
                      <a:pt x="67864" y="52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6C4F0CF1-8702-41CE-9BFC-D5D7A7408ADA}"/>
                  </a:ext>
                </a:extLst>
              </p:cNvPr>
              <p:cNvSpPr/>
              <p:nvPr/>
            </p:nvSpPr>
            <p:spPr>
              <a:xfrm>
                <a:off x="3543246" y="3280321"/>
                <a:ext cx="88035" cy="212287"/>
              </a:xfrm>
              <a:custGeom>
                <a:avLst/>
                <a:gdLst>
                  <a:gd name="connsiteX0" fmla="*/ 54 w 88035"/>
                  <a:gd name="connsiteY0" fmla="*/ 512 h 212287"/>
                  <a:gd name="connsiteX1" fmla="*/ 72021 w 88035"/>
                  <a:gd name="connsiteY1" fmla="*/ 123279 h 212287"/>
                  <a:gd name="connsiteX2" fmla="*/ 80487 w 88035"/>
                  <a:gd name="connsiteY2" fmla="*/ 212179 h 212287"/>
                  <a:gd name="connsiteX3" fmla="*/ 80487 w 88035"/>
                  <a:gd name="connsiteY3" fmla="*/ 140212 h 212287"/>
                  <a:gd name="connsiteX4" fmla="*/ 84721 w 88035"/>
                  <a:gd name="connsiteY4" fmla="*/ 80946 h 212287"/>
                  <a:gd name="connsiteX5" fmla="*/ 54 w 88035"/>
                  <a:gd name="connsiteY5" fmla="*/ 512 h 21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35" h="212287">
                    <a:moveTo>
                      <a:pt x="54" y="512"/>
                    </a:moveTo>
                    <a:cubicBezTo>
                      <a:pt x="-2063" y="7567"/>
                      <a:pt x="58616" y="88001"/>
                      <a:pt x="72021" y="123279"/>
                    </a:cubicBezTo>
                    <a:cubicBezTo>
                      <a:pt x="85426" y="158557"/>
                      <a:pt x="79076" y="209357"/>
                      <a:pt x="80487" y="212179"/>
                    </a:cubicBezTo>
                    <a:cubicBezTo>
                      <a:pt x="81898" y="215001"/>
                      <a:pt x="79781" y="162084"/>
                      <a:pt x="80487" y="140212"/>
                    </a:cubicBezTo>
                    <a:cubicBezTo>
                      <a:pt x="81193" y="118340"/>
                      <a:pt x="93893" y="100701"/>
                      <a:pt x="84721" y="80946"/>
                    </a:cubicBezTo>
                    <a:cubicBezTo>
                      <a:pt x="75549" y="61191"/>
                      <a:pt x="2171" y="-6543"/>
                      <a:pt x="54" y="51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810C41E0-17B1-4771-ADB5-C64BFD39C047}"/>
                  </a:ext>
                </a:extLst>
              </p:cNvPr>
              <p:cNvSpPr/>
              <p:nvPr/>
            </p:nvSpPr>
            <p:spPr>
              <a:xfrm>
                <a:off x="3990279" y="3153709"/>
                <a:ext cx="404891" cy="63873"/>
              </a:xfrm>
              <a:custGeom>
                <a:avLst/>
                <a:gdLst>
                  <a:gd name="connsiteX0" fmla="*/ 1754 w 404891"/>
                  <a:gd name="connsiteY0" fmla="*/ 63624 h 63873"/>
                  <a:gd name="connsiteX1" fmla="*/ 243054 w 404891"/>
                  <a:gd name="connsiteY1" fmla="*/ 17058 h 63873"/>
                  <a:gd name="connsiteX2" fmla="*/ 403921 w 404891"/>
                  <a:gd name="connsiteY2" fmla="*/ 46691 h 63873"/>
                  <a:gd name="connsiteX3" fmla="*/ 302321 w 404891"/>
                  <a:gd name="connsiteY3" fmla="*/ 124 h 63873"/>
                  <a:gd name="connsiteX4" fmla="*/ 141454 w 404891"/>
                  <a:gd name="connsiteY4" fmla="*/ 33991 h 63873"/>
                  <a:gd name="connsiteX5" fmla="*/ 1754 w 404891"/>
                  <a:gd name="connsiteY5" fmla="*/ 63624 h 6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891" h="63873">
                    <a:moveTo>
                      <a:pt x="1754" y="63624"/>
                    </a:moveTo>
                    <a:cubicBezTo>
                      <a:pt x="18687" y="60802"/>
                      <a:pt x="176026" y="19880"/>
                      <a:pt x="243054" y="17058"/>
                    </a:cubicBezTo>
                    <a:cubicBezTo>
                      <a:pt x="310082" y="14236"/>
                      <a:pt x="394043" y="49513"/>
                      <a:pt x="403921" y="46691"/>
                    </a:cubicBezTo>
                    <a:cubicBezTo>
                      <a:pt x="413799" y="43869"/>
                      <a:pt x="346065" y="2241"/>
                      <a:pt x="302321" y="124"/>
                    </a:cubicBezTo>
                    <a:cubicBezTo>
                      <a:pt x="258577" y="-1993"/>
                      <a:pt x="188021" y="23408"/>
                      <a:pt x="141454" y="33991"/>
                    </a:cubicBezTo>
                    <a:cubicBezTo>
                      <a:pt x="94887" y="44574"/>
                      <a:pt x="-15179" y="66446"/>
                      <a:pt x="1754" y="6362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8CECE9C4-7AAA-4E0C-86FB-4F556B4BC40E}"/>
                  </a:ext>
                </a:extLst>
              </p:cNvPr>
              <p:cNvSpPr/>
              <p:nvPr/>
            </p:nvSpPr>
            <p:spPr>
              <a:xfrm>
                <a:off x="3098396" y="3119442"/>
                <a:ext cx="242065" cy="81124"/>
              </a:xfrm>
              <a:custGeom>
                <a:avLst/>
                <a:gdLst>
                  <a:gd name="connsiteX0" fmla="*/ 404 w 242065"/>
                  <a:gd name="connsiteY0" fmla="*/ 13225 h 81124"/>
                  <a:gd name="connsiteX1" fmla="*/ 190904 w 242065"/>
                  <a:gd name="connsiteY1" fmla="*/ 38625 h 81124"/>
                  <a:gd name="connsiteX2" fmla="*/ 241704 w 242065"/>
                  <a:gd name="connsiteY2" fmla="*/ 80958 h 81124"/>
                  <a:gd name="connsiteX3" fmla="*/ 173971 w 242065"/>
                  <a:gd name="connsiteY3" fmla="*/ 21691 h 81124"/>
                  <a:gd name="connsiteX4" fmla="*/ 140104 w 242065"/>
                  <a:gd name="connsiteY4" fmla="*/ 525 h 81124"/>
                  <a:gd name="connsiteX5" fmla="*/ 404 w 242065"/>
                  <a:gd name="connsiteY5" fmla="*/ 13225 h 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065" h="81124">
                    <a:moveTo>
                      <a:pt x="404" y="13225"/>
                    </a:moveTo>
                    <a:cubicBezTo>
                      <a:pt x="8871" y="19575"/>
                      <a:pt x="150687" y="27336"/>
                      <a:pt x="190904" y="38625"/>
                    </a:cubicBezTo>
                    <a:cubicBezTo>
                      <a:pt x="231121" y="49914"/>
                      <a:pt x="244526" y="83780"/>
                      <a:pt x="241704" y="80958"/>
                    </a:cubicBezTo>
                    <a:cubicBezTo>
                      <a:pt x="238882" y="78136"/>
                      <a:pt x="190904" y="35096"/>
                      <a:pt x="173971" y="21691"/>
                    </a:cubicBezTo>
                    <a:cubicBezTo>
                      <a:pt x="157038" y="8286"/>
                      <a:pt x="161271" y="3347"/>
                      <a:pt x="140104" y="525"/>
                    </a:cubicBezTo>
                    <a:cubicBezTo>
                      <a:pt x="118937" y="-2297"/>
                      <a:pt x="-8063" y="6875"/>
                      <a:pt x="404" y="1322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146AEE5F-0CA5-4593-A259-9524EFC785F5}"/>
                  </a:ext>
                </a:extLst>
              </p:cNvPr>
              <p:cNvSpPr/>
              <p:nvPr/>
            </p:nvSpPr>
            <p:spPr>
              <a:xfrm>
                <a:off x="3862179" y="5224303"/>
                <a:ext cx="316322" cy="102019"/>
              </a:xfrm>
              <a:custGeom>
                <a:avLst/>
                <a:gdLst>
                  <a:gd name="connsiteX0" fmla="*/ 209 w 316322"/>
                  <a:gd name="connsiteY0" fmla="*/ 101760 h 102019"/>
                  <a:gd name="connsiteX1" fmla="*/ 135146 w 316322"/>
                  <a:gd name="connsiteY1" fmla="*/ 77947 h 102019"/>
                  <a:gd name="connsiteX2" fmla="*/ 263734 w 316322"/>
                  <a:gd name="connsiteY2" fmla="*/ 28735 h 102019"/>
                  <a:gd name="connsiteX3" fmla="*/ 206584 w 316322"/>
                  <a:gd name="connsiteY3" fmla="*/ 44610 h 102019"/>
                  <a:gd name="connsiteX4" fmla="*/ 316121 w 316322"/>
                  <a:gd name="connsiteY4" fmla="*/ 160 h 102019"/>
                  <a:gd name="connsiteX5" fmla="*/ 231984 w 316322"/>
                  <a:gd name="connsiteY5" fmla="*/ 31910 h 102019"/>
                  <a:gd name="connsiteX6" fmla="*/ 166896 w 316322"/>
                  <a:gd name="connsiteY6" fmla="*/ 87472 h 102019"/>
                  <a:gd name="connsiteX7" fmla="*/ 209 w 316322"/>
                  <a:gd name="connsiteY7" fmla="*/ 101760 h 102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322" h="102019">
                    <a:moveTo>
                      <a:pt x="209" y="101760"/>
                    </a:moveTo>
                    <a:cubicBezTo>
                      <a:pt x="-5083" y="100173"/>
                      <a:pt x="91225" y="90118"/>
                      <a:pt x="135146" y="77947"/>
                    </a:cubicBezTo>
                    <a:cubicBezTo>
                      <a:pt x="179067" y="65776"/>
                      <a:pt x="251828" y="34291"/>
                      <a:pt x="263734" y="28735"/>
                    </a:cubicBezTo>
                    <a:cubicBezTo>
                      <a:pt x="275640" y="23179"/>
                      <a:pt x="197853" y="49372"/>
                      <a:pt x="206584" y="44610"/>
                    </a:cubicBezTo>
                    <a:cubicBezTo>
                      <a:pt x="215315" y="39848"/>
                      <a:pt x="311888" y="2277"/>
                      <a:pt x="316121" y="160"/>
                    </a:cubicBezTo>
                    <a:cubicBezTo>
                      <a:pt x="320354" y="-1957"/>
                      <a:pt x="256855" y="17358"/>
                      <a:pt x="231984" y="31910"/>
                    </a:cubicBezTo>
                    <a:cubicBezTo>
                      <a:pt x="207113" y="46462"/>
                      <a:pt x="201027" y="77418"/>
                      <a:pt x="166896" y="87472"/>
                    </a:cubicBezTo>
                    <a:cubicBezTo>
                      <a:pt x="132765" y="97526"/>
                      <a:pt x="5501" y="103347"/>
                      <a:pt x="209" y="1017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FEE695FE-445D-4B9E-981B-B3795D4E8E09}"/>
                  </a:ext>
                </a:extLst>
              </p:cNvPr>
              <p:cNvSpPr/>
              <p:nvPr/>
            </p:nvSpPr>
            <p:spPr>
              <a:xfrm>
                <a:off x="4250679" y="5046254"/>
                <a:ext cx="127068" cy="130630"/>
              </a:xfrm>
              <a:custGeom>
                <a:avLst/>
                <a:gdLst>
                  <a:gd name="connsiteX0" fmla="*/ 2234 w 127068"/>
                  <a:gd name="connsiteY0" fmla="*/ 8346 h 130630"/>
                  <a:gd name="connsiteX1" fmla="*/ 124471 w 127068"/>
                  <a:gd name="connsiteY1" fmla="*/ 409 h 130630"/>
                  <a:gd name="connsiteX2" fmla="*/ 86371 w 127068"/>
                  <a:gd name="connsiteY2" fmla="*/ 21046 h 130630"/>
                  <a:gd name="connsiteX3" fmla="*/ 94309 w 127068"/>
                  <a:gd name="connsiteY3" fmla="*/ 49621 h 130630"/>
                  <a:gd name="connsiteX4" fmla="*/ 646 w 127068"/>
                  <a:gd name="connsiteY4" fmla="*/ 130584 h 130630"/>
                  <a:gd name="connsiteX5" fmla="*/ 56209 w 127068"/>
                  <a:gd name="connsiteY5" fmla="*/ 60734 h 130630"/>
                  <a:gd name="connsiteX6" fmla="*/ 119709 w 127068"/>
                  <a:gd name="connsiteY6" fmla="*/ 21046 h 130630"/>
                  <a:gd name="connsiteX7" fmla="*/ 2234 w 127068"/>
                  <a:gd name="connsiteY7" fmla="*/ 8346 h 13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068" h="130630">
                    <a:moveTo>
                      <a:pt x="2234" y="8346"/>
                    </a:moveTo>
                    <a:cubicBezTo>
                      <a:pt x="3028" y="4907"/>
                      <a:pt x="110448" y="-1708"/>
                      <a:pt x="124471" y="409"/>
                    </a:cubicBezTo>
                    <a:cubicBezTo>
                      <a:pt x="138494" y="2526"/>
                      <a:pt x="91398" y="12844"/>
                      <a:pt x="86371" y="21046"/>
                    </a:cubicBezTo>
                    <a:cubicBezTo>
                      <a:pt x="81344" y="29248"/>
                      <a:pt x="108597" y="31365"/>
                      <a:pt x="94309" y="49621"/>
                    </a:cubicBezTo>
                    <a:cubicBezTo>
                      <a:pt x="80021" y="67877"/>
                      <a:pt x="6996" y="128732"/>
                      <a:pt x="646" y="130584"/>
                    </a:cubicBezTo>
                    <a:cubicBezTo>
                      <a:pt x="-5704" y="132436"/>
                      <a:pt x="36365" y="78990"/>
                      <a:pt x="56209" y="60734"/>
                    </a:cubicBezTo>
                    <a:cubicBezTo>
                      <a:pt x="76053" y="42478"/>
                      <a:pt x="128176" y="30042"/>
                      <a:pt x="119709" y="21046"/>
                    </a:cubicBezTo>
                    <a:cubicBezTo>
                      <a:pt x="111242" y="12050"/>
                      <a:pt x="1440" y="11785"/>
                      <a:pt x="2234" y="83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009DD348-8953-4832-A232-5E8E22BB72D5}"/>
                  </a:ext>
                </a:extLst>
              </p:cNvPr>
              <p:cNvSpPr/>
              <p:nvPr/>
            </p:nvSpPr>
            <p:spPr>
              <a:xfrm>
                <a:off x="3505110" y="5028842"/>
                <a:ext cx="58830" cy="152758"/>
              </a:xfrm>
              <a:custGeom>
                <a:avLst/>
                <a:gdLst>
                  <a:gd name="connsiteX0" fmla="*/ 50890 w 58830"/>
                  <a:gd name="connsiteY0" fmla="*/ 358 h 152758"/>
                  <a:gd name="connsiteX1" fmla="*/ 17553 w 58830"/>
                  <a:gd name="connsiteY1" fmla="*/ 55921 h 152758"/>
                  <a:gd name="connsiteX2" fmla="*/ 44540 w 58830"/>
                  <a:gd name="connsiteY2" fmla="*/ 95608 h 152758"/>
                  <a:gd name="connsiteX3" fmla="*/ 36603 w 58830"/>
                  <a:gd name="connsiteY3" fmla="*/ 81321 h 152758"/>
                  <a:gd name="connsiteX4" fmla="*/ 58828 w 58830"/>
                  <a:gd name="connsiteY4" fmla="*/ 152758 h 152758"/>
                  <a:gd name="connsiteX5" fmla="*/ 35015 w 58830"/>
                  <a:gd name="connsiteY5" fmla="*/ 81321 h 152758"/>
                  <a:gd name="connsiteX6" fmla="*/ 90 w 58830"/>
                  <a:gd name="connsiteY6" fmla="*/ 33696 h 152758"/>
                  <a:gd name="connsiteX7" fmla="*/ 50890 w 58830"/>
                  <a:gd name="connsiteY7" fmla="*/ 358 h 15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830" h="152758">
                    <a:moveTo>
                      <a:pt x="50890" y="358"/>
                    </a:moveTo>
                    <a:cubicBezTo>
                      <a:pt x="53801" y="4062"/>
                      <a:pt x="18611" y="40046"/>
                      <a:pt x="17553" y="55921"/>
                    </a:cubicBezTo>
                    <a:cubicBezTo>
                      <a:pt x="16495" y="71796"/>
                      <a:pt x="41365" y="91375"/>
                      <a:pt x="44540" y="95608"/>
                    </a:cubicBezTo>
                    <a:cubicBezTo>
                      <a:pt x="47715" y="99841"/>
                      <a:pt x="34222" y="71796"/>
                      <a:pt x="36603" y="81321"/>
                    </a:cubicBezTo>
                    <a:cubicBezTo>
                      <a:pt x="38984" y="90846"/>
                      <a:pt x="59093" y="152758"/>
                      <a:pt x="58828" y="152758"/>
                    </a:cubicBezTo>
                    <a:cubicBezTo>
                      <a:pt x="58563" y="152758"/>
                      <a:pt x="44805" y="101165"/>
                      <a:pt x="35015" y="81321"/>
                    </a:cubicBezTo>
                    <a:cubicBezTo>
                      <a:pt x="25225" y="61477"/>
                      <a:pt x="-1762" y="44808"/>
                      <a:pt x="90" y="33696"/>
                    </a:cubicBezTo>
                    <a:cubicBezTo>
                      <a:pt x="1942" y="22584"/>
                      <a:pt x="47979" y="-3346"/>
                      <a:pt x="50890" y="3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450DCCA1-51DC-4450-9F6D-D28D4A4516CB}"/>
                  </a:ext>
                </a:extLst>
              </p:cNvPr>
              <p:cNvSpPr/>
              <p:nvPr/>
            </p:nvSpPr>
            <p:spPr>
              <a:xfrm>
                <a:off x="3587213" y="5089509"/>
                <a:ext cx="229247" cy="125542"/>
              </a:xfrm>
              <a:custGeom>
                <a:avLst/>
                <a:gdLst>
                  <a:gd name="connsiteX0" fmla="*/ 537 w 229247"/>
                  <a:gd name="connsiteY0" fmla="*/ 16 h 125542"/>
                  <a:gd name="connsiteX1" fmla="*/ 106900 w 229247"/>
                  <a:gd name="connsiteY1" fmla="*/ 103204 h 125542"/>
                  <a:gd name="connsiteX2" fmla="*/ 229137 w 229247"/>
                  <a:gd name="connsiteY2" fmla="*/ 125429 h 125542"/>
                  <a:gd name="connsiteX3" fmla="*/ 127537 w 229247"/>
                  <a:gd name="connsiteY3" fmla="*/ 111141 h 125542"/>
                  <a:gd name="connsiteX4" fmla="*/ 67212 w 229247"/>
                  <a:gd name="connsiteY4" fmla="*/ 95266 h 125542"/>
                  <a:gd name="connsiteX5" fmla="*/ 537 w 229247"/>
                  <a:gd name="connsiteY5" fmla="*/ 16 h 12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247" h="125542">
                    <a:moveTo>
                      <a:pt x="537" y="16"/>
                    </a:moveTo>
                    <a:cubicBezTo>
                      <a:pt x="7152" y="1339"/>
                      <a:pt x="68800" y="82302"/>
                      <a:pt x="106900" y="103204"/>
                    </a:cubicBezTo>
                    <a:cubicBezTo>
                      <a:pt x="145000" y="124106"/>
                      <a:pt x="225698" y="124106"/>
                      <a:pt x="229137" y="125429"/>
                    </a:cubicBezTo>
                    <a:cubicBezTo>
                      <a:pt x="232576" y="126752"/>
                      <a:pt x="154524" y="116168"/>
                      <a:pt x="127537" y="111141"/>
                    </a:cubicBezTo>
                    <a:cubicBezTo>
                      <a:pt x="100550" y="106114"/>
                      <a:pt x="84145" y="111670"/>
                      <a:pt x="67212" y="95266"/>
                    </a:cubicBezTo>
                    <a:cubicBezTo>
                      <a:pt x="50279" y="78862"/>
                      <a:pt x="-6078" y="-1307"/>
                      <a:pt x="537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5B96879F-49B9-42D4-A559-249D64B1FFC4}"/>
                  </a:ext>
                </a:extLst>
              </p:cNvPr>
              <p:cNvSpPr/>
              <p:nvPr/>
            </p:nvSpPr>
            <p:spPr>
              <a:xfrm>
                <a:off x="2966576" y="414508"/>
                <a:ext cx="1845827" cy="1331299"/>
              </a:xfrm>
              <a:custGeom>
                <a:avLst/>
                <a:gdLst>
                  <a:gd name="connsiteX0" fmla="*/ 1842491 w 1845827"/>
                  <a:gd name="connsiteY0" fmla="*/ 364425 h 1331299"/>
                  <a:gd name="connsiteX1" fmla="*/ 1342957 w 1845827"/>
                  <a:gd name="connsiteY1" fmla="*/ 359 h 1331299"/>
                  <a:gd name="connsiteX2" fmla="*/ 1690091 w 1845827"/>
                  <a:gd name="connsiteY2" fmla="*/ 296692 h 1331299"/>
                  <a:gd name="connsiteX3" fmla="*/ 1512291 w 1845827"/>
                  <a:gd name="connsiteY3" fmla="*/ 296692 h 1331299"/>
                  <a:gd name="connsiteX4" fmla="*/ 352357 w 1845827"/>
                  <a:gd name="connsiteY4" fmla="*/ 491425 h 1331299"/>
                  <a:gd name="connsiteX5" fmla="*/ 1266757 w 1845827"/>
                  <a:gd name="connsiteY5" fmla="*/ 322092 h 1331299"/>
                  <a:gd name="connsiteX6" fmla="*/ 132224 w 1845827"/>
                  <a:gd name="connsiteY6" fmla="*/ 643825 h 1331299"/>
                  <a:gd name="connsiteX7" fmla="*/ 902691 w 1845827"/>
                  <a:gd name="connsiteY7" fmla="*/ 466025 h 1331299"/>
                  <a:gd name="connsiteX8" fmla="*/ 631757 w 1845827"/>
                  <a:gd name="connsiteY8" fmla="*/ 567625 h 1331299"/>
                  <a:gd name="connsiteX9" fmla="*/ 13691 w 1845827"/>
                  <a:gd name="connsiteY9" fmla="*/ 1321159 h 1331299"/>
                  <a:gd name="connsiteX10" fmla="*/ 259224 w 1845827"/>
                  <a:gd name="connsiteY10" fmla="*/ 965559 h 1331299"/>
                  <a:gd name="connsiteX11" fmla="*/ 894224 w 1845827"/>
                  <a:gd name="connsiteY11" fmla="*/ 440625 h 1331299"/>
                  <a:gd name="connsiteX12" fmla="*/ 851891 w 1845827"/>
                  <a:gd name="connsiteY12" fmla="*/ 491425 h 1331299"/>
                  <a:gd name="connsiteX13" fmla="*/ 1469957 w 1845827"/>
                  <a:gd name="connsiteY13" fmla="*/ 440625 h 1331299"/>
                  <a:gd name="connsiteX14" fmla="*/ 1249824 w 1845827"/>
                  <a:gd name="connsiteY14" fmla="*/ 381359 h 1331299"/>
                  <a:gd name="connsiteX15" fmla="*/ 1546157 w 1845827"/>
                  <a:gd name="connsiteY15" fmla="*/ 279759 h 1331299"/>
                  <a:gd name="connsiteX16" fmla="*/ 1842491 w 1845827"/>
                  <a:gd name="connsiteY16" fmla="*/ 364425 h 13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5827" h="1331299">
                    <a:moveTo>
                      <a:pt x="1842491" y="364425"/>
                    </a:moveTo>
                    <a:cubicBezTo>
                      <a:pt x="1808624" y="317859"/>
                      <a:pt x="1368357" y="11648"/>
                      <a:pt x="1342957" y="359"/>
                    </a:cubicBezTo>
                    <a:cubicBezTo>
                      <a:pt x="1317557" y="-10930"/>
                      <a:pt x="1661869" y="247303"/>
                      <a:pt x="1690091" y="296692"/>
                    </a:cubicBezTo>
                    <a:cubicBezTo>
                      <a:pt x="1718313" y="346081"/>
                      <a:pt x="1735247" y="264236"/>
                      <a:pt x="1512291" y="296692"/>
                    </a:cubicBezTo>
                    <a:cubicBezTo>
                      <a:pt x="1289335" y="329147"/>
                      <a:pt x="393279" y="487192"/>
                      <a:pt x="352357" y="491425"/>
                    </a:cubicBezTo>
                    <a:cubicBezTo>
                      <a:pt x="311435" y="495658"/>
                      <a:pt x="1303446" y="296692"/>
                      <a:pt x="1266757" y="322092"/>
                    </a:cubicBezTo>
                    <a:cubicBezTo>
                      <a:pt x="1230068" y="347492"/>
                      <a:pt x="192902" y="619836"/>
                      <a:pt x="132224" y="643825"/>
                    </a:cubicBezTo>
                    <a:cubicBezTo>
                      <a:pt x="71546" y="667814"/>
                      <a:pt x="819435" y="478725"/>
                      <a:pt x="902691" y="466025"/>
                    </a:cubicBezTo>
                    <a:cubicBezTo>
                      <a:pt x="985946" y="453325"/>
                      <a:pt x="779924" y="425103"/>
                      <a:pt x="631757" y="567625"/>
                    </a:cubicBezTo>
                    <a:cubicBezTo>
                      <a:pt x="483590" y="710147"/>
                      <a:pt x="75780" y="1254837"/>
                      <a:pt x="13691" y="1321159"/>
                    </a:cubicBezTo>
                    <a:cubicBezTo>
                      <a:pt x="-48398" y="1387481"/>
                      <a:pt x="112469" y="1112315"/>
                      <a:pt x="259224" y="965559"/>
                    </a:cubicBezTo>
                    <a:cubicBezTo>
                      <a:pt x="405979" y="818803"/>
                      <a:pt x="795446" y="519647"/>
                      <a:pt x="894224" y="440625"/>
                    </a:cubicBezTo>
                    <a:cubicBezTo>
                      <a:pt x="993002" y="361603"/>
                      <a:pt x="755936" y="491425"/>
                      <a:pt x="851891" y="491425"/>
                    </a:cubicBezTo>
                    <a:cubicBezTo>
                      <a:pt x="947846" y="491425"/>
                      <a:pt x="1403635" y="458969"/>
                      <a:pt x="1469957" y="440625"/>
                    </a:cubicBezTo>
                    <a:cubicBezTo>
                      <a:pt x="1536279" y="422281"/>
                      <a:pt x="1237124" y="408170"/>
                      <a:pt x="1249824" y="381359"/>
                    </a:cubicBezTo>
                    <a:cubicBezTo>
                      <a:pt x="1262524" y="354548"/>
                      <a:pt x="1448790" y="282581"/>
                      <a:pt x="1546157" y="279759"/>
                    </a:cubicBezTo>
                    <a:cubicBezTo>
                      <a:pt x="1643524" y="276937"/>
                      <a:pt x="1876358" y="410991"/>
                      <a:pt x="1842491" y="3644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D6397ED9-33D5-47F5-B8B0-8CB914A82D51}"/>
                  </a:ext>
                </a:extLst>
              </p:cNvPr>
              <p:cNvSpPr/>
              <p:nvPr/>
            </p:nvSpPr>
            <p:spPr>
              <a:xfrm>
                <a:off x="5049541" y="740207"/>
                <a:ext cx="1142575" cy="1005159"/>
              </a:xfrm>
              <a:custGeom>
                <a:avLst/>
                <a:gdLst>
                  <a:gd name="connsiteX0" fmla="*/ 38926 w 1142575"/>
                  <a:gd name="connsiteY0" fmla="*/ 21793 h 1005159"/>
                  <a:gd name="connsiteX1" fmla="*/ 665459 w 1142575"/>
                  <a:gd name="connsiteY1" fmla="*/ 224993 h 1005159"/>
                  <a:gd name="connsiteX2" fmla="*/ 589259 w 1142575"/>
                  <a:gd name="connsiteY2" fmla="*/ 191126 h 1005159"/>
                  <a:gd name="connsiteX3" fmla="*/ 885592 w 1142575"/>
                  <a:gd name="connsiteY3" fmla="*/ 605993 h 1005159"/>
                  <a:gd name="connsiteX4" fmla="*/ 775526 w 1142575"/>
                  <a:gd name="connsiteY4" fmla="*/ 487460 h 1005159"/>
                  <a:gd name="connsiteX5" fmla="*/ 1139592 w 1142575"/>
                  <a:gd name="connsiteY5" fmla="*/ 1003926 h 1005159"/>
                  <a:gd name="connsiteX6" fmla="*/ 936392 w 1142575"/>
                  <a:gd name="connsiteY6" fmla="*/ 622926 h 1005159"/>
                  <a:gd name="connsiteX7" fmla="*/ 724726 w 1142575"/>
                  <a:gd name="connsiteY7" fmla="*/ 343526 h 1005159"/>
                  <a:gd name="connsiteX8" fmla="*/ 800926 w 1142575"/>
                  <a:gd name="connsiteY8" fmla="*/ 462060 h 1005159"/>
                  <a:gd name="connsiteX9" fmla="*/ 673926 w 1142575"/>
                  <a:gd name="connsiteY9" fmla="*/ 224993 h 1005159"/>
                  <a:gd name="connsiteX10" fmla="*/ 538459 w 1142575"/>
                  <a:gd name="connsiteY10" fmla="*/ 81060 h 1005159"/>
                  <a:gd name="connsiteX11" fmla="*/ 115126 w 1142575"/>
                  <a:gd name="connsiteY11" fmla="*/ 13326 h 1005159"/>
                  <a:gd name="connsiteX12" fmla="*/ 38926 w 1142575"/>
                  <a:gd name="connsiteY12" fmla="*/ 21793 h 100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2575" h="1005159">
                    <a:moveTo>
                      <a:pt x="38926" y="21793"/>
                    </a:moveTo>
                    <a:cubicBezTo>
                      <a:pt x="130648" y="57071"/>
                      <a:pt x="573737" y="196771"/>
                      <a:pt x="665459" y="224993"/>
                    </a:cubicBezTo>
                    <a:cubicBezTo>
                      <a:pt x="757181" y="253215"/>
                      <a:pt x="552570" y="127626"/>
                      <a:pt x="589259" y="191126"/>
                    </a:cubicBezTo>
                    <a:cubicBezTo>
                      <a:pt x="625948" y="254626"/>
                      <a:pt x="854548" y="556604"/>
                      <a:pt x="885592" y="605993"/>
                    </a:cubicBezTo>
                    <a:cubicBezTo>
                      <a:pt x="916636" y="655382"/>
                      <a:pt x="733193" y="421138"/>
                      <a:pt x="775526" y="487460"/>
                    </a:cubicBezTo>
                    <a:cubicBezTo>
                      <a:pt x="817859" y="553782"/>
                      <a:pt x="1112781" y="981348"/>
                      <a:pt x="1139592" y="1003926"/>
                    </a:cubicBezTo>
                    <a:cubicBezTo>
                      <a:pt x="1166403" y="1026504"/>
                      <a:pt x="1005536" y="732993"/>
                      <a:pt x="936392" y="622926"/>
                    </a:cubicBezTo>
                    <a:cubicBezTo>
                      <a:pt x="867248" y="512859"/>
                      <a:pt x="747304" y="370337"/>
                      <a:pt x="724726" y="343526"/>
                    </a:cubicBezTo>
                    <a:cubicBezTo>
                      <a:pt x="702148" y="316715"/>
                      <a:pt x="809393" y="481815"/>
                      <a:pt x="800926" y="462060"/>
                    </a:cubicBezTo>
                    <a:cubicBezTo>
                      <a:pt x="792459" y="442305"/>
                      <a:pt x="717670" y="288493"/>
                      <a:pt x="673926" y="224993"/>
                    </a:cubicBezTo>
                    <a:cubicBezTo>
                      <a:pt x="630182" y="161493"/>
                      <a:pt x="631592" y="116338"/>
                      <a:pt x="538459" y="81060"/>
                    </a:cubicBezTo>
                    <a:cubicBezTo>
                      <a:pt x="445326" y="45782"/>
                      <a:pt x="194148" y="24615"/>
                      <a:pt x="115126" y="13326"/>
                    </a:cubicBezTo>
                    <a:cubicBezTo>
                      <a:pt x="36104" y="2037"/>
                      <a:pt x="-52796" y="-13485"/>
                      <a:pt x="38926" y="217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99468D9C-D48B-43F3-86FA-DEED78216703}"/>
                  </a:ext>
                </a:extLst>
              </p:cNvPr>
              <p:cNvSpPr/>
              <p:nvPr/>
            </p:nvSpPr>
            <p:spPr>
              <a:xfrm>
                <a:off x="4732712" y="546687"/>
                <a:ext cx="941536" cy="241098"/>
              </a:xfrm>
              <a:custGeom>
                <a:avLst/>
                <a:gdLst>
                  <a:gd name="connsiteX0" fmla="*/ 155 w 941536"/>
                  <a:gd name="connsiteY0" fmla="*/ 215313 h 241098"/>
                  <a:gd name="connsiteX1" fmla="*/ 448888 w 941536"/>
                  <a:gd name="connsiteY1" fmla="*/ 88313 h 241098"/>
                  <a:gd name="connsiteX2" fmla="*/ 939955 w 941536"/>
                  <a:gd name="connsiteY2" fmla="*/ 240713 h 241098"/>
                  <a:gd name="connsiteX3" fmla="*/ 601288 w 941536"/>
                  <a:gd name="connsiteY3" fmla="*/ 130646 h 241098"/>
                  <a:gd name="connsiteX4" fmla="*/ 482755 w 941536"/>
                  <a:gd name="connsiteY4" fmla="*/ 88313 h 241098"/>
                  <a:gd name="connsiteX5" fmla="*/ 431955 w 941536"/>
                  <a:gd name="connsiteY5" fmla="*/ 37513 h 241098"/>
                  <a:gd name="connsiteX6" fmla="*/ 398088 w 941536"/>
                  <a:gd name="connsiteY6" fmla="*/ 12113 h 241098"/>
                  <a:gd name="connsiteX7" fmla="*/ 155 w 941536"/>
                  <a:gd name="connsiteY7" fmla="*/ 215313 h 2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1536" h="241098">
                    <a:moveTo>
                      <a:pt x="155" y="215313"/>
                    </a:moveTo>
                    <a:cubicBezTo>
                      <a:pt x="8622" y="228013"/>
                      <a:pt x="292255" y="84080"/>
                      <a:pt x="448888" y="88313"/>
                    </a:cubicBezTo>
                    <a:cubicBezTo>
                      <a:pt x="605521" y="92546"/>
                      <a:pt x="914555" y="233658"/>
                      <a:pt x="939955" y="240713"/>
                    </a:cubicBezTo>
                    <a:cubicBezTo>
                      <a:pt x="965355" y="247768"/>
                      <a:pt x="677488" y="156046"/>
                      <a:pt x="601288" y="130646"/>
                    </a:cubicBezTo>
                    <a:cubicBezTo>
                      <a:pt x="525088" y="105246"/>
                      <a:pt x="510977" y="103835"/>
                      <a:pt x="482755" y="88313"/>
                    </a:cubicBezTo>
                    <a:cubicBezTo>
                      <a:pt x="454533" y="72791"/>
                      <a:pt x="446066" y="50213"/>
                      <a:pt x="431955" y="37513"/>
                    </a:cubicBezTo>
                    <a:cubicBezTo>
                      <a:pt x="417844" y="24813"/>
                      <a:pt x="464410" y="-21754"/>
                      <a:pt x="398088" y="12113"/>
                    </a:cubicBezTo>
                    <a:cubicBezTo>
                      <a:pt x="331766" y="45980"/>
                      <a:pt x="-8312" y="202613"/>
                      <a:pt x="155" y="2153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E5875F31-1F35-4E09-BABE-8F1BC20E62B0}"/>
                  </a:ext>
                </a:extLst>
              </p:cNvPr>
              <p:cNvSpPr/>
              <p:nvPr/>
            </p:nvSpPr>
            <p:spPr>
              <a:xfrm>
                <a:off x="4300415" y="781692"/>
                <a:ext cx="2125862" cy="1546646"/>
              </a:xfrm>
              <a:custGeom>
                <a:avLst/>
                <a:gdLst>
                  <a:gd name="connsiteX0" fmla="*/ 652 w 2125862"/>
                  <a:gd name="connsiteY0" fmla="*/ 285108 h 1546646"/>
                  <a:gd name="connsiteX1" fmla="*/ 661052 w 2125862"/>
                  <a:gd name="connsiteY1" fmla="*/ 22641 h 1546646"/>
                  <a:gd name="connsiteX2" fmla="*/ 483252 w 2125862"/>
                  <a:gd name="connsiteY2" fmla="*/ 31108 h 1546646"/>
                  <a:gd name="connsiteX3" fmla="*/ 1236785 w 2125862"/>
                  <a:gd name="connsiteY3" fmla="*/ 175041 h 1546646"/>
                  <a:gd name="connsiteX4" fmla="*/ 1084385 w 2125862"/>
                  <a:gd name="connsiteY4" fmla="*/ 158108 h 1546646"/>
                  <a:gd name="connsiteX5" fmla="*/ 1329918 w 2125862"/>
                  <a:gd name="connsiteY5" fmla="*/ 293575 h 1546646"/>
                  <a:gd name="connsiteX6" fmla="*/ 1575452 w 2125862"/>
                  <a:gd name="connsiteY6" fmla="*/ 564508 h 1546646"/>
                  <a:gd name="connsiteX7" fmla="*/ 1566985 w 2125862"/>
                  <a:gd name="connsiteY7" fmla="*/ 564508 h 1546646"/>
                  <a:gd name="connsiteX8" fmla="*/ 1973385 w 2125862"/>
                  <a:gd name="connsiteY8" fmla="*/ 1301108 h 1546646"/>
                  <a:gd name="connsiteX9" fmla="*/ 1905652 w 2125862"/>
                  <a:gd name="connsiteY9" fmla="*/ 1047108 h 1546646"/>
                  <a:gd name="connsiteX10" fmla="*/ 2125785 w 2125862"/>
                  <a:gd name="connsiteY10" fmla="*/ 1546641 h 1546646"/>
                  <a:gd name="connsiteX11" fmla="*/ 1922585 w 2125862"/>
                  <a:gd name="connsiteY11" fmla="*/ 1055575 h 1546646"/>
                  <a:gd name="connsiteX12" fmla="*/ 1338385 w 2125862"/>
                  <a:gd name="connsiteY12" fmla="*/ 302041 h 1546646"/>
                  <a:gd name="connsiteX13" fmla="*/ 1321452 w 2125862"/>
                  <a:gd name="connsiteY13" fmla="*/ 395175 h 1546646"/>
                  <a:gd name="connsiteX14" fmla="*/ 999718 w 2125862"/>
                  <a:gd name="connsiteY14" fmla="*/ 217375 h 1546646"/>
                  <a:gd name="connsiteX15" fmla="*/ 804985 w 2125862"/>
                  <a:gd name="connsiteY15" fmla="*/ 191975 h 1546646"/>
                  <a:gd name="connsiteX16" fmla="*/ 1143652 w 2125862"/>
                  <a:gd name="connsiteY16" fmla="*/ 208908 h 1546646"/>
                  <a:gd name="connsiteX17" fmla="*/ 796518 w 2125862"/>
                  <a:gd name="connsiteY17" fmla="*/ 183508 h 1546646"/>
                  <a:gd name="connsiteX18" fmla="*/ 542518 w 2125862"/>
                  <a:gd name="connsiteY18" fmla="*/ 132708 h 1546646"/>
                  <a:gd name="connsiteX19" fmla="*/ 652 w 2125862"/>
                  <a:gd name="connsiteY19" fmla="*/ 285108 h 1546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25862" h="1546646">
                    <a:moveTo>
                      <a:pt x="652" y="285108"/>
                    </a:moveTo>
                    <a:cubicBezTo>
                      <a:pt x="20408" y="266763"/>
                      <a:pt x="580619" y="64974"/>
                      <a:pt x="661052" y="22641"/>
                    </a:cubicBezTo>
                    <a:cubicBezTo>
                      <a:pt x="741485" y="-19692"/>
                      <a:pt x="387296" y="5708"/>
                      <a:pt x="483252" y="31108"/>
                    </a:cubicBezTo>
                    <a:cubicBezTo>
                      <a:pt x="579208" y="56508"/>
                      <a:pt x="1136596" y="153874"/>
                      <a:pt x="1236785" y="175041"/>
                    </a:cubicBezTo>
                    <a:cubicBezTo>
                      <a:pt x="1336974" y="196208"/>
                      <a:pt x="1068863" y="138352"/>
                      <a:pt x="1084385" y="158108"/>
                    </a:cubicBezTo>
                    <a:cubicBezTo>
                      <a:pt x="1099907" y="177864"/>
                      <a:pt x="1248074" y="225842"/>
                      <a:pt x="1329918" y="293575"/>
                    </a:cubicBezTo>
                    <a:cubicBezTo>
                      <a:pt x="1411763" y="361308"/>
                      <a:pt x="1535941" y="519353"/>
                      <a:pt x="1575452" y="564508"/>
                    </a:cubicBezTo>
                    <a:cubicBezTo>
                      <a:pt x="1614963" y="609663"/>
                      <a:pt x="1500663" y="441741"/>
                      <a:pt x="1566985" y="564508"/>
                    </a:cubicBezTo>
                    <a:cubicBezTo>
                      <a:pt x="1633307" y="687275"/>
                      <a:pt x="1916941" y="1220675"/>
                      <a:pt x="1973385" y="1301108"/>
                    </a:cubicBezTo>
                    <a:cubicBezTo>
                      <a:pt x="2029830" y="1381541"/>
                      <a:pt x="1880252" y="1006186"/>
                      <a:pt x="1905652" y="1047108"/>
                    </a:cubicBezTo>
                    <a:cubicBezTo>
                      <a:pt x="1931052" y="1088030"/>
                      <a:pt x="2122963" y="1545230"/>
                      <a:pt x="2125785" y="1546641"/>
                    </a:cubicBezTo>
                    <a:cubicBezTo>
                      <a:pt x="2128607" y="1548052"/>
                      <a:pt x="2053818" y="1263008"/>
                      <a:pt x="1922585" y="1055575"/>
                    </a:cubicBezTo>
                    <a:cubicBezTo>
                      <a:pt x="1791352" y="848142"/>
                      <a:pt x="1438574" y="412108"/>
                      <a:pt x="1338385" y="302041"/>
                    </a:cubicBezTo>
                    <a:cubicBezTo>
                      <a:pt x="1238196" y="191974"/>
                      <a:pt x="1377896" y="409286"/>
                      <a:pt x="1321452" y="395175"/>
                    </a:cubicBezTo>
                    <a:cubicBezTo>
                      <a:pt x="1265008" y="381064"/>
                      <a:pt x="1085796" y="251242"/>
                      <a:pt x="999718" y="217375"/>
                    </a:cubicBezTo>
                    <a:cubicBezTo>
                      <a:pt x="913640" y="183508"/>
                      <a:pt x="780996" y="193386"/>
                      <a:pt x="804985" y="191975"/>
                    </a:cubicBezTo>
                    <a:lnTo>
                      <a:pt x="1143652" y="208908"/>
                    </a:lnTo>
                    <a:cubicBezTo>
                      <a:pt x="1142241" y="207497"/>
                      <a:pt x="896707" y="196208"/>
                      <a:pt x="796518" y="183508"/>
                    </a:cubicBezTo>
                    <a:cubicBezTo>
                      <a:pt x="696329" y="170808"/>
                      <a:pt x="669518" y="112953"/>
                      <a:pt x="542518" y="132708"/>
                    </a:cubicBezTo>
                    <a:cubicBezTo>
                      <a:pt x="415518" y="152463"/>
                      <a:pt x="-19104" y="303453"/>
                      <a:pt x="652" y="2851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C4C58D6B-355E-43D3-AFC7-0E9661F16975}"/>
                  </a:ext>
                </a:extLst>
              </p:cNvPr>
              <p:cNvSpPr/>
              <p:nvPr/>
            </p:nvSpPr>
            <p:spPr>
              <a:xfrm>
                <a:off x="3430482" y="802877"/>
                <a:ext cx="1524044" cy="639970"/>
              </a:xfrm>
              <a:custGeom>
                <a:avLst/>
                <a:gdLst>
                  <a:gd name="connsiteX0" fmla="*/ 1522518 w 1524044"/>
                  <a:gd name="connsiteY0" fmla="*/ 128456 h 639970"/>
                  <a:gd name="connsiteX1" fmla="*/ 802851 w 1524044"/>
                  <a:gd name="connsiteY1" fmla="*/ 35323 h 639970"/>
                  <a:gd name="connsiteX2" fmla="*/ 1099185 w 1524044"/>
                  <a:gd name="connsiteY2" fmla="*/ 1456 h 639970"/>
                  <a:gd name="connsiteX3" fmla="*/ 692785 w 1524044"/>
                  <a:gd name="connsiteY3" fmla="*/ 77656 h 639970"/>
                  <a:gd name="connsiteX4" fmla="*/ 159385 w 1524044"/>
                  <a:gd name="connsiteY4" fmla="*/ 187723 h 639970"/>
                  <a:gd name="connsiteX5" fmla="*/ 337185 w 1524044"/>
                  <a:gd name="connsiteY5" fmla="*/ 179256 h 639970"/>
                  <a:gd name="connsiteX6" fmla="*/ 125518 w 1524044"/>
                  <a:gd name="connsiteY6" fmla="*/ 373990 h 639970"/>
                  <a:gd name="connsiteX7" fmla="*/ 6985 w 1524044"/>
                  <a:gd name="connsiteY7" fmla="*/ 636456 h 639970"/>
                  <a:gd name="connsiteX8" fmla="*/ 328718 w 1524044"/>
                  <a:gd name="connsiteY8" fmla="*/ 170790 h 639970"/>
                  <a:gd name="connsiteX9" fmla="*/ 574251 w 1524044"/>
                  <a:gd name="connsiteY9" fmla="*/ 136923 h 639970"/>
                  <a:gd name="connsiteX10" fmla="*/ 1522518 w 1524044"/>
                  <a:gd name="connsiteY10" fmla="*/ 128456 h 63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44" h="639970">
                    <a:moveTo>
                      <a:pt x="1522518" y="128456"/>
                    </a:moveTo>
                    <a:cubicBezTo>
                      <a:pt x="1560618" y="111523"/>
                      <a:pt x="873406" y="56490"/>
                      <a:pt x="802851" y="35323"/>
                    </a:cubicBezTo>
                    <a:cubicBezTo>
                      <a:pt x="732296" y="14156"/>
                      <a:pt x="1117529" y="-5600"/>
                      <a:pt x="1099185" y="1456"/>
                    </a:cubicBezTo>
                    <a:cubicBezTo>
                      <a:pt x="1080841" y="8511"/>
                      <a:pt x="692785" y="77656"/>
                      <a:pt x="692785" y="77656"/>
                    </a:cubicBezTo>
                    <a:lnTo>
                      <a:pt x="159385" y="187723"/>
                    </a:lnTo>
                    <a:cubicBezTo>
                      <a:pt x="100118" y="204656"/>
                      <a:pt x="342829" y="148212"/>
                      <a:pt x="337185" y="179256"/>
                    </a:cubicBezTo>
                    <a:cubicBezTo>
                      <a:pt x="331540" y="210301"/>
                      <a:pt x="180551" y="297790"/>
                      <a:pt x="125518" y="373990"/>
                    </a:cubicBezTo>
                    <a:cubicBezTo>
                      <a:pt x="70485" y="450190"/>
                      <a:pt x="-26882" y="670323"/>
                      <a:pt x="6985" y="636456"/>
                    </a:cubicBezTo>
                    <a:cubicBezTo>
                      <a:pt x="40852" y="602589"/>
                      <a:pt x="234174" y="254045"/>
                      <a:pt x="328718" y="170790"/>
                    </a:cubicBezTo>
                    <a:cubicBezTo>
                      <a:pt x="423262" y="87535"/>
                      <a:pt x="378107" y="142567"/>
                      <a:pt x="574251" y="136923"/>
                    </a:cubicBezTo>
                    <a:cubicBezTo>
                      <a:pt x="770395" y="131279"/>
                      <a:pt x="1484418" y="145389"/>
                      <a:pt x="1522518" y="1284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5DD73BC4-3AC9-4C52-AD66-C58E43370069}"/>
                  </a:ext>
                </a:extLst>
              </p:cNvPr>
              <p:cNvSpPr/>
              <p:nvPr/>
            </p:nvSpPr>
            <p:spPr>
              <a:xfrm>
                <a:off x="2987968" y="1027870"/>
                <a:ext cx="1957629" cy="920549"/>
              </a:xfrm>
              <a:custGeom>
                <a:avLst/>
                <a:gdLst>
                  <a:gd name="connsiteX0" fmla="*/ 1956565 w 1957629"/>
                  <a:gd name="connsiteY0" fmla="*/ 47397 h 920549"/>
                  <a:gd name="connsiteX1" fmla="*/ 1076032 w 1957629"/>
                  <a:gd name="connsiteY1" fmla="*/ 64330 h 920549"/>
                  <a:gd name="connsiteX2" fmla="*/ 678099 w 1957629"/>
                  <a:gd name="connsiteY2" fmla="*/ 309863 h 920549"/>
                  <a:gd name="connsiteX3" fmla="*/ 1135299 w 1957629"/>
                  <a:gd name="connsiteY3" fmla="*/ 21997 h 920549"/>
                  <a:gd name="connsiteX4" fmla="*/ 559565 w 1957629"/>
                  <a:gd name="connsiteY4" fmla="*/ 318330 h 920549"/>
                  <a:gd name="connsiteX5" fmla="*/ 60032 w 1957629"/>
                  <a:gd name="connsiteY5" fmla="*/ 775530 h 920549"/>
                  <a:gd name="connsiteX6" fmla="*/ 263232 w 1957629"/>
                  <a:gd name="connsiteY6" fmla="*/ 538463 h 920549"/>
                  <a:gd name="connsiteX7" fmla="*/ 765 w 1957629"/>
                  <a:gd name="connsiteY7" fmla="*/ 919463 h 920549"/>
                  <a:gd name="connsiteX8" fmla="*/ 364832 w 1957629"/>
                  <a:gd name="connsiteY8" fmla="*/ 394530 h 920549"/>
                  <a:gd name="connsiteX9" fmla="*/ 932099 w 1957629"/>
                  <a:gd name="connsiteY9" fmla="*/ 5063 h 920549"/>
                  <a:gd name="connsiteX10" fmla="*/ 737365 w 1957629"/>
                  <a:gd name="connsiteY10" fmla="*/ 165930 h 920549"/>
                  <a:gd name="connsiteX11" fmla="*/ 1245365 w 1957629"/>
                  <a:gd name="connsiteY11" fmla="*/ 64330 h 920549"/>
                  <a:gd name="connsiteX12" fmla="*/ 1956565 w 1957629"/>
                  <a:gd name="connsiteY12" fmla="*/ 47397 h 9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7629" h="920549">
                    <a:moveTo>
                      <a:pt x="1956565" y="47397"/>
                    </a:moveTo>
                    <a:cubicBezTo>
                      <a:pt x="1928343" y="47397"/>
                      <a:pt x="1289110" y="20586"/>
                      <a:pt x="1076032" y="64330"/>
                    </a:cubicBezTo>
                    <a:cubicBezTo>
                      <a:pt x="862954" y="108074"/>
                      <a:pt x="668221" y="316919"/>
                      <a:pt x="678099" y="309863"/>
                    </a:cubicBezTo>
                    <a:cubicBezTo>
                      <a:pt x="687977" y="302808"/>
                      <a:pt x="1155055" y="20586"/>
                      <a:pt x="1135299" y="21997"/>
                    </a:cubicBezTo>
                    <a:cubicBezTo>
                      <a:pt x="1115543" y="23408"/>
                      <a:pt x="738776" y="192741"/>
                      <a:pt x="559565" y="318330"/>
                    </a:cubicBezTo>
                    <a:cubicBezTo>
                      <a:pt x="380354" y="443919"/>
                      <a:pt x="109421" y="738841"/>
                      <a:pt x="60032" y="775530"/>
                    </a:cubicBezTo>
                    <a:cubicBezTo>
                      <a:pt x="10643" y="812219"/>
                      <a:pt x="273110" y="514474"/>
                      <a:pt x="263232" y="538463"/>
                    </a:cubicBezTo>
                    <a:cubicBezTo>
                      <a:pt x="253354" y="562452"/>
                      <a:pt x="-16168" y="943452"/>
                      <a:pt x="765" y="919463"/>
                    </a:cubicBezTo>
                    <a:cubicBezTo>
                      <a:pt x="17698" y="895474"/>
                      <a:pt x="209610" y="546930"/>
                      <a:pt x="364832" y="394530"/>
                    </a:cubicBezTo>
                    <a:cubicBezTo>
                      <a:pt x="520054" y="242130"/>
                      <a:pt x="870010" y="43163"/>
                      <a:pt x="932099" y="5063"/>
                    </a:cubicBezTo>
                    <a:cubicBezTo>
                      <a:pt x="994188" y="-33037"/>
                      <a:pt x="685154" y="156052"/>
                      <a:pt x="737365" y="165930"/>
                    </a:cubicBezTo>
                    <a:cubicBezTo>
                      <a:pt x="789576" y="175808"/>
                      <a:pt x="1046398" y="84085"/>
                      <a:pt x="1245365" y="64330"/>
                    </a:cubicBezTo>
                    <a:cubicBezTo>
                      <a:pt x="1444332" y="44575"/>
                      <a:pt x="1984787" y="47397"/>
                      <a:pt x="1956565" y="47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C69C418F-A578-4346-BA95-005932AE1565}"/>
                  </a:ext>
                </a:extLst>
              </p:cNvPr>
              <p:cNvSpPr/>
              <p:nvPr/>
            </p:nvSpPr>
            <p:spPr>
              <a:xfrm>
                <a:off x="4199466" y="1006373"/>
                <a:ext cx="1922111" cy="941571"/>
              </a:xfrm>
              <a:custGeom>
                <a:avLst/>
                <a:gdLst>
                  <a:gd name="connsiteX0" fmla="*/ 93134 w 1922111"/>
                  <a:gd name="connsiteY0" fmla="*/ 18094 h 941571"/>
                  <a:gd name="connsiteX1" fmla="*/ 1202267 w 1922111"/>
                  <a:gd name="connsiteY1" fmla="*/ 212827 h 941571"/>
                  <a:gd name="connsiteX2" fmla="*/ 1176867 w 1922111"/>
                  <a:gd name="connsiteY2" fmla="*/ 187427 h 941571"/>
                  <a:gd name="connsiteX3" fmla="*/ 1363134 w 1922111"/>
                  <a:gd name="connsiteY3" fmla="*/ 280560 h 941571"/>
                  <a:gd name="connsiteX4" fmla="*/ 1744134 w 1922111"/>
                  <a:gd name="connsiteY4" fmla="*/ 644627 h 941571"/>
                  <a:gd name="connsiteX5" fmla="*/ 1693334 w 1922111"/>
                  <a:gd name="connsiteY5" fmla="*/ 568427 h 941571"/>
                  <a:gd name="connsiteX6" fmla="*/ 1921934 w 1922111"/>
                  <a:gd name="connsiteY6" fmla="*/ 940960 h 941571"/>
                  <a:gd name="connsiteX7" fmla="*/ 1651001 w 1922111"/>
                  <a:gd name="connsiteY7" fmla="*/ 466827 h 941571"/>
                  <a:gd name="connsiteX8" fmla="*/ 1126067 w 1922111"/>
                  <a:gd name="connsiteY8" fmla="*/ 136627 h 941571"/>
                  <a:gd name="connsiteX9" fmla="*/ 905934 w 1922111"/>
                  <a:gd name="connsiteY9" fmla="*/ 102760 h 941571"/>
                  <a:gd name="connsiteX10" fmla="*/ 152401 w 1922111"/>
                  <a:gd name="connsiteY10" fmla="*/ 18094 h 941571"/>
                  <a:gd name="connsiteX11" fmla="*/ 93134 w 1922111"/>
                  <a:gd name="connsiteY11" fmla="*/ 18094 h 94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2111" h="941571">
                    <a:moveTo>
                      <a:pt x="93134" y="18094"/>
                    </a:moveTo>
                    <a:lnTo>
                      <a:pt x="1202267" y="212827"/>
                    </a:lnTo>
                    <a:cubicBezTo>
                      <a:pt x="1382889" y="241049"/>
                      <a:pt x="1150056" y="176138"/>
                      <a:pt x="1176867" y="187427"/>
                    </a:cubicBezTo>
                    <a:cubicBezTo>
                      <a:pt x="1203678" y="198716"/>
                      <a:pt x="1268590" y="204360"/>
                      <a:pt x="1363134" y="280560"/>
                    </a:cubicBezTo>
                    <a:cubicBezTo>
                      <a:pt x="1457679" y="356760"/>
                      <a:pt x="1689101" y="596649"/>
                      <a:pt x="1744134" y="644627"/>
                    </a:cubicBezTo>
                    <a:cubicBezTo>
                      <a:pt x="1799167" y="692605"/>
                      <a:pt x="1663701" y="519038"/>
                      <a:pt x="1693334" y="568427"/>
                    </a:cubicBezTo>
                    <a:cubicBezTo>
                      <a:pt x="1722967" y="617816"/>
                      <a:pt x="1928989" y="957893"/>
                      <a:pt x="1921934" y="940960"/>
                    </a:cubicBezTo>
                    <a:cubicBezTo>
                      <a:pt x="1914879" y="924027"/>
                      <a:pt x="1783646" y="600883"/>
                      <a:pt x="1651001" y="466827"/>
                    </a:cubicBezTo>
                    <a:cubicBezTo>
                      <a:pt x="1518357" y="332772"/>
                      <a:pt x="1250245" y="197305"/>
                      <a:pt x="1126067" y="136627"/>
                    </a:cubicBezTo>
                    <a:cubicBezTo>
                      <a:pt x="1001889" y="75949"/>
                      <a:pt x="1068212" y="122515"/>
                      <a:pt x="905934" y="102760"/>
                    </a:cubicBezTo>
                    <a:lnTo>
                      <a:pt x="152401" y="18094"/>
                    </a:lnTo>
                    <a:cubicBezTo>
                      <a:pt x="19757" y="3983"/>
                      <a:pt x="-81844" y="-14361"/>
                      <a:pt x="93134" y="180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7CAE8DDA-0967-409E-ACA8-4452C519926E}"/>
                  </a:ext>
                </a:extLst>
              </p:cNvPr>
              <p:cNvSpPr/>
              <p:nvPr/>
            </p:nvSpPr>
            <p:spPr>
              <a:xfrm>
                <a:off x="4367986" y="1201954"/>
                <a:ext cx="1747072" cy="976055"/>
              </a:xfrm>
              <a:custGeom>
                <a:avLst/>
                <a:gdLst>
                  <a:gd name="connsiteX0" fmla="*/ 814 w 1747072"/>
                  <a:gd name="connsiteY0" fmla="*/ 17246 h 976055"/>
                  <a:gd name="connsiteX1" fmla="*/ 771281 w 1747072"/>
                  <a:gd name="connsiteY1" fmla="*/ 110379 h 976055"/>
                  <a:gd name="connsiteX2" fmla="*/ 508814 w 1747072"/>
                  <a:gd name="connsiteY2" fmla="*/ 313 h 976055"/>
                  <a:gd name="connsiteX3" fmla="*/ 1050681 w 1747072"/>
                  <a:gd name="connsiteY3" fmla="*/ 152713 h 976055"/>
                  <a:gd name="connsiteX4" fmla="*/ 1059147 w 1747072"/>
                  <a:gd name="connsiteY4" fmla="*/ 152713 h 976055"/>
                  <a:gd name="connsiteX5" fmla="*/ 1220014 w 1747072"/>
                  <a:gd name="connsiteY5" fmla="*/ 220446 h 976055"/>
                  <a:gd name="connsiteX6" fmla="*/ 1499414 w 1747072"/>
                  <a:gd name="connsiteY6" fmla="*/ 533713 h 976055"/>
                  <a:gd name="connsiteX7" fmla="*/ 1744947 w 1747072"/>
                  <a:gd name="connsiteY7" fmla="*/ 973979 h 976055"/>
                  <a:gd name="connsiteX8" fmla="*/ 1584081 w 1747072"/>
                  <a:gd name="connsiteY8" fmla="*/ 677646 h 976055"/>
                  <a:gd name="connsiteX9" fmla="*/ 1033747 w 1747072"/>
                  <a:gd name="connsiteY9" fmla="*/ 186579 h 976055"/>
                  <a:gd name="connsiteX10" fmla="*/ 822081 w 1747072"/>
                  <a:gd name="connsiteY10" fmla="*/ 135779 h 976055"/>
                  <a:gd name="connsiteX11" fmla="*/ 940614 w 1747072"/>
                  <a:gd name="connsiteY11" fmla="*/ 228913 h 976055"/>
                  <a:gd name="connsiteX12" fmla="*/ 814 w 1747072"/>
                  <a:gd name="connsiteY12" fmla="*/ 17246 h 97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7072" h="976055">
                    <a:moveTo>
                      <a:pt x="814" y="17246"/>
                    </a:moveTo>
                    <a:cubicBezTo>
                      <a:pt x="-27408" y="-2510"/>
                      <a:pt x="686614" y="113201"/>
                      <a:pt x="771281" y="110379"/>
                    </a:cubicBezTo>
                    <a:cubicBezTo>
                      <a:pt x="855948" y="107557"/>
                      <a:pt x="462247" y="-6743"/>
                      <a:pt x="508814" y="313"/>
                    </a:cubicBezTo>
                    <a:cubicBezTo>
                      <a:pt x="555381" y="7369"/>
                      <a:pt x="958959" y="127313"/>
                      <a:pt x="1050681" y="152713"/>
                    </a:cubicBezTo>
                    <a:cubicBezTo>
                      <a:pt x="1142403" y="178113"/>
                      <a:pt x="1030925" y="141424"/>
                      <a:pt x="1059147" y="152713"/>
                    </a:cubicBezTo>
                    <a:cubicBezTo>
                      <a:pt x="1087369" y="164002"/>
                      <a:pt x="1146636" y="156946"/>
                      <a:pt x="1220014" y="220446"/>
                    </a:cubicBezTo>
                    <a:cubicBezTo>
                      <a:pt x="1293392" y="283946"/>
                      <a:pt x="1411925" y="408124"/>
                      <a:pt x="1499414" y="533713"/>
                    </a:cubicBezTo>
                    <a:cubicBezTo>
                      <a:pt x="1586903" y="659302"/>
                      <a:pt x="1730836" y="949990"/>
                      <a:pt x="1744947" y="973979"/>
                    </a:cubicBezTo>
                    <a:cubicBezTo>
                      <a:pt x="1759058" y="997968"/>
                      <a:pt x="1702614" y="808879"/>
                      <a:pt x="1584081" y="677646"/>
                    </a:cubicBezTo>
                    <a:cubicBezTo>
                      <a:pt x="1465548" y="546413"/>
                      <a:pt x="1160747" y="276890"/>
                      <a:pt x="1033747" y="186579"/>
                    </a:cubicBezTo>
                    <a:cubicBezTo>
                      <a:pt x="906747" y="96268"/>
                      <a:pt x="837603" y="128723"/>
                      <a:pt x="822081" y="135779"/>
                    </a:cubicBezTo>
                    <a:cubicBezTo>
                      <a:pt x="806559" y="142835"/>
                      <a:pt x="1071847" y="247257"/>
                      <a:pt x="940614" y="228913"/>
                    </a:cubicBezTo>
                    <a:cubicBezTo>
                      <a:pt x="809381" y="210569"/>
                      <a:pt x="29036" y="37002"/>
                      <a:pt x="814" y="172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184B4A67-1209-4792-B392-D18E896A52B8}"/>
                  </a:ext>
                </a:extLst>
              </p:cNvPr>
              <p:cNvSpPr/>
              <p:nvPr/>
            </p:nvSpPr>
            <p:spPr>
              <a:xfrm>
                <a:off x="3257485" y="1117600"/>
                <a:ext cx="1373782" cy="979875"/>
              </a:xfrm>
              <a:custGeom>
                <a:avLst/>
                <a:gdLst>
                  <a:gd name="connsiteX0" fmla="*/ 1373782 w 1373782"/>
                  <a:gd name="connsiteY0" fmla="*/ 0 h 979875"/>
                  <a:gd name="connsiteX1" fmla="*/ 391648 w 1373782"/>
                  <a:gd name="connsiteY1" fmla="*/ 423333 h 979875"/>
                  <a:gd name="connsiteX2" fmla="*/ 1035115 w 1373782"/>
                  <a:gd name="connsiteY2" fmla="*/ 76200 h 979875"/>
                  <a:gd name="connsiteX3" fmla="*/ 586382 w 1373782"/>
                  <a:gd name="connsiteY3" fmla="*/ 287867 h 979875"/>
                  <a:gd name="connsiteX4" fmla="*/ 256182 w 1373782"/>
                  <a:gd name="connsiteY4" fmla="*/ 406400 h 979875"/>
                  <a:gd name="connsiteX5" fmla="*/ 2182 w 1373782"/>
                  <a:gd name="connsiteY5" fmla="*/ 973667 h 979875"/>
                  <a:gd name="connsiteX6" fmla="*/ 146115 w 1373782"/>
                  <a:gd name="connsiteY6" fmla="*/ 685800 h 979875"/>
                  <a:gd name="connsiteX7" fmla="*/ 366248 w 1373782"/>
                  <a:gd name="connsiteY7" fmla="*/ 330200 h 979875"/>
                  <a:gd name="connsiteX8" fmla="*/ 1026648 w 1373782"/>
                  <a:gd name="connsiteY8" fmla="*/ 25400 h 979875"/>
                  <a:gd name="connsiteX9" fmla="*/ 941982 w 1373782"/>
                  <a:gd name="connsiteY9" fmla="*/ 101600 h 979875"/>
                  <a:gd name="connsiteX10" fmla="*/ 1145182 w 1373782"/>
                  <a:gd name="connsiteY10" fmla="*/ 59267 h 979875"/>
                  <a:gd name="connsiteX11" fmla="*/ 1373782 w 1373782"/>
                  <a:gd name="connsiteY11" fmla="*/ 0 h 97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3782" h="979875">
                    <a:moveTo>
                      <a:pt x="1373782" y="0"/>
                    </a:moveTo>
                    <a:cubicBezTo>
                      <a:pt x="910937" y="205316"/>
                      <a:pt x="448093" y="410633"/>
                      <a:pt x="391648" y="423333"/>
                    </a:cubicBezTo>
                    <a:cubicBezTo>
                      <a:pt x="335203" y="436033"/>
                      <a:pt x="1002659" y="98778"/>
                      <a:pt x="1035115" y="76200"/>
                    </a:cubicBezTo>
                    <a:cubicBezTo>
                      <a:pt x="1067571" y="53622"/>
                      <a:pt x="716204" y="232834"/>
                      <a:pt x="586382" y="287867"/>
                    </a:cubicBezTo>
                    <a:cubicBezTo>
                      <a:pt x="456560" y="342900"/>
                      <a:pt x="353549" y="292100"/>
                      <a:pt x="256182" y="406400"/>
                    </a:cubicBezTo>
                    <a:cubicBezTo>
                      <a:pt x="158815" y="520700"/>
                      <a:pt x="20526" y="927100"/>
                      <a:pt x="2182" y="973667"/>
                    </a:cubicBezTo>
                    <a:cubicBezTo>
                      <a:pt x="-16163" y="1020234"/>
                      <a:pt x="85437" y="793045"/>
                      <a:pt x="146115" y="685800"/>
                    </a:cubicBezTo>
                    <a:cubicBezTo>
                      <a:pt x="206793" y="578555"/>
                      <a:pt x="219492" y="440267"/>
                      <a:pt x="366248" y="330200"/>
                    </a:cubicBezTo>
                    <a:cubicBezTo>
                      <a:pt x="513004" y="220133"/>
                      <a:pt x="930692" y="63500"/>
                      <a:pt x="1026648" y="25400"/>
                    </a:cubicBezTo>
                    <a:cubicBezTo>
                      <a:pt x="1122604" y="-12700"/>
                      <a:pt x="922226" y="95956"/>
                      <a:pt x="941982" y="101600"/>
                    </a:cubicBezTo>
                    <a:cubicBezTo>
                      <a:pt x="961738" y="107245"/>
                      <a:pt x="1077449" y="73378"/>
                      <a:pt x="1145182" y="59267"/>
                    </a:cubicBezTo>
                    <a:lnTo>
                      <a:pt x="137378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CB3EE8E8-C7C8-4730-81CD-66A1613B046B}"/>
                  </a:ext>
                </a:extLst>
              </p:cNvPr>
              <p:cNvSpPr/>
              <p:nvPr/>
            </p:nvSpPr>
            <p:spPr>
              <a:xfrm>
                <a:off x="2590763" y="1555419"/>
                <a:ext cx="1592066" cy="1218469"/>
              </a:xfrm>
              <a:custGeom>
                <a:avLst/>
                <a:gdLst>
                  <a:gd name="connsiteX0" fmla="*/ 1591770 w 1592066"/>
                  <a:gd name="connsiteY0" fmla="*/ 341114 h 1218469"/>
                  <a:gd name="connsiteX1" fmla="*/ 1363170 w 1592066"/>
                  <a:gd name="connsiteY1" fmla="*/ 53248 h 1218469"/>
                  <a:gd name="connsiteX2" fmla="*/ 1219237 w 1592066"/>
                  <a:gd name="connsiteY2" fmla="*/ 70181 h 1218469"/>
                  <a:gd name="connsiteX3" fmla="*/ 541904 w 1592066"/>
                  <a:gd name="connsiteY3" fmla="*/ 391914 h 1218469"/>
                  <a:gd name="connsiteX4" fmla="*/ 905970 w 1592066"/>
                  <a:gd name="connsiteY4" fmla="*/ 180248 h 1218469"/>
                  <a:gd name="connsiteX5" fmla="*/ 304837 w 1592066"/>
                  <a:gd name="connsiteY5" fmla="*/ 400381 h 1218469"/>
                  <a:gd name="connsiteX6" fmla="*/ 203237 w 1592066"/>
                  <a:gd name="connsiteY6" fmla="*/ 637448 h 1218469"/>
                  <a:gd name="connsiteX7" fmla="*/ 37 w 1592066"/>
                  <a:gd name="connsiteY7" fmla="*/ 1213181 h 1218469"/>
                  <a:gd name="connsiteX8" fmla="*/ 220170 w 1592066"/>
                  <a:gd name="connsiteY8" fmla="*/ 264914 h 1218469"/>
                  <a:gd name="connsiteX9" fmla="*/ 228637 w 1592066"/>
                  <a:gd name="connsiteY9" fmla="*/ 595114 h 1218469"/>
                  <a:gd name="connsiteX10" fmla="*/ 423370 w 1592066"/>
                  <a:gd name="connsiteY10" fmla="*/ 324181 h 1218469"/>
                  <a:gd name="connsiteX11" fmla="*/ 1202304 w 1592066"/>
                  <a:gd name="connsiteY11" fmla="*/ 44781 h 1218469"/>
                  <a:gd name="connsiteX12" fmla="*/ 1312370 w 1592066"/>
                  <a:gd name="connsiteY12" fmla="*/ 27848 h 1218469"/>
                  <a:gd name="connsiteX13" fmla="*/ 1591770 w 1592066"/>
                  <a:gd name="connsiteY13" fmla="*/ 341114 h 1218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066" h="1218469">
                    <a:moveTo>
                      <a:pt x="1591770" y="341114"/>
                    </a:moveTo>
                    <a:cubicBezTo>
                      <a:pt x="1600237" y="345347"/>
                      <a:pt x="1425259" y="98403"/>
                      <a:pt x="1363170" y="53248"/>
                    </a:cubicBezTo>
                    <a:cubicBezTo>
                      <a:pt x="1301081" y="8093"/>
                      <a:pt x="1356115" y="13737"/>
                      <a:pt x="1219237" y="70181"/>
                    </a:cubicBezTo>
                    <a:cubicBezTo>
                      <a:pt x="1082359" y="126625"/>
                      <a:pt x="594115" y="373570"/>
                      <a:pt x="541904" y="391914"/>
                    </a:cubicBezTo>
                    <a:cubicBezTo>
                      <a:pt x="489693" y="410259"/>
                      <a:pt x="945481" y="178837"/>
                      <a:pt x="905970" y="180248"/>
                    </a:cubicBezTo>
                    <a:cubicBezTo>
                      <a:pt x="866459" y="181659"/>
                      <a:pt x="421959" y="324181"/>
                      <a:pt x="304837" y="400381"/>
                    </a:cubicBezTo>
                    <a:cubicBezTo>
                      <a:pt x="187715" y="476581"/>
                      <a:pt x="254037" y="501981"/>
                      <a:pt x="203237" y="637448"/>
                    </a:cubicBezTo>
                    <a:cubicBezTo>
                      <a:pt x="152437" y="772915"/>
                      <a:pt x="-2785" y="1275270"/>
                      <a:pt x="37" y="1213181"/>
                    </a:cubicBezTo>
                    <a:cubicBezTo>
                      <a:pt x="2859" y="1151092"/>
                      <a:pt x="182070" y="367925"/>
                      <a:pt x="220170" y="264914"/>
                    </a:cubicBezTo>
                    <a:cubicBezTo>
                      <a:pt x="258270" y="161903"/>
                      <a:pt x="194770" y="585236"/>
                      <a:pt x="228637" y="595114"/>
                    </a:cubicBezTo>
                    <a:cubicBezTo>
                      <a:pt x="262504" y="604992"/>
                      <a:pt x="261092" y="415903"/>
                      <a:pt x="423370" y="324181"/>
                    </a:cubicBezTo>
                    <a:cubicBezTo>
                      <a:pt x="585648" y="232459"/>
                      <a:pt x="1054137" y="94170"/>
                      <a:pt x="1202304" y="44781"/>
                    </a:cubicBezTo>
                    <a:cubicBezTo>
                      <a:pt x="1350471" y="-4608"/>
                      <a:pt x="1243226" y="-17307"/>
                      <a:pt x="1312370" y="27848"/>
                    </a:cubicBezTo>
                    <a:cubicBezTo>
                      <a:pt x="1381514" y="73003"/>
                      <a:pt x="1583303" y="336881"/>
                      <a:pt x="1591770" y="341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3982AAC6-A2E3-46AD-93AD-455D8EEA736B}"/>
                  </a:ext>
                </a:extLst>
              </p:cNvPr>
              <p:cNvSpPr/>
              <p:nvPr/>
            </p:nvSpPr>
            <p:spPr>
              <a:xfrm>
                <a:off x="4105597" y="1379520"/>
                <a:ext cx="2032748" cy="1406765"/>
              </a:xfrm>
              <a:custGeom>
                <a:avLst/>
                <a:gdLst>
                  <a:gd name="connsiteX0" fmla="*/ 51536 w 2032748"/>
                  <a:gd name="connsiteY0" fmla="*/ 102147 h 1406765"/>
                  <a:gd name="connsiteX1" fmla="*/ 161603 w 2032748"/>
                  <a:gd name="connsiteY1" fmla="*/ 102147 h 1406765"/>
                  <a:gd name="connsiteX2" fmla="*/ 703470 w 2032748"/>
                  <a:gd name="connsiteY2" fmla="*/ 34413 h 1406765"/>
                  <a:gd name="connsiteX3" fmla="*/ 500270 w 2032748"/>
                  <a:gd name="connsiteY3" fmla="*/ 547 h 1406765"/>
                  <a:gd name="connsiteX4" fmla="*/ 965936 w 2032748"/>
                  <a:gd name="connsiteY4" fmla="*/ 59813 h 1406765"/>
                  <a:gd name="connsiteX5" fmla="*/ 1490870 w 2032748"/>
                  <a:gd name="connsiteY5" fmla="*/ 373080 h 1406765"/>
                  <a:gd name="connsiteX6" fmla="*/ 1355403 w 2032748"/>
                  <a:gd name="connsiteY6" fmla="*/ 279947 h 1406765"/>
                  <a:gd name="connsiteX7" fmla="*/ 1880336 w 2032748"/>
                  <a:gd name="connsiteY7" fmla="*/ 974213 h 1406765"/>
                  <a:gd name="connsiteX8" fmla="*/ 2032736 w 2032748"/>
                  <a:gd name="connsiteY8" fmla="*/ 1406013 h 1406765"/>
                  <a:gd name="connsiteX9" fmla="*/ 1888803 w 2032748"/>
                  <a:gd name="connsiteY9" fmla="*/ 1075813 h 1406765"/>
                  <a:gd name="connsiteX10" fmla="*/ 1880336 w 2032748"/>
                  <a:gd name="connsiteY10" fmla="*/ 965747 h 1406765"/>
                  <a:gd name="connsiteX11" fmla="*/ 1948070 w 2032748"/>
                  <a:gd name="connsiteY11" fmla="*/ 1025013 h 1406765"/>
                  <a:gd name="connsiteX12" fmla="*/ 1482403 w 2032748"/>
                  <a:gd name="connsiteY12" fmla="*/ 398480 h 1406765"/>
                  <a:gd name="connsiteX13" fmla="*/ 1186070 w 2032748"/>
                  <a:gd name="connsiteY13" fmla="*/ 169880 h 1406765"/>
                  <a:gd name="connsiteX14" fmla="*/ 906670 w 2032748"/>
                  <a:gd name="connsiteY14" fmla="*/ 119080 h 1406765"/>
                  <a:gd name="connsiteX15" fmla="*/ 51536 w 2032748"/>
                  <a:gd name="connsiteY15" fmla="*/ 102147 h 140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32748" h="1406765">
                    <a:moveTo>
                      <a:pt x="51536" y="102147"/>
                    </a:moveTo>
                    <a:cubicBezTo>
                      <a:pt x="-72642" y="99325"/>
                      <a:pt x="52947" y="113436"/>
                      <a:pt x="161603" y="102147"/>
                    </a:cubicBezTo>
                    <a:cubicBezTo>
                      <a:pt x="270259" y="90858"/>
                      <a:pt x="647025" y="51346"/>
                      <a:pt x="703470" y="34413"/>
                    </a:cubicBezTo>
                    <a:cubicBezTo>
                      <a:pt x="759915" y="17480"/>
                      <a:pt x="456526" y="-3686"/>
                      <a:pt x="500270" y="547"/>
                    </a:cubicBezTo>
                    <a:cubicBezTo>
                      <a:pt x="544014" y="4780"/>
                      <a:pt x="800836" y="-2276"/>
                      <a:pt x="965936" y="59813"/>
                    </a:cubicBezTo>
                    <a:cubicBezTo>
                      <a:pt x="1131036" y="121902"/>
                      <a:pt x="1425959" y="336391"/>
                      <a:pt x="1490870" y="373080"/>
                    </a:cubicBezTo>
                    <a:cubicBezTo>
                      <a:pt x="1555781" y="409769"/>
                      <a:pt x="1290492" y="179758"/>
                      <a:pt x="1355403" y="279947"/>
                    </a:cubicBezTo>
                    <a:cubicBezTo>
                      <a:pt x="1420314" y="380136"/>
                      <a:pt x="1767447" y="786535"/>
                      <a:pt x="1880336" y="974213"/>
                    </a:cubicBezTo>
                    <a:cubicBezTo>
                      <a:pt x="1993225" y="1161891"/>
                      <a:pt x="2031325" y="1389080"/>
                      <a:pt x="2032736" y="1406013"/>
                    </a:cubicBezTo>
                    <a:cubicBezTo>
                      <a:pt x="2034147" y="1422946"/>
                      <a:pt x="1914203" y="1149191"/>
                      <a:pt x="1888803" y="1075813"/>
                    </a:cubicBezTo>
                    <a:cubicBezTo>
                      <a:pt x="1863403" y="1002435"/>
                      <a:pt x="1870458" y="974213"/>
                      <a:pt x="1880336" y="965747"/>
                    </a:cubicBezTo>
                    <a:cubicBezTo>
                      <a:pt x="1890214" y="957281"/>
                      <a:pt x="2014392" y="1119557"/>
                      <a:pt x="1948070" y="1025013"/>
                    </a:cubicBezTo>
                    <a:cubicBezTo>
                      <a:pt x="1881748" y="930469"/>
                      <a:pt x="1609403" y="541002"/>
                      <a:pt x="1482403" y="398480"/>
                    </a:cubicBezTo>
                    <a:cubicBezTo>
                      <a:pt x="1355403" y="255958"/>
                      <a:pt x="1282025" y="216447"/>
                      <a:pt x="1186070" y="169880"/>
                    </a:cubicBezTo>
                    <a:cubicBezTo>
                      <a:pt x="1090115" y="123313"/>
                      <a:pt x="1094348" y="131780"/>
                      <a:pt x="906670" y="119080"/>
                    </a:cubicBezTo>
                    <a:cubicBezTo>
                      <a:pt x="718992" y="106380"/>
                      <a:pt x="175714" y="104969"/>
                      <a:pt x="51536" y="102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54DC1B83-A2B4-4461-BB7E-970F5553E618}"/>
                  </a:ext>
                </a:extLst>
              </p:cNvPr>
              <p:cNvSpPr/>
              <p:nvPr/>
            </p:nvSpPr>
            <p:spPr>
              <a:xfrm>
                <a:off x="3961821" y="1312254"/>
                <a:ext cx="689534" cy="186892"/>
              </a:xfrm>
              <a:custGeom>
                <a:avLst/>
                <a:gdLst>
                  <a:gd name="connsiteX0" fmla="*/ 579 w 689534"/>
                  <a:gd name="connsiteY0" fmla="*/ 127079 h 186892"/>
                  <a:gd name="connsiteX1" fmla="*/ 119112 w 689534"/>
                  <a:gd name="connsiteY1" fmla="*/ 118613 h 186892"/>
                  <a:gd name="connsiteX2" fmla="*/ 686379 w 689534"/>
                  <a:gd name="connsiteY2" fmla="*/ 79 h 186892"/>
                  <a:gd name="connsiteX3" fmla="*/ 339246 w 689534"/>
                  <a:gd name="connsiteY3" fmla="*/ 101679 h 186892"/>
                  <a:gd name="connsiteX4" fmla="*/ 144512 w 689534"/>
                  <a:gd name="connsiteY4" fmla="*/ 186346 h 186892"/>
                  <a:gd name="connsiteX5" fmla="*/ 76779 w 689534"/>
                  <a:gd name="connsiteY5" fmla="*/ 135546 h 186892"/>
                  <a:gd name="connsiteX6" fmla="*/ 579 w 689534"/>
                  <a:gd name="connsiteY6" fmla="*/ 127079 h 18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534" h="186892">
                    <a:moveTo>
                      <a:pt x="579" y="127079"/>
                    </a:moveTo>
                    <a:cubicBezTo>
                      <a:pt x="7635" y="124257"/>
                      <a:pt x="4812" y="139780"/>
                      <a:pt x="119112" y="118613"/>
                    </a:cubicBezTo>
                    <a:cubicBezTo>
                      <a:pt x="233412" y="97446"/>
                      <a:pt x="649690" y="2901"/>
                      <a:pt x="686379" y="79"/>
                    </a:cubicBezTo>
                    <a:cubicBezTo>
                      <a:pt x="723068" y="-2743"/>
                      <a:pt x="429557" y="70634"/>
                      <a:pt x="339246" y="101679"/>
                    </a:cubicBezTo>
                    <a:cubicBezTo>
                      <a:pt x="248935" y="132724"/>
                      <a:pt x="188256" y="180702"/>
                      <a:pt x="144512" y="186346"/>
                    </a:cubicBezTo>
                    <a:cubicBezTo>
                      <a:pt x="100768" y="191990"/>
                      <a:pt x="100768" y="152479"/>
                      <a:pt x="76779" y="135546"/>
                    </a:cubicBezTo>
                    <a:cubicBezTo>
                      <a:pt x="52790" y="118613"/>
                      <a:pt x="-6477" y="129901"/>
                      <a:pt x="579" y="1270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0000325E-552C-4CFB-93F9-3AC7E0C97EF5}"/>
                  </a:ext>
                </a:extLst>
              </p:cNvPr>
              <p:cNvSpPr/>
              <p:nvPr/>
            </p:nvSpPr>
            <p:spPr>
              <a:xfrm>
                <a:off x="4139171" y="1608018"/>
                <a:ext cx="1830557" cy="1118558"/>
              </a:xfrm>
              <a:custGeom>
                <a:avLst/>
                <a:gdLst>
                  <a:gd name="connsiteX0" fmla="*/ 1029 w 1830557"/>
                  <a:gd name="connsiteY0" fmla="*/ 144582 h 1118558"/>
                  <a:gd name="connsiteX1" fmla="*/ 847696 w 1830557"/>
                  <a:gd name="connsiteY1" fmla="*/ 26049 h 1118558"/>
                  <a:gd name="connsiteX2" fmla="*/ 636029 w 1830557"/>
                  <a:gd name="connsiteY2" fmla="*/ 26049 h 1118558"/>
                  <a:gd name="connsiteX3" fmla="*/ 1042429 w 1830557"/>
                  <a:gd name="connsiteY3" fmla="*/ 76849 h 1118558"/>
                  <a:gd name="connsiteX4" fmla="*/ 1465762 w 1830557"/>
                  <a:gd name="connsiteY4" fmla="*/ 347782 h 1118558"/>
                  <a:gd name="connsiteX5" fmla="*/ 1398029 w 1830557"/>
                  <a:gd name="connsiteY5" fmla="*/ 296982 h 1118558"/>
                  <a:gd name="connsiteX6" fmla="*/ 1736696 w 1830557"/>
                  <a:gd name="connsiteY6" fmla="*/ 762649 h 1118558"/>
                  <a:gd name="connsiteX7" fmla="*/ 1829829 w 1830557"/>
                  <a:gd name="connsiteY7" fmla="*/ 1118249 h 1118558"/>
                  <a:gd name="connsiteX8" fmla="*/ 1702829 w 1830557"/>
                  <a:gd name="connsiteY8" fmla="*/ 703382 h 1118558"/>
                  <a:gd name="connsiteX9" fmla="*/ 1177896 w 1830557"/>
                  <a:gd name="connsiteY9" fmla="*/ 68382 h 1118558"/>
                  <a:gd name="connsiteX10" fmla="*/ 873096 w 1830557"/>
                  <a:gd name="connsiteY10" fmla="*/ 85315 h 1118558"/>
                  <a:gd name="connsiteX11" fmla="*/ 881562 w 1830557"/>
                  <a:gd name="connsiteY11" fmla="*/ 110715 h 1118558"/>
                  <a:gd name="connsiteX12" fmla="*/ 678362 w 1830557"/>
                  <a:gd name="connsiteY12" fmla="*/ 649 h 1118558"/>
                  <a:gd name="connsiteX13" fmla="*/ 1029 w 1830557"/>
                  <a:gd name="connsiteY13" fmla="*/ 144582 h 111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30557" h="1118558">
                    <a:moveTo>
                      <a:pt x="1029" y="144582"/>
                    </a:moveTo>
                    <a:lnTo>
                      <a:pt x="847696" y="26049"/>
                    </a:lnTo>
                    <a:cubicBezTo>
                      <a:pt x="953529" y="6294"/>
                      <a:pt x="603574" y="17582"/>
                      <a:pt x="636029" y="26049"/>
                    </a:cubicBezTo>
                    <a:cubicBezTo>
                      <a:pt x="668485" y="34516"/>
                      <a:pt x="904140" y="23227"/>
                      <a:pt x="1042429" y="76849"/>
                    </a:cubicBezTo>
                    <a:cubicBezTo>
                      <a:pt x="1180718" y="130471"/>
                      <a:pt x="1406495" y="311093"/>
                      <a:pt x="1465762" y="347782"/>
                    </a:cubicBezTo>
                    <a:cubicBezTo>
                      <a:pt x="1525029" y="384471"/>
                      <a:pt x="1352873" y="227838"/>
                      <a:pt x="1398029" y="296982"/>
                    </a:cubicBezTo>
                    <a:cubicBezTo>
                      <a:pt x="1443185" y="366127"/>
                      <a:pt x="1664729" y="625771"/>
                      <a:pt x="1736696" y="762649"/>
                    </a:cubicBezTo>
                    <a:cubicBezTo>
                      <a:pt x="1808663" y="899527"/>
                      <a:pt x="1835474" y="1128127"/>
                      <a:pt x="1829829" y="1118249"/>
                    </a:cubicBezTo>
                    <a:cubicBezTo>
                      <a:pt x="1824185" y="1108371"/>
                      <a:pt x="1811484" y="878360"/>
                      <a:pt x="1702829" y="703382"/>
                    </a:cubicBezTo>
                    <a:cubicBezTo>
                      <a:pt x="1594174" y="528404"/>
                      <a:pt x="1316185" y="171393"/>
                      <a:pt x="1177896" y="68382"/>
                    </a:cubicBezTo>
                    <a:cubicBezTo>
                      <a:pt x="1039607" y="-34629"/>
                      <a:pt x="922485" y="78259"/>
                      <a:pt x="873096" y="85315"/>
                    </a:cubicBezTo>
                    <a:cubicBezTo>
                      <a:pt x="823707" y="92370"/>
                      <a:pt x="914018" y="124826"/>
                      <a:pt x="881562" y="110715"/>
                    </a:cubicBezTo>
                    <a:cubicBezTo>
                      <a:pt x="849106" y="96604"/>
                      <a:pt x="823706" y="-9229"/>
                      <a:pt x="678362" y="649"/>
                    </a:cubicBezTo>
                    <a:cubicBezTo>
                      <a:pt x="533018" y="10527"/>
                      <a:pt x="-27193" y="140349"/>
                      <a:pt x="1029" y="1445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7339EB4B-490D-49F6-834E-3B05570CEA0B}"/>
                  </a:ext>
                </a:extLst>
              </p:cNvPr>
              <p:cNvSpPr/>
              <p:nvPr/>
            </p:nvSpPr>
            <p:spPr>
              <a:xfrm>
                <a:off x="6095740" y="2190169"/>
                <a:ext cx="687987" cy="1264842"/>
              </a:xfrm>
              <a:custGeom>
                <a:avLst/>
                <a:gdLst>
                  <a:gd name="connsiteX0" fmla="*/ 260 w 687987"/>
                  <a:gd name="connsiteY0" fmla="*/ 11164 h 1264842"/>
                  <a:gd name="connsiteX1" fmla="*/ 330460 w 687987"/>
                  <a:gd name="connsiteY1" fmla="*/ 172031 h 1264842"/>
                  <a:gd name="connsiteX2" fmla="*/ 389727 w 687987"/>
                  <a:gd name="connsiteY2" fmla="*/ 426031 h 1264842"/>
                  <a:gd name="connsiteX3" fmla="*/ 364327 w 687987"/>
                  <a:gd name="connsiteY3" fmla="*/ 383698 h 1264842"/>
                  <a:gd name="connsiteX4" fmla="*/ 592927 w 687987"/>
                  <a:gd name="connsiteY4" fmla="*/ 849364 h 1264842"/>
                  <a:gd name="connsiteX5" fmla="*/ 686060 w 687987"/>
                  <a:gd name="connsiteY5" fmla="*/ 1264231 h 1264842"/>
                  <a:gd name="connsiteX6" fmla="*/ 516727 w 687987"/>
                  <a:gd name="connsiteY6" fmla="*/ 756231 h 1264842"/>
                  <a:gd name="connsiteX7" fmla="*/ 279660 w 687987"/>
                  <a:gd name="connsiteY7" fmla="*/ 95831 h 1264842"/>
                  <a:gd name="connsiteX8" fmla="*/ 260 w 687987"/>
                  <a:gd name="connsiteY8" fmla="*/ 11164 h 126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987" h="1264842">
                    <a:moveTo>
                      <a:pt x="260" y="11164"/>
                    </a:moveTo>
                    <a:cubicBezTo>
                      <a:pt x="8727" y="23864"/>
                      <a:pt x="265549" y="102887"/>
                      <a:pt x="330460" y="172031"/>
                    </a:cubicBezTo>
                    <a:cubicBezTo>
                      <a:pt x="395371" y="241175"/>
                      <a:pt x="384083" y="390753"/>
                      <a:pt x="389727" y="426031"/>
                    </a:cubicBezTo>
                    <a:cubicBezTo>
                      <a:pt x="395371" y="461309"/>
                      <a:pt x="330460" y="313142"/>
                      <a:pt x="364327" y="383698"/>
                    </a:cubicBezTo>
                    <a:cubicBezTo>
                      <a:pt x="398194" y="454254"/>
                      <a:pt x="539305" y="702609"/>
                      <a:pt x="592927" y="849364"/>
                    </a:cubicBezTo>
                    <a:cubicBezTo>
                      <a:pt x="646549" y="996120"/>
                      <a:pt x="698760" y="1279753"/>
                      <a:pt x="686060" y="1264231"/>
                    </a:cubicBezTo>
                    <a:cubicBezTo>
                      <a:pt x="673360" y="1248709"/>
                      <a:pt x="584460" y="950964"/>
                      <a:pt x="516727" y="756231"/>
                    </a:cubicBezTo>
                    <a:cubicBezTo>
                      <a:pt x="448994" y="561498"/>
                      <a:pt x="367149" y="218598"/>
                      <a:pt x="279660" y="95831"/>
                    </a:cubicBezTo>
                    <a:cubicBezTo>
                      <a:pt x="192171" y="-26936"/>
                      <a:pt x="-8207" y="-1536"/>
                      <a:pt x="260" y="111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7FC23101-D09D-4AB6-94EC-E1447B8E97D0}"/>
                  </a:ext>
                </a:extLst>
              </p:cNvPr>
              <p:cNvSpPr/>
              <p:nvPr/>
            </p:nvSpPr>
            <p:spPr>
              <a:xfrm>
                <a:off x="2843494" y="1786279"/>
                <a:ext cx="1432357" cy="655935"/>
              </a:xfrm>
              <a:custGeom>
                <a:avLst/>
                <a:gdLst>
                  <a:gd name="connsiteX0" fmla="*/ 1432173 w 1432357"/>
                  <a:gd name="connsiteY0" fmla="*/ 203388 h 655935"/>
                  <a:gd name="connsiteX1" fmla="*/ 1025773 w 1432357"/>
                  <a:gd name="connsiteY1" fmla="*/ 25588 h 655935"/>
                  <a:gd name="connsiteX2" fmla="*/ 653239 w 1432357"/>
                  <a:gd name="connsiteY2" fmla="*/ 152588 h 655935"/>
                  <a:gd name="connsiteX3" fmla="*/ 864906 w 1432357"/>
                  <a:gd name="connsiteY3" fmla="*/ 42521 h 655935"/>
                  <a:gd name="connsiteX4" fmla="*/ 339973 w 1432357"/>
                  <a:gd name="connsiteY4" fmla="*/ 330388 h 655935"/>
                  <a:gd name="connsiteX5" fmla="*/ 306106 w 1432357"/>
                  <a:gd name="connsiteY5" fmla="*/ 313454 h 655935"/>
                  <a:gd name="connsiteX6" fmla="*/ 43639 w 1432357"/>
                  <a:gd name="connsiteY6" fmla="*/ 474321 h 655935"/>
                  <a:gd name="connsiteX7" fmla="*/ 9773 w 1432357"/>
                  <a:gd name="connsiteY7" fmla="*/ 652121 h 655935"/>
                  <a:gd name="connsiteX8" fmla="*/ 145239 w 1432357"/>
                  <a:gd name="connsiteY8" fmla="*/ 296521 h 655935"/>
                  <a:gd name="connsiteX9" fmla="*/ 238373 w 1432357"/>
                  <a:gd name="connsiteY9" fmla="*/ 296521 h 655935"/>
                  <a:gd name="connsiteX10" fmla="*/ 585506 w 1432357"/>
                  <a:gd name="connsiteY10" fmla="*/ 161054 h 655935"/>
                  <a:gd name="connsiteX11" fmla="*/ 610906 w 1432357"/>
                  <a:gd name="connsiteY11" fmla="*/ 144121 h 655935"/>
                  <a:gd name="connsiteX12" fmla="*/ 974973 w 1432357"/>
                  <a:gd name="connsiteY12" fmla="*/ 188 h 655935"/>
                  <a:gd name="connsiteX13" fmla="*/ 1432173 w 1432357"/>
                  <a:gd name="connsiteY13" fmla="*/ 203388 h 65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32357" h="655935">
                    <a:moveTo>
                      <a:pt x="1432173" y="203388"/>
                    </a:moveTo>
                    <a:cubicBezTo>
                      <a:pt x="1440640" y="207621"/>
                      <a:pt x="1155595" y="34055"/>
                      <a:pt x="1025773" y="25588"/>
                    </a:cubicBezTo>
                    <a:cubicBezTo>
                      <a:pt x="895951" y="17121"/>
                      <a:pt x="680050" y="149766"/>
                      <a:pt x="653239" y="152588"/>
                    </a:cubicBezTo>
                    <a:cubicBezTo>
                      <a:pt x="626428" y="155410"/>
                      <a:pt x="917117" y="12888"/>
                      <a:pt x="864906" y="42521"/>
                    </a:cubicBezTo>
                    <a:cubicBezTo>
                      <a:pt x="812695" y="72154"/>
                      <a:pt x="433106" y="285233"/>
                      <a:pt x="339973" y="330388"/>
                    </a:cubicBezTo>
                    <a:cubicBezTo>
                      <a:pt x="246840" y="375544"/>
                      <a:pt x="355495" y="289465"/>
                      <a:pt x="306106" y="313454"/>
                    </a:cubicBezTo>
                    <a:cubicBezTo>
                      <a:pt x="256717" y="337443"/>
                      <a:pt x="93028" y="417877"/>
                      <a:pt x="43639" y="474321"/>
                    </a:cubicBezTo>
                    <a:cubicBezTo>
                      <a:pt x="-5750" y="530765"/>
                      <a:pt x="-7160" y="681754"/>
                      <a:pt x="9773" y="652121"/>
                    </a:cubicBezTo>
                    <a:cubicBezTo>
                      <a:pt x="26706" y="622488"/>
                      <a:pt x="107139" y="355788"/>
                      <a:pt x="145239" y="296521"/>
                    </a:cubicBezTo>
                    <a:cubicBezTo>
                      <a:pt x="183339" y="237254"/>
                      <a:pt x="164995" y="319099"/>
                      <a:pt x="238373" y="296521"/>
                    </a:cubicBezTo>
                    <a:cubicBezTo>
                      <a:pt x="311751" y="273943"/>
                      <a:pt x="523417" y="186454"/>
                      <a:pt x="585506" y="161054"/>
                    </a:cubicBezTo>
                    <a:cubicBezTo>
                      <a:pt x="647595" y="135654"/>
                      <a:pt x="545995" y="170932"/>
                      <a:pt x="610906" y="144121"/>
                    </a:cubicBezTo>
                    <a:cubicBezTo>
                      <a:pt x="675817" y="117310"/>
                      <a:pt x="839506" y="-5457"/>
                      <a:pt x="974973" y="188"/>
                    </a:cubicBezTo>
                    <a:cubicBezTo>
                      <a:pt x="1110440" y="5832"/>
                      <a:pt x="1423706" y="199155"/>
                      <a:pt x="1432173" y="2033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AC5ED215-BE87-4672-A385-8808672D2AA2}"/>
                  </a:ext>
                </a:extLst>
              </p:cNvPr>
              <p:cNvSpPr/>
              <p:nvPr/>
            </p:nvSpPr>
            <p:spPr>
              <a:xfrm>
                <a:off x="4230247" y="1491878"/>
                <a:ext cx="2018476" cy="1505545"/>
              </a:xfrm>
              <a:custGeom>
                <a:avLst/>
                <a:gdLst>
                  <a:gd name="connsiteX0" fmla="*/ 20020 w 2018476"/>
                  <a:gd name="connsiteY0" fmla="*/ 15189 h 1505545"/>
                  <a:gd name="connsiteX1" fmla="*/ 96220 w 2018476"/>
                  <a:gd name="connsiteY1" fmla="*/ 40589 h 1505545"/>
                  <a:gd name="connsiteX2" fmla="*/ 773553 w 2018476"/>
                  <a:gd name="connsiteY2" fmla="*/ 362322 h 1505545"/>
                  <a:gd name="connsiteX3" fmla="*/ 680420 w 2018476"/>
                  <a:gd name="connsiteY3" fmla="*/ 269189 h 1505545"/>
                  <a:gd name="connsiteX4" fmla="*/ 1196886 w 2018476"/>
                  <a:gd name="connsiteY4" fmla="*/ 531655 h 1505545"/>
                  <a:gd name="connsiteX5" fmla="*/ 1163020 w 2018476"/>
                  <a:gd name="connsiteY5" fmla="*/ 480855 h 1505545"/>
                  <a:gd name="connsiteX6" fmla="*/ 1340820 w 2018476"/>
                  <a:gd name="connsiteY6" fmla="*/ 641722 h 1505545"/>
                  <a:gd name="connsiteX7" fmla="*/ 1408553 w 2018476"/>
                  <a:gd name="connsiteY7" fmla="*/ 938055 h 1505545"/>
                  <a:gd name="connsiteX8" fmla="*/ 1383153 w 2018476"/>
                  <a:gd name="connsiteY8" fmla="*/ 751789 h 1505545"/>
                  <a:gd name="connsiteX9" fmla="*/ 1569420 w 2018476"/>
                  <a:gd name="connsiteY9" fmla="*/ 1107389 h 1505545"/>
                  <a:gd name="connsiteX10" fmla="*/ 1764153 w 2018476"/>
                  <a:gd name="connsiteY10" fmla="*/ 1386789 h 1505545"/>
                  <a:gd name="connsiteX11" fmla="*/ 1611753 w 2018476"/>
                  <a:gd name="connsiteY11" fmla="*/ 1175122 h 1505545"/>
                  <a:gd name="connsiteX12" fmla="*/ 2018153 w 2018476"/>
                  <a:gd name="connsiteY12" fmla="*/ 1505322 h 1505545"/>
                  <a:gd name="connsiteX13" fmla="*/ 1671020 w 2018476"/>
                  <a:gd name="connsiteY13" fmla="*/ 1115855 h 1505545"/>
                  <a:gd name="connsiteX14" fmla="*/ 1188420 w 2018476"/>
                  <a:gd name="connsiteY14" fmla="*/ 489322 h 1505545"/>
                  <a:gd name="connsiteX15" fmla="*/ 951353 w 2018476"/>
                  <a:gd name="connsiteY15" fmla="*/ 387722 h 1505545"/>
                  <a:gd name="connsiteX16" fmla="*/ 20020 w 2018476"/>
                  <a:gd name="connsiteY16" fmla="*/ 15189 h 150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476" h="1505545">
                    <a:moveTo>
                      <a:pt x="20020" y="15189"/>
                    </a:moveTo>
                    <a:cubicBezTo>
                      <a:pt x="-4675" y="-1039"/>
                      <a:pt x="-29369" y="-17266"/>
                      <a:pt x="96220" y="40589"/>
                    </a:cubicBezTo>
                    <a:cubicBezTo>
                      <a:pt x="221809" y="98444"/>
                      <a:pt x="676186" y="324222"/>
                      <a:pt x="773553" y="362322"/>
                    </a:cubicBezTo>
                    <a:cubicBezTo>
                      <a:pt x="870920" y="400422"/>
                      <a:pt x="609865" y="240967"/>
                      <a:pt x="680420" y="269189"/>
                    </a:cubicBezTo>
                    <a:cubicBezTo>
                      <a:pt x="750976" y="297411"/>
                      <a:pt x="1116453" y="496377"/>
                      <a:pt x="1196886" y="531655"/>
                    </a:cubicBezTo>
                    <a:cubicBezTo>
                      <a:pt x="1277319" y="566933"/>
                      <a:pt x="1139031" y="462511"/>
                      <a:pt x="1163020" y="480855"/>
                    </a:cubicBezTo>
                    <a:cubicBezTo>
                      <a:pt x="1187009" y="499199"/>
                      <a:pt x="1299898" y="565522"/>
                      <a:pt x="1340820" y="641722"/>
                    </a:cubicBezTo>
                    <a:cubicBezTo>
                      <a:pt x="1381742" y="717922"/>
                      <a:pt x="1401498" y="919711"/>
                      <a:pt x="1408553" y="938055"/>
                    </a:cubicBezTo>
                    <a:cubicBezTo>
                      <a:pt x="1415609" y="956400"/>
                      <a:pt x="1356342" y="723567"/>
                      <a:pt x="1383153" y="751789"/>
                    </a:cubicBezTo>
                    <a:cubicBezTo>
                      <a:pt x="1409964" y="780011"/>
                      <a:pt x="1505920" y="1001556"/>
                      <a:pt x="1569420" y="1107389"/>
                    </a:cubicBezTo>
                    <a:cubicBezTo>
                      <a:pt x="1632920" y="1213222"/>
                      <a:pt x="1757098" y="1375500"/>
                      <a:pt x="1764153" y="1386789"/>
                    </a:cubicBezTo>
                    <a:cubicBezTo>
                      <a:pt x="1771208" y="1398078"/>
                      <a:pt x="1569420" y="1155367"/>
                      <a:pt x="1611753" y="1175122"/>
                    </a:cubicBezTo>
                    <a:cubicBezTo>
                      <a:pt x="1654086" y="1194878"/>
                      <a:pt x="2008275" y="1515200"/>
                      <a:pt x="2018153" y="1505322"/>
                    </a:cubicBezTo>
                    <a:cubicBezTo>
                      <a:pt x="2028031" y="1495444"/>
                      <a:pt x="1809309" y="1285188"/>
                      <a:pt x="1671020" y="1115855"/>
                    </a:cubicBezTo>
                    <a:cubicBezTo>
                      <a:pt x="1532731" y="946522"/>
                      <a:pt x="1308364" y="610677"/>
                      <a:pt x="1188420" y="489322"/>
                    </a:cubicBezTo>
                    <a:cubicBezTo>
                      <a:pt x="1068476" y="367967"/>
                      <a:pt x="951353" y="387722"/>
                      <a:pt x="951353" y="387722"/>
                    </a:cubicBezTo>
                    <a:lnTo>
                      <a:pt x="20020" y="1518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13AB33F6-17F0-4623-B13B-F41D06387156}"/>
                  </a:ext>
                </a:extLst>
              </p:cNvPr>
              <p:cNvSpPr/>
              <p:nvPr/>
            </p:nvSpPr>
            <p:spPr>
              <a:xfrm>
                <a:off x="2412807" y="1945640"/>
                <a:ext cx="1839317" cy="1803659"/>
              </a:xfrm>
              <a:custGeom>
                <a:avLst/>
                <a:gdLst>
                  <a:gd name="connsiteX0" fmla="*/ 1839153 w 1839317"/>
                  <a:gd name="connsiteY0" fmla="*/ 91440 h 1803659"/>
                  <a:gd name="connsiteX1" fmla="*/ 1295593 w 1839317"/>
                  <a:gd name="connsiteY1" fmla="*/ 45720 h 1803659"/>
                  <a:gd name="connsiteX2" fmla="*/ 1463233 w 1839317"/>
                  <a:gd name="connsiteY2" fmla="*/ 45720 h 1803659"/>
                  <a:gd name="connsiteX3" fmla="*/ 1188913 w 1839317"/>
                  <a:gd name="connsiteY3" fmla="*/ 96520 h 1803659"/>
                  <a:gd name="connsiteX4" fmla="*/ 680913 w 1839317"/>
                  <a:gd name="connsiteY4" fmla="*/ 401320 h 1803659"/>
                  <a:gd name="connsiteX5" fmla="*/ 746953 w 1839317"/>
                  <a:gd name="connsiteY5" fmla="*/ 320040 h 1803659"/>
                  <a:gd name="connsiteX6" fmla="*/ 401513 w 1839317"/>
                  <a:gd name="connsiteY6" fmla="*/ 574040 h 1803659"/>
                  <a:gd name="connsiteX7" fmla="*/ 218633 w 1839317"/>
                  <a:gd name="connsiteY7" fmla="*/ 858520 h 1803659"/>
                  <a:gd name="connsiteX8" fmla="*/ 147513 w 1839317"/>
                  <a:gd name="connsiteY8" fmla="*/ 1193800 h 1803659"/>
                  <a:gd name="connsiteX9" fmla="*/ 238953 w 1839317"/>
                  <a:gd name="connsiteY9" fmla="*/ 767080 h 1803659"/>
                  <a:gd name="connsiteX10" fmla="*/ 177993 w 1839317"/>
                  <a:gd name="connsiteY10" fmla="*/ 873760 h 1803659"/>
                  <a:gd name="connsiteX11" fmla="*/ 10353 w 1839317"/>
                  <a:gd name="connsiteY11" fmla="*/ 1762760 h 1803659"/>
                  <a:gd name="connsiteX12" fmla="*/ 20513 w 1839317"/>
                  <a:gd name="connsiteY12" fmla="*/ 1630680 h 1803659"/>
                  <a:gd name="connsiteX13" fmla="*/ 40833 w 1839317"/>
                  <a:gd name="connsiteY13" fmla="*/ 1417320 h 1803659"/>
                  <a:gd name="connsiteX14" fmla="*/ 81473 w 1839317"/>
                  <a:gd name="connsiteY14" fmla="*/ 1000760 h 1803659"/>
                  <a:gd name="connsiteX15" fmla="*/ 106873 w 1839317"/>
                  <a:gd name="connsiteY15" fmla="*/ 1122680 h 1803659"/>
                  <a:gd name="connsiteX16" fmla="*/ 177993 w 1839317"/>
                  <a:gd name="connsiteY16" fmla="*/ 614680 h 1803659"/>
                  <a:gd name="connsiteX17" fmla="*/ 172913 w 1839317"/>
                  <a:gd name="connsiteY17" fmla="*/ 670560 h 1803659"/>
                  <a:gd name="connsiteX18" fmla="*/ 472633 w 1839317"/>
                  <a:gd name="connsiteY18" fmla="*/ 426720 h 1803659"/>
                  <a:gd name="connsiteX19" fmla="*/ 513273 w 1839317"/>
                  <a:gd name="connsiteY19" fmla="*/ 447040 h 1803659"/>
                  <a:gd name="connsiteX20" fmla="*/ 472633 w 1839317"/>
                  <a:gd name="connsiteY20" fmla="*/ 462280 h 1803659"/>
                  <a:gd name="connsiteX21" fmla="*/ 1072073 w 1839317"/>
                  <a:gd name="connsiteY21" fmla="*/ 132080 h 1803659"/>
                  <a:gd name="connsiteX22" fmla="*/ 1178753 w 1839317"/>
                  <a:gd name="connsiteY22" fmla="*/ 76200 h 1803659"/>
                  <a:gd name="connsiteX23" fmla="*/ 1351473 w 1839317"/>
                  <a:gd name="connsiteY23" fmla="*/ 0 h 1803659"/>
                  <a:gd name="connsiteX24" fmla="*/ 1839153 w 1839317"/>
                  <a:gd name="connsiteY24" fmla="*/ 91440 h 180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39317" h="1803659">
                    <a:moveTo>
                      <a:pt x="1839153" y="91440"/>
                    </a:moveTo>
                    <a:cubicBezTo>
                      <a:pt x="1829840" y="99060"/>
                      <a:pt x="1358246" y="53340"/>
                      <a:pt x="1295593" y="45720"/>
                    </a:cubicBezTo>
                    <a:cubicBezTo>
                      <a:pt x="1232940" y="38100"/>
                      <a:pt x="1481013" y="37253"/>
                      <a:pt x="1463233" y="45720"/>
                    </a:cubicBezTo>
                    <a:cubicBezTo>
                      <a:pt x="1445453" y="54187"/>
                      <a:pt x="1319300" y="37253"/>
                      <a:pt x="1188913" y="96520"/>
                    </a:cubicBezTo>
                    <a:cubicBezTo>
                      <a:pt x="1058526" y="155787"/>
                      <a:pt x="754573" y="364067"/>
                      <a:pt x="680913" y="401320"/>
                    </a:cubicBezTo>
                    <a:cubicBezTo>
                      <a:pt x="607253" y="438573"/>
                      <a:pt x="793520" y="291253"/>
                      <a:pt x="746953" y="320040"/>
                    </a:cubicBezTo>
                    <a:cubicBezTo>
                      <a:pt x="700386" y="348827"/>
                      <a:pt x="489566" y="484293"/>
                      <a:pt x="401513" y="574040"/>
                    </a:cubicBezTo>
                    <a:cubicBezTo>
                      <a:pt x="313460" y="663787"/>
                      <a:pt x="260966" y="755227"/>
                      <a:pt x="218633" y="858520"/>
                    </a:cubicBezTo>
                    <a:cubicBezTo>
                      <a:pt x="176300" y="961813"/>
                      <a:pt x="144126" y="1209040"/>
                      <a:pt x="147513" y="1193800"/>
                    </a:cubicBezTo>
                    <a:cubicBezTo>
                      <a:pt x="150900" y="1178560"/>
                      <a:pt x="233873" y="820420"/>
                      <a:pt x="238953" y="767080"/>
                    </a:cubicBezTo>
                    <a:cubicBezTo>
                      <a:pt x="244033" y="713740"/>
                      <a:pt x="216093" y="707813"/>
                      <a:pt x="177993" y="873760"/>
                    </a:cubicBezTo>
                    <a:cubicBezTo>
                      <a:pt x="139893" y="1039707"/>
                      <a:pt x="36600" y="1636607"/>
                      <a:pt x="10353" y="1762760"/>
                    </a:cubicBezTo>
                    <a:cubicBezTo>
                      <a:pt x="-15894" y="1888913"/>
                      <a:pt x="15433" y="1688253"/>
                      <a:pt x="20513" y="1630680"/>
                    </a:cubicBezTo>
                    <a:cubicBezTo>
                      <a:pt x="25593" y="1573107"/>
                      <a:pt x="30673" y="1522307"/>
                      <a:pt x="40833" y="1417320"/>
                    </a:cubicBezTo>
                    <a:cubicBezTo>
                      <a:pt x="50993" y="1312333"/>
                      <a:pt x="70466" y="1049867"/>
                      <a:pt x="81473" y="1000760"/>
                    </a:cubicBezTo>
                    <a:cubicBezTo>
                      <a:pt x="92480" y="951653"/>
                      <a:pt x="90786" y="1187027"/>
                      <a:pt x="106873" y="1122680"/>
                    </a:cubicBezTo>
                    <a:cubicBezTo>
                      <a:pt x="122960" y="1058333"/>
                      <a:pt x="166986" y="690033"/>
                      <a:pt x="177993" y="614680"/>
                    </a:cubicBezTo>
                    <a:cubicBezTo>
                      <a:pt x="189000" y="539327"/>
                      <a:pt x="123806" y="701887"/>
                      <a:pt x="172913" y="670560"/>
                    </a:cubicBezTo>
                    <a:cubicBezTo>
                      <a:pt x="222020" y="639233"/>
                      <a:pt x="415906" y="463973"/>
                      <a:pt x="472633" y="426720"/>
                    </a:cubicBezTo>
                    <a:cubicBezTo>
                      <a:pt x="529360" y="389467"/>
                      <a:pt x="513273" y="441113"/>
                      <a:pt x="513273" y="447040"/>
                    </a:cubicBezTo>
                    <a:cubicBezTo>
                      <a:pt x="513273" y="452967"/>
                      <a:pt x="379500" y="514773"/>
                      <a:pt x="472633" y="462280"/>
                    </a:cubicBezTo>
                    <a:cubicBezTo>
                      <a:pt x="565766" y="409787"/>
                      <a:pt x="954386" y="196427"/>
                      <a:pt x="1072073" y="132080"/>
                    </a:cubicBezTo>
                    <a:cubicBezTo>
                      <a:pt x="1189760" y="67733"/>
                      <a:pt x="1132186" y="98213"/>
                      <a:pt x="1178753" y="76200"/>
                    </a:cubicBezTo>
                    <a:cubicBezTo>
                      <a:pt x="1225320" y="54187"/>
                      <a:pt x="1243100" y="0"/>
                      <a:pt x="1351473" y="0"/>
                    </a:cubicBezTo>
                    <a:cubicBezTo>
                      <a:pt x="1459846" y="0"/>
                      <a:pt x="1848466" y="83820"/>
                      <a:pt x="1839153" y="914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147E29CB-88D7-41FF-BFD1-9567B2A6594A}"/>
                  </a:ext>
                </a:extLst>
              </p:cNvPr>
              <p:cNvSpPr/>
              <p:nvPr/>
            </p:nvSpPr>
            <p:spPr>
              <a:xfrm>
                <a:off x="4031882" y="1826031"/>
                <a:ext cx="1907604" cy="997415"/>
              </a:xfrm>
              <a:custGeom>
                <a:avLst/>
                <a:gdLst>
                  <a:gd name="connsiteX0" fmla="*/ 1638 w 1907604"/>
                  <a:gd name="connsiteY0" fmla="*/ 63729 h 997415"/>
                  <a:gd name="connsiteX1" fmla="*/ 595998 w 1907604"/>
                  <a:gd name="connsiteY1" fmla="*/ 23089 h 997415"/>
                  <a:gd name="connsiteX2" fmla="*/ 423278 w 1907604"/>
                  <a:gd name="connsiteY2" fmla="*/ 2769 h 997415"/>
                  <a:gd name="connsiteX3" fmla="*/ 789038 w 1907604"/>
                  <a:gd name="connsiteY3" fmla="*/ 84049 h 997415"/>
                  <a:gd name="connsiteX4" fmla="*/ 590918 w 1907604"/>
                  <a:gd name="connsiteY4" fmla="*/ 94209 h 997415"/>
                  <a:gd name="connsiteX5" fmla="*/ 1037958 w 1907604"/>
                  <a:gd name="connsiteY5" fmla="*/ 195809 h 997415"/>
                  <a:gd name="connsiteX6" fmla="*/ 1022718 w 1907604"/>
                  <a:gd name="connsiteY6" fmla="*/ 200889 h 997415"/>
                  <a:gd name="connsiteX7" fmla="*/ 1220838 w 1907604"/>
                  <a:gd name="connsiteY7" fmla="*/ 363449 h 997415"/>
                  <a:gd name="connsiteX8" fmla="*/ 1424038 w 1907604"/>
                  <a:gd name="connsiteY8" fmla="*/ 546329 h 997415"/>
                  <a:gd name="connsiteX9" fmla="*/ 1510398 w 1907604"/>
                  <a:gd name="connsiteY9" fmla="*/ 597129 h 997415"/>
                  <a:gd name="connsiteX10" fmla="*/ 1901558 w 1907604"/>
                  <a:gd name="connsiteY10" fmla="*/ 993369 h 997415"/>
                  <a:gd name="connsiteX11" fmla="*/ 1718678 w 1907604"/>
                  <a:gd name="connsiteY11" fmla="*/ 785089 h 997415"/>
                  <a:gd name="connsiteX12" fmla="*/ 1327518 w 1907604"/>
                  <a:gd name="connsiteY12" fmla="*/ 505689 h 997415"/>
                  <a:gd name="connsiteX13" fmla="*/ 1225918 w 1907604"/>
                  <a:gd name="connsiteY13" fmla="*/ 388849 h 997415"/>
                  <a:gd name="connsiteX14" fmla="*/ 677278 w 1907604"/>
                  <a:gd name="connsiteY14" fmla="*/ 99289 h 997415"/>
                  <a:gd name="connsiteX15" fmla="*/ 428358 w 1907604"/>
                  <a:gd name="connsiteY15" fmla="*/ 68809 h 997415"/>
                  <a:gd name="connsiteX16" fmla="*/ 1638 w 1907604"/>
                  <a:gd name="connsiteY16" fmla="*/ 63729 h 997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7604" h="997415">
                    <a:moveTo>
                      <a:pt x="1638" y="63729"/>
                    </a:moveTo>
                    <a:cubicBezTo>
                      <a:pt x="29578" y="56109"/>
                      <a:pt x="525725" y="33249"/>
                      <a:pt x="595998" y="23089"/>
                    </a:cubicBezTo>
                    <a:cubicBezTo>
                      <a:pt x="666271" y="12929"/>
                      <a:pt x="391105" y="-7391"/>
                      <a:pt x="423278" y="2769"/>
                    </a:cubicBezTo>
                    <a:cubicBezTo>
                      <a:pt x="455451" y="12929"/>
                      <a:pt x="761098" y="68809"/>
                      <a:pt x="789038" y="84049"/>
                    </a:cubicBezTo>
                    <a:cubicBezTo>
                      <a:pt x="816978" y="99289"/>
                      <a:pt x="549431" y="75582"/>
                      <a:pt x="590918" y="94209"/>
                    </a:cubicBezTo>
                    <a:cubicBezTo>
                      <a:pt x="632405" y="112836"/>
                      <a:pt x="965991" y="178029"/>
                      <a:pt x="1037958" y="195809"/>
                    </a:cubicBezTo>
                    <a:cubicBezTo>
                      <a:pt x="1109925" y="213589"/>
                      <a:pt x="992238" y="172949"/>
                      <a:pt x="1022718" y="200889"/>
                    </a:cubicBezTo>
                    <a:cubicBezTo>
                      <a:pt x="1053198" y="228829"/>
                      <a:pt x="1153951" y="305876"/>
                      <a:pt x="1220838" y="363449"/>
                    </a:cubicBezTo>
                    <a:cubicBezTo>
                      <a:pt x="1287725" y="421022"/>
                      <a:pt x="1375778" y="507382"/>
                      <a:pt x="1424038" y="546329"/>
                    </a:cubicBezTo>
                    <a:cubicBezTo>
                      <a:pt x="1472298" y="585276"/>
                      <a:pt x="1430811" y="522622"/>
                      <a:pt x="1510398" y="597129"/>
                    </a:cubicBezTo>
                    <a:cubicBezTo>
                      <a:pt x="1589985" y="671636"/>
                      <a:pt x="1866845" y="962042"/>
                      <a:pt x="1901558" y="993369"/>
                    </a:cubicBezTo>
                    <a:cubicBezTo>
                      <a:pt x="1936271" y="1024696"/>
                      <a:pt x="1814351" y="866369"/>
                      <a:pt x="1718678" y="785089"/>
                    </a:cubicBezTo>
                    <a:cubicBezTo>
                      <a:pt x="1623005" y="703809"/>
                      <a:pt x="1409645" y="571729"/>
                      <a:pt x="1327518" y="505689"/>
                    </a:cubicBezTo>
                    <a:cubicBezTo>
                      <a:pt x="1245391" y="439649"/>
                      <a:pt x="1334291" y="456582"/>
                      <a:pt x="1225918" y="388849"/>
                    </a:cubicBezTo>
                    <a:cubicBezTo>
                      <a:pt x="1117545" y="321116"/>
                      <a:pt x="810205" y="152629"/>
                      <a:pt x="677278" y="99289"/>
                    </a:cubicBezTo>
                    <a:cubicBezTo>
                      <a:pt x="544351" y="45949"/>
                      <a:pt x="546045" y="73889"/>
                      <a:pt x="428358" y="68809"/>
                    </a:cubicBezTo>
                    <a:cubicBezTo>
                      <a:pt x="310671" y="63729"/>
                      <a:pt x="-26302" y="71349"/>
                      <a:pt x="1638" y="637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F470A289-AD96-41D2-8DA3-8CBAD6F5FB50}"/>
                  </a:ext>
                </a:extLst>
              </p:cNvPr>
              <p:cNvSpPr/>
              <p:nvPr/>
            </p:nvSpPr>
            <p:spPr>
              <a:xfrm>
                <a:off x="6181808" y="2509310"/>
                <a:ext cx="716129" cy="2085248"/>
              </a:xfrm>
              <a:custGeom>
                <a:avLst/>
                <a:gdLst>
                  <a:gd name="connsiteX0" fmla="*/ 552 w 716129"/>
                  <a:gd name="connsiteY0" fmla="*/ 210 h 2085248"/>
                  <a:gd name="connsiteX1" fmla="*/ 259632 w 716129"/>
                  <a:gd name="connsiteY1" fmla="*/ 142450 h 2085248"/>
                  <a:gd name="connsiteX2" fmla="*/ 371392 w 716129"/>
                  <a:gd name="connsiteY2" fmla="*/ 355810 h 2085248"/>
                  <a:gd name="connsiteX3" fmla="*/ 340912 w 716129"/>
                  <a:gd name="connsiteY3" fmla="*/ 264370 h 2085248"/>
                  <a:gd name="connsiteX4" fmla="*/ 569512 w 716129"/>
                  <a:gd name="connsiteY4" fmla="*/ 1143210 h 2085248"/>
                  <a:gd name="connsiteX5" fmla="*/ 589832 w 716129"/>
                  <a:gd name="connsiteY5" fmla="*/ 1036530 h 2085248"/>
                  <a:gd name="connsiteX6" fmla="*/ 706672 w 716129"/>
                  <a:gd name="connsiteY6" fmla="*/ 1321010 h 2085248"/>
                  <a:gd name="connsiteX7" fmla="*/ 706672 w 716129"/>
                  <a:gd name="connsiteY7" fmla="*/ 1351490 h 2085248"/>
                  <a:gd name="connsiteX8" fmla="*/ 686352 w 716129"/>
                  <a:gd name="connsiteY8" fmla="*/ 1722330 h 2085248"/>
                  <a:gd name="connsiteX9" fmla="*/ 655872 w 716129"/>
                  <a:gd name="connsiteY9" fmla="*/ 1691850 h 2085248"/>
                  <a:gd name="connsiteX10" fmla="*/ 478072 w 716129"/>
                  <a:gd name="connsiteY10" fmla="*/ 2001730 h 2085248"/>
                  <a:gd name="connsiteX11" fmla="*/ 152952 w 716129"/>
                  <a:gd name="connsiteY11" fmla="*/ 2006810 h 2085248"/>
                  <a:gd name="connsiteX12" fmla="*/ 203752 w 716129"/>
                  <a:gd name="connsiteY12" fmla="*/ 1976330 h 2085248"/>
                  <a:gd name="connsiteX13" fmla="*/ 427272 w 716129"/>
                  <a:gd name="connsiteY13" fmla="*/ 1889970 h 2085248"/>
                  <a:gd name="connsiteX14" fmla="*/ 620312 w 716129"/>
                  <a:gd name="connsiteY14" fmla="*/ 1580090 h 2085248"/>
                  <a:gd name="connsiteX15" fmla="*/ 239312 w 716129"/>
                  <a:gd name="connsiteY15" fmla="*/ 2062690 h 2085248"/>
                  <a:gd name="connsiteX16" fmla="*/ 467912 w 716129"/>
                  <a:gd name="connsiteY16" fmla="*/ 1986490 h 2085248"/>
                  <a:gd name="connsiteX17" fmla="*/ 579672 w 716129"/>
                  <a:gd name="connsiteY17" fmla="*/ 1813770 h 2085248"/>
                  <a:gd name="connsiteX18" fmla="*/ 666032 w 716129"/>
                  <a:gd name="connsiteY18" fmla="*/ 1387050 h 2085248"/>
                  <a:gd name="connsiteX19" fmla="*/ 584752 w 716129"/>
                  <a:gd name="connsiteY19" fmla="*/ 1067010 h 2085248"/>
                  <a:gd name="connsiteX20" fmla="*/ 472992 w 716129"/>
                  <a:gd name="connsiteY20" fmla="*/ 569170 h 2085248"/>
                  <a:gd name="connsiteX21" fmla="*/ 335832 w 716129"/>
                  <a:gd name="connsiteY21" fmla="*/ 172930 h 2085248"/>
                  <a:gd name="connsiteX22" fmla="*/ 552 w 716129"/>
                  <a:gd name="connsiteY22" fmla="*/ 210 h 208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6129" h="2085248">
                    <a:moveTo>
                      <a:pt x="552" y="210"/>
                    </a:moveTo>
                    <a:cubicBezTo>
                      <a:pt x="-12148" y="-4870"/>
                      <a:pt x="197825" y="83183"/>
                      <a:pt x="259632" y="142450"/>
                    </a:cubicBezTo>
                    <a:cubicBezTo>
                      <a:pt x="321439" y="201717"/>
                      <a:pt x="357845" y="335490"/>
                      <a:pt x="371392" y="355810"/>
                    </a:cubicBezTo>
                    <a:cubicBezTo>
                      <a:pt x="384939" y="376130"/>
                      <a:pt x="307892" y="133137"/>
                      <a:pt x="340912" y="264370"/>
                    </a:cubicBezTo>
                    <a:cubicBezTo>
                      <a:pt x="373932" y="395603"/>
                      <a:pt x="528025" y="1014517"/>
                      <a:pt x="569512" y="1143210"/>
                    </a:cubicBezTo>
                    <a:cubicBezTo>
                      <a:pt x="610999" y="1271903"/>
                      <a:pt x="566972" y="1006897"/>
                      <a:pt x="589832" y="1036530"/>
                    </a:cubicBezTo>
                    <a:cubicBezTo>
                      <a:pt x="612692" y="1066163"/>
                      <a:pt x="687199" y="1268517"/>
                      <a:pt x="706672" y="1321010"/>
                    </a:cubicBezTo>
                    <a:cubicBezTo>
                      <a:pt x="726145" y="1373503"/>
                      <a:pt x="710059" y="1284603"/>
                      <a:pt x="706672" y="1351490"/>
                    </a:cubicBezTo>
                    <a:cubicBezTo>
                      <a:pt x="703285" y="1418377"/>
                      <a:pt x="694819" y="1665603"/>
                      <a:pt x="686352" y="1722330"/>
                    </a:cubicBezTo>
                    <a:cubicBezTo>
                      <a:pt x="677885" y="1779057"/>
                      <a:pt x="690585" y="1645283"/>
                      <a:pt x="655872" y="1691850"/>
                    </a:cubicBezTo>
                    <a:cubicBezTo>
                      <a:pt x="621159" y="1738417"/>
                      <a:pt x="561892" y="1949237"/>
                      <a:pt x="478072" y="2001730"/>
                    </a:cubicBezTo>
                    <a:cubicBezTo>
                      <a:pt x="394252" y="2054223"/>
                      <a:pt x="198672" y="2011043"/>
                      <a:pt x="152952" y="2006810"/>
                    </a:cubicBezTo>
                    <a:cubicBezTo>
                      <a:pt x="107232" y="2002577"/>
                      <a:pt x="158032" y="1995803"/>
                      <a:pt x="203752" y="1976330"/>
                    </a:cubicBezTo>
                    <a:cubicBezTo>
                      <a:pt x="249472" y="1956857"/>
                      <a:pt x="357845" y="1956010"/>
                      <a:pt x="427272" y="1889970"/>
                    </a:cubicBezTo>
                    <a:cubicBezTo>
                      <a:pt x="496699" y="1823930"/>
                      <a:pt x="651639" y="1551303"/>
                      <a:pt x="620312" y="1580090"/>
                    </a:cubicBezTo>
                    <a:cubicBezTo>
                      <a:pt x="588985" y="1608877"/>
                      <a:pt x="264712" y="1994957"/>
                      <a:pt x="239312" y="2062690"/>
                    </a:cubicBezTo>
                    <a:cubicBezTo>
                      <a:pt x="213912" y="2130423"/>
                      <a:pt x="411185" y="2027977"/>
                      <a:pt x="467912" y="1986490"/>
                    </a:cubicBezTo>
                    <a:cubicBezTo>
                      <a:pt x="524639" y="1945003"/>
                      <a:pt x="546652" y="1913677"/>
                      <a:pt x="579672" y="1813770"/>
                    </a:cubicBezTo>
                    <a:cubicBezTo>
                      <a:pt x="612692" y="1713863"/>
                      <a:pt x="665185" y="1511510"/>
                      <a:pt x="666032" y="1387050"/>
                    </a:cubicBezTo>
                    <a:cubicBezTo>
                      <a:pt x="666879" y="1262590"/>
                      <a:pt x="616925" y="1203323"/>
                      <a:pt x="584752" y="1067010"/>
                    </a:cubicBezTo>
                    <a:cubicBezTo>
                      <a:pt x="552579" y="930697"/>
                      <a:pt x="514479" y="718183"/>
                      <a:pt x="472992" y="569170"/>
                    </a:cubicBezTo>
                    <a:cubicBezTo>
                      <a:pt x="431505" y="420157"/>
                      <a:pt x="410339" y="267757"/>
                      <a:pt x="335832" y="172930"/>
                    </a:cubicBezTo>
                    <a:cubicBezTo>
                      <a:pt x="261325" y="78103"/>
                      <a:pt x="13252" y="5290"/>
                      <a:pt x="552" y="2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1F2DD923-0717-41B1-9839-59C41C578465}"/>
                  </a:ext>
                </a:extLst>
              </p:cNvPr>
              <p:cNvSpPr/>
              <p:nvPr/>
            </p:nvSpPr>
            <p:spPr>
              <a:xfrm>
                <a:off x="3787526" y="2168792"/>
                <a:ext cx="1728108" cy="621900"/>
              </a:xfrm>
              <a:custGeom>
                <a:avLst/>
                <a:gdLst>
                  <a:gd name="connsiteX0" fmla="*/ 83434 w 1728108"/>
                  <a:gd name="connsiteY0" fmla="*/ 368 h 621900"/>
                  <a:gd name="connsiteX1" fmla="*/ 144394 w 1728108"/>
                  <a:gd name="connsiteY1" fmla="*/ 20688 h 621900"/>
                  <a:gd name="connsiteX2" fmla="*/ 1002914 w 1728108"/>
                  <a:gd name="connsiteY2" fmla="*/ 71488 h 621900"/>
                  <a:gd name="connsiteX3" fmla="*/ 566034 w 1728108"/>
                  <a:gd name="connsiteY3" fmla="*/ 35928 h 621900"/>
                  <a:gd name="connsiteX4" fmla="*/ 936874 w 1728108"/>
                  <a:gd name="connsiteY4" fmla="*/ 76568 h 621900"/>
                  <a:gd name="connsiteX5" fmla="*/ 1211194 w 1728108"/>
                  <a:gd name="connsiteY5" fmla="*/ 239128 h 621900"/>
                  <a:gd name="connsiteX6" fmla="*/ 1099434 w 1728108"/>
                  <a:gd name="connsiteY6" fmla="*/ 147688 h 621900"/>
                  <a:gd name="connsiteX7" fmla="*/ 1709034 w 1728108"/>
                  <a:gd name="connsiteY7" fmla="*/ 569328 h 621900"/>
                  <a:gd name="connsiteX8" fmla="*/ 1587114 w 1728108"/>
                  <a:gd name="connsiteY8" fmla="*/ 457568 h 621900"/>
                  <a:gd name="connsiteX9" fmla="*/ 1719194 w 1728108"/>
                  <a:gd name="connsiteY9" fmla="*/ 620128 h 621900"/>
                  <a:gd name="connsiteX10" fmla="*/ 1449954 w 1728108"/>
                  <a:gd name="connsiteY10" fmla="*/ 330568 h 621900"/>
                  <a:gd name="connsiteX11" fmla="*/ 1292474 w 1728108"/>
                  <a:gd name="connsiteY11" fmla="*/ 244208 h 621900"/>
                  <a:gd name="connsiteX12" fmla="*/ 1140074 w 1728108"/>
                  <a:gd name="connsiteY12" fmla="*/ 107048 h 621900"/>
                  <a:gd name="connsiteX13" fmla="*/ 987674 w 1728108"/>
                  <a:gd name="connsiteY13" fmla="*/ 35928 h 621900"/>
                  <a:gd name="connsiteX14" fmla="*/ 83434 w 1728108"/>
                  <a:gd name="connsiteY14" fmla="*/ 368 h 6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8108" h="621900">
                    <a:moveTo>
                      <a:pt x="83434" y="368"/>
                    </a:moveTo>
                    <a:cubicBezTo>
                      <a:pt x="-57113" y="-2172"/>
                      <a:pt x="-8853" y="8835"/>
                      <a:pt x="144394" y="20688"/>
                    </a:cubicBezTo>
                    <a:cubicBezTo>
                      <a:pt x="297641" y="32541"/>
                      <a:pt x="932641" y="68948"/>
                      <a:pt x="1002914" y="71488"/>
                    </a:cubicBezTo>
                    <a:cubicBezTo>
                      <a:pt x="1073187" y="74028"/>
                      <a:pt x="577041" y="35081"/>
                      <a:pt x="566034" y="35928"/>
                    </a:cubicBezTo>
                    <a:cubicBezTo>
                      <a:pt x="555027" y="36775"/>
                      <a:pt x="829347" y="42701"/>
                      <a:pt x="936874" y="76568"/>
                    </a:cubicBezTo>
                    <a:cubicBezTo>
                      <a:pt x="1044401" y="110435"/>
                      <a:pt x="1184101" y="227275"/>
                      <a:pt x="1211194" y="239128"/>
                    </a:cubicBezTo>
                    <a:cubicBezTo>
                      <a:pt x="1238287" y="250981"/>
                      <a:pt x="1016461" y="92655"/>
                      <a:pt x="1099434" y="147688"/>
                    </a:cubicBezTo>
                    <a:cubicBezTo>
                      <a:pt x="1182407" y="202721"/>
                      <a:pt x="1627754" y="517681"/>
                      <a:pt x="1709034" y="569328"/>
                    </a:cubicBezTo>
                    <a:cubicBezTo>
                      <a:pt x="1790314" y="620975"/>
                      <a:pt x="1585421" y="449101"/>
                      <a:pt x="1587114" y="457568"/>
                    </a:cubicBezTo>
                    <a:cubicBezTo>
                      <a:pt x="1588807" y="466035"/>
                      <a:pt x="1742054" y="641295"/>
                      <a:pt x="1719194" y="620128"/>
                    </a:cubicBezTo>
                    <a:cubicBezTo>
                      <a:pt x="1696334" y="598961"/>
                      <a:pt x="1521074" y="393221"/>
                      <a:pt x="1449954" y="330568"/>
                    </a:cubicBezTo>
                    <a:cubicBezTo>
                      <a:pt x="1378834" y="267915"/>
                      <a:pt x="1344121" y="281461"/>
                      <a:pt x="1292474" y="244208"/>
                    </a:cubicBezTo>
                    <a:cubicBezTo>
                      <a:pt x="1240827" y="206955"/>
                      <a:pt x="1190874" y="141761"/>
                      <a:pt x="1140074" y="107048"/>
                    </a:cubicBezTo>
                    <a:cubicBezTo>
                      <a:pt x="1089274" y="72335"/>
                      <a:pt x="1161240" y="50321"/>
                      <a:pt x="987674" y="35928"/>
                    </a:cubicBezTo>
                    <a:cubicBezTo>
                      <a:pt x="814108" y="21535"/>
                      <a:pt x="223981" y="2908"/>
                      <a:pt x="83434" y="3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9A22C409-0647-4CA8-B847-1CE596778B1C}"/>
                  </a:ext>
                </a:extLst>
              </p:cNvPr>
              <p:cNvSpPr/>
              <p:nvPr/>
            </p:nvSpPr>
            <p:spPr>
              <a:xfrm>
                <a:off x="3950964" y="2273236"/>
                <a:ext cx="1818053" cy="1066384"/>
              </a:xfrm>
              <a:custGeom>
                <a:avLst/>
                <a:gdLst>
                  <a:gd name="connsiteX0" fmla="*/ 1276 w 1818053"/>
                  <a:gd name="connsiteY0" fmla="*/ 2604 h 1066384"/>
                  <a:gd name="connsiteX1" fmla="*/ 961396 w 1818053"/>
                  <a:gd name="connsiteY1" fmla="*/ 236284 h 1066384"/>
                  <a:gd name="connsiteX2" fmla="*/ 773436 w 1818053"/>
                  <a:gd name="connsiteY2" fmla="*/ 165164 h 1066384"/>
                  <a:gd name="connsiteX3" fmla="*/ 1230636 w 1818053"/>
                  <a:gd name="connsiteY3" fmla="*/ 652844 h 1066384"/>
                  <a:gd name="connsiteX4" fmla="*/ 1139196 w 1818053"/>
                  <a:gd name="connsiteY4" fmla="*/ 586804 h 1066384"/>
                  <a:gd name="connsiteX5" fmla="*/ 1814836 w 1818053"/>
                  <a:gd name="connsiteY5" fmla="*/ 1064324 h 1066384"/>
                  <a:gd name="connsiteX6" fmla="*/ 1383036 w 1818053"/>
                  <a:gd name="connsiteY6" fmla="*/ 754444 h 1066384"/>
                  <a:gd name="connsiteX7" fmla="*/ 1113796 w 1818053"/>
                  <a:gd name="connsiteY7" fmla="*/ 622364 h 1066384"/>
                  <a:gd name="connsiteX8" fmla="*/ 1144276 w 1818053"/>
                  <a:gd name="connsiteY8" fmla="*/ 703644 h 1066384"/>
                  <a:gd name="connsiteX9" fmla="*/ 869956 w 1818053"/>
                  <a:gd name="connsiteY9" fmla="*/ 444564 h 1066384"/>
                  <a:gd name="connsiteX10" fmla="*/ 1443996 w 1818053"/>
                  <a:gd name="connsiteY10" fmla="*/ 698564 h 1066384"/>
                  <a:gd name="connsiteX11" fmla="*/ 1052836 w 1818053"/>
                  <a:gd name="connsiteY11" fmla="*/ 363284 h 1066384"/>
                  <a:gd name="connsiteX12" fmla="*/ 763276 w 1818053"/>
                  <a:gd name="connsiteY12" fmla="*/ 124524 h 1066384"/>
                  <a:gd name="connsiteX13" fmla="*/ 1276 w 1818053"/>
                  <a:gd name="connsiteY13" fmla="*/ 2604 h 106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18053" h="1066384">
                    <a:moveTo>
                      <a:pt x="1276" y="2604"/>
                    </a:moveTo>
                    <a:cubicBezTo>
                      <a:pt x="34296" y="21231"/>
                      <a:pt x="832703" y="209191"/>
                      <a:pt x="961396" y="236284"/>
                    </a:cubicBezTo>
                    <a:cubicBezTo>
                      <a:pt x="1090089" y="263377"/>
                      <a:pt x="728563" y="95737"/>
                      <a:pt x="773436" y="165164"/>
                    </a:cubicBezTo>
                    <a:cubicBezTo>
                      <a:pt x="818309" y="234591"/>
                      <a:pt x="1169676" y="582571"/>
                      <a:pt x="1230636" y="652844"/>
                    </a:cubicBezTo>
                    <a:cubicBezTo>
                      <a:pt x="1291596" y="723117"/>
                      <a:pt x="1139196" y="586804"/>
                      <a:pt x="1139196" y="586804"/>
                    </a:cubicBezTo>
                    <a:lnTo>
                      <a:pt x="1814836" y="1064324"/>
                    </a:lnTo>
                    <a:cubicBezTo>
                      <a:pt x="1855476" y="1092264"/>
                      <a:pt x="1499876" y="828104"/>
                      <a:pt x="1383036" y="754444"/>
                    </a:cubicBezTo>
                    <a:cubicBezTo>
                      <a:pt x="1266196" y="680784"/>
                      <a:pt x="1153589" y="630831"/>
                      <a:pt x="1113796" y="622364"/>
                    </a:cubicBezTo>
                    <a:cubicBezTo>
                      <a:pt x="1074003" y="613897"/>
                      <a:pt x="1184916" y="733277"/>
                      <a:pt x="1144276" y="703644"/>
                    </a:cubicBezTo>
                    <a:cubicBezTo>
                      <a:pt x="1103636" y="674011"/>
                      <a:pt x="820003" y="445411"/>
                      <a:pt x="869956" y="444564"/>
                    </a:cubicBezTo>
                    <a:cubicBezTo>
                      <a:pt x="919909" y="443717"/>
                      <a:pt x="1413516" y="712111"/>
                      <a:pt x="1443996" y="698564"/>
                    </a:cubicBezTo>
                    <a:cubicBezTo>
                      <a:pt x="1474476" y="685017"/>
                      <a:pt x="1166289" y="458957"/>
                      <a:pt x="1052836" y="363284"/>
                    </a:cubicBezTo>
                    <a:cubicBezTo>
                      <a:pt x="939383" y="267611"/>
                      <a:pt x="941076" y="179557"/>
                      <a:pt x="763276" y="124524"/>
                    </a:cubicBezTo>
                    <a:cubicBezTo>
                      <a:pt x="585476" y="69491"/>
                      <a:pt x="-31744" y="-16023"/>
                      <a:pt x="1276" y="26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2431A8BB-6847-42D7-9FB1-39AB1C862CBD}"/>
                  </a:ext>
                </a:extLst>
              </p:cNvPr>
              <p:cNvSpPr/>
              <p:nvPr/>
            </p:nvSpPr>
            <p:spPr>
              <a:xfrm>
                <a:off x="3682833" y="2328119"/>
                <a:ext cx="1007798" cy="180132"/>
              </a:xfrm>
              <a:custGeom>
                <a:avLst/>
                <a:gdLst>
                  <a:gd name="connsiteX0" fmla="*/ 167 w 1007798"/>
                  <a:gd name="connsiteY0" fmla="*/ 180131 h 180132"/>
                  <a:gd name="connsiteX1" fmla="*/ 377992 w 1007798"/>
                  <a:gd name="connsiteY1" fmla="*/ 11856 h 180132"/>
                  <a:gd name="connsiteX2" fmla="*/ 181142 w 1007798"/>
                  <a:gd name="connsiteY2" fmla="*/ 53131 h 180132"/>
                  <a:gd name="connsiteX3" fmla="*/ 495467 w 1007798"/>
                  <a:gd name="connsiteY3" fmla="*/ 43606 h 180132"/>
                  <a:gd name="connsiteX4" fmla="*/ 1006642 w 1007798"/>
                  <a:gd name="connsiteY4" fmla="*/ 100756 h 180132"/>
                  <a:gd name="connsiteX5" fmla="*/ 628817 w 1007798"/>
                  <a:gd name="connsiteY5" fmla="*/ 34081 h 180132"/>
                  <a:gd name="connsiteX6" fmla="*/ 431967 w 1007798"/>
                  <a:gd name="connsiteY6" fmla="*/ 8681 h 180132"/>
                  <a:gd name="connsiteX7" fmla="*/ 167 w 1007798"/>
                  <a:gd name="connsiteY7" fmla="*/ 180131 h 180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7798" h="180132">
                    <a:moveTo>
                      <a:pt x="167" y="180131"/>
                    </a:moveTo>
                    <a:cubicBezTo>
                      <a:pt x="-8829" y="180660"/>
                      <a:pt x="347830" y="33023"/>
                      <a:pt x="377992" y="11856"/>
                    </a:cubicBezTo>
                    <a:cubicBezTo>
                      <a:pt x="408154" y="-9311"/>
                      <a:pt x="161563" y="47839"/>
                      <a:pt x="181142" y="53131"/>
                    </a:cubicBezTo>
                    <a:cubicBezTo>
                      <a:pt x="200721" y="58423"/>
                      <a:pt x="357884" y="35669"/>
                      <a:pt x="495467" y="43606"/>
                    </a:cubicBezTo>
                    <a:cubicBezTo>
                      <a:pt x="633050" y="51543"/>
                      <a:pt x="984417" y="102343"/>
                      <a:pt x="1006642" y="100756"/>
                    </a:cubicBezTo>
                    <a:cubicBezTo>
                      <a:pt x="1028867" y="99169"/>
                      <a:pt x="724596" y="49427"/>
                      <a:pt x="628817" y="34081"/>
                    </a:cubicBezTo>
                    <a:cubicBezTo>
                      <a:pt x="533038" y="18735"/>
                      <a:pt x="534096" y="-16190"/>
                      <a:pt x="431967" y="8681"/>
                    </a:cubicBezTo>
                    <a:cubicBezTo>
                      <a:pt x="329838" y="33552"/>
                      <a:pt x="9163" y="179602"/>
                      <a:pt x="167" y="180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9107F64F-AB0F-45B1-848C-9937277629C5}"/>
                  </a:ext>
                </a:extLst>
              </p:cNvPr>
              <p:cNvSpPr/>
              <p:nvPr/>
            </p:nvSpPr>
            <p:spPr>
              <a:xfrm>
                <a:off x="3141877" y="2265477"/>
                <a:ext cx="1134436" cy="253728"/>
              </a:xfrm>
              <a:custGeom>
                <a:avLst/>
                <a:gdLst>
                  <a:gd name="connsiteX0" fmla="*/ 1115798 w 1134436"/>
                  <a:gd name="connsiteY0" fmla="*/ 249123 h 253728"/>
                  <a:gd name="connsiteX1" fmla="*/ 1036423 w 1134436"/>
                  <a:gd name="connsiteY1" fmla="*/ 182448 h 253728"/>
                  <a:gd name="connsiteX2" fmla="*/ 706223 w 1134436"/>
                  <a:gd name="connsiteY2" fmla="*/ 45923 h 253728"/>
                  <a:gd name="connsiteX3" fmla="*/ 214098 w 1134436"/>
                  <a:gd name="connsiteY3" fmla="*/ 45923 h 253728"/>
                  <a:gd name="connsiteX4" fmla="*/ 569698 w 1134436"/>
                  <a:gd name="connsiteY4" fmla="*/ 33223 h 253728"/>
                  <a:gd name="connsiteX5" fmla="*/ 90273 w 1134436"/>
                  <a:gd name="connsiteY5" fmla="*/ 42748 h 253728"/>
                  <a:gd name="connsiteX6" fmla="*/ 4548 w 1134436"/>
                  <a:gd name="connsiteY6" fmla="*/ 188798 h 253728"/>
                  <a:gd name="connsiteX7" fmla="*/ 156948 w 1134436"/>
                  <a:gd name="connsiteY7" fmla="*/ 23698 h 253728"/>
                  <a:gd name="connsiteX8" fmla="*/ 429998 w 1134436"/>
                  <a:gd name="connsiteY8" fmla="*/ 4648 h 253728"/>
                  <a:gd name="connsiteX9" fmla="*/ 731623 w 1134436"/>
                  <a:gd name="connsiteY9" fmla="*/ 58623 h 253728"/>
                  <a:gd name="connsiteX10" fmla="*/ 1115798 w 1134436"/>
                  <a:gd name="connsiteY10" fmla="*/ 249123 h 25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4436" h="253728">
                    <a:moveTo>
                      <a:pt x="1115798" y="249123"/>
                    </a:moveTo>
                    <a:cubicBezTo>
                      <a:pt x="1166598" y="269760"/>
                      <a:pt x="1104685" y="216315"/>
                      <a:pt x="1036423" y="182448"/>
                    </a:cubicBezTo>
                    <a:cubicBezTo>
                      <a:pt x="968161" y="148581"/>
                      <a:pt x="843277" y="68677"/>
                      <a:pt x="706223" y="45923"/>
                    </a:cubicBezTo>
                    <a:cubicBezTo>
                      <a:pt x="569169" y="23169"/>
                      <a:pt x="236852" y="48040"/>
                      <a:pt x="214098" y="45923"/>
                    </a:cubicBezTo>
                    <a:cubicBezTo>
                      <a:pt x="191344" y="43806"/>
                      <a:pt x="590335" y="33752"/>
                      <a:pt x="569698" y="33223"/>
                    </a:cubicBezTo>
                    <a:cubicBezTo>
                      <a:pt x="549061" y="32694"/>
                      <a:pt x="184465" y="16819"/>
                      <a:pt x="90273" y="42748"/>
                    </a:cubicBezTo>
                    <a:cubicBezTo>
                      <a:pt x="-3919" y="68677"/>
                      <a:pt x="-6565" y="191973"/>
                      <a:pt x="4548" y="188798"/>
                    </a:cubicBezTo>
                    <a:cubicBezTo>
                      <a:pt x="15661" y="185623"/>
                      <a:pt x="86040" y="54390"/>
                      <a:pt x="156948" y="23698"/>
                    </a:cubicBezTo>
                    <a:cubicBezTo>
                      <a:pt x="227856" y="-6994"/>
                      <a:pt x="334219" y="-1173"/>
                      <a:pt x="429998" y="4648"/>
                    </a:cubicBezTo>
                    <a:cubicBezTo>
                      <a:pt x="525777" y="10469"/>
                      <a:pt x="615735" y="22110"/>
                      <a:pt x="731623" y="58623"/>
                    </a:cubicBezTo>
                    <a:cubicBezTo>
                      <a:pt x="847511" y="95136"/>
                      <a:pt x="1064998" y="228486"/>
                      <a:pt x="1115798" y="2491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D8A60895-5F7A-4FB3-B49C-DB1CD2525FE9}"/>
                  </a:ext>
                </a:extLst>
              </p:cNvPr>
              <p:cNvSpPr/>
              <p:nvPr/>
            </p:nvSpPr>
            <p:spPr>
              <a:xfrm>
                <a:off x="3978773" y="1698045"/>
                <a:ext cx="644761" cy="611897"/>
              </a:xfrm>
              <a:custGeom>
                <a:avLst/>
                <a:gdLst>
                  <a:gd name="connsiteX0" fmla="*/ 638947 w 644761"/>
                  <a:gd name="connsiteY0" fmla="*/ 608275 h 611897"/>
                  <a:gd name="connsiteX1" fmla="*/ 598307 w 644761"/>
                  <a:gd name="connsiteY1" fmla="*/ 567635 h 611897"/>
                  <a:gd name="connsiteX2" fmla="*/ 384947 w 644761"/>
                  <a:gd name="connsiteY2" fmla="*/ 359355 h 611897"/>
                  <a:gd name="connsiteX3" fmla="*/ 105547 w 644761"/>
                  <a:gd name="connsiteY3" fmla="*/ 54555 h 611897"/>
                  <a:gd name="connsiteX4" fmla="*/ 384947 w 644761"/>
                  <a:gd name="connsiteY4" fmla="*/ 267915 h 611897"/>
                  <a:gd name="connsiteX5" fmla="*/ 344307 w 644761"/>
                  <a:gd name="connsiteY5" fmla="*/ 267915 h 611897"/>
                  <a:gd name="connsiteX6" fmla="*/ 3947 w 644761"/>
                  <a:gd name="connsiteY6" fmla="*/ 3755 h 611897"/>
                  <a:gd name="connsiteX7" fmla="*/ 176667 w 644761"/>
                  <a:gd name="connsiteY7" fmla="*/ 135835 h 611897"/>
                  <a:gd name="connsiteX8" fmla="*/ 445907 w 644761"/>
                  <a:gd name="connsiteY8" fmla="*/ 455875 h 611897"/>
                  <a:gd name="connsiteX9" fmla="*/ 638947 w 644761"/>
                  <a:gd name="connsiteY9" fmla="*/ 608275 h 61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4761" h="611897">
                    <a:moveTo>
                      <a:pt x="638947" y="608275"/>
                    </a:moveTo>
                    <a:cubicBezTo>
                      <a:pt x="664347" y="626902"/>
                      <a:pt x="598307" y="567635"/>
                      <a:pt x="598307" y="567635"/>
                    </a:cubicBezTo>
                    <a:cubicBezTo>
                      <a:pt x="555974" y="526148"/>
                      <a:pt x="467074" y="444868"/>
                      <a:pt x="384947" y="359355"/>
                    </a:cubicBezTo>
                    <a:cubicBezTo>
                      <a:pt x="302820" y="273842"/>
                      <a:pt x="105547" y="69795"/>
                      <a:pt x="105547" y="54555"/>
                    </a:cubicBezTo>
                    <a:cubicBezTo>
                      <a:pt x="105547" y="39315"/>
                      <a:pt x="345154" y="232355"/>
                      <a:pt x="384947" y="267915"/>
                    </a:cubicBezTo>
                    <a:cubicBezTo>
                      <a:pt x="424740" y="303475"/>
                      <a:pt x="407807" y="311942"/>
                      <a:pt x="344307" y="267915"/>
                    </a:cubicBezTo>
                    <a:cubicBezTo>
                      <a:pt x="280807" y="223888"/>
                      <a:pt x="31887" y="25768"/>
                      <a:pt x="3947" y="3755"/>
                    </a:cubicBezTo>
                    <a:cubicBezTo>
                      <a:pt x="-23993" y="-18258"/>
                      <a:pt x="103007" y="60482"/>
                      <a:pt x="176667" y="135835"/>
                    </a:cubicBezTo>
                    <a:cubicBezTo>
                      <a:pt x="250327" y="211188"/>
                      <a:pt x="368014" y="378828"/>
                      <a:pt x="445907" y="455875"/>
                    </a:cubicBezTo>
                    <a:cubicBezTo>
                      <a:pt x="523800" y="532922"/>
                      <a:pt x="613547" y="589648"/>
                      <a:pt x="638947" y="6082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9A655279-9BD9-4C43-82B8-5D781B847424}"/>
                  </a:ext>
                </a:extLst>
              </p:cNvPr>
              <p:cNvSpPr/>
              <p:nvPr/>
            </p:nvSpPr>
            <p:spPr>
              <a:xfrm>
                <a:off x="3630558" y="2012624"/>
                <a:ext cx="1125663" cy="269062"/>
              </a:xfrm>
              <a:custGeom>
                <a:avLst/>
                <a:gdLst>
                  <a:gd name="connsiteX0" fmla="*/ 1642 w 1125663"/>
                  <a:gd name="connsiteY0" fmla="*/ 268296 h 269062"/>
                  <a:gd name="connsiteX1" fmla="*/ 656962 w 1125663"/>
                  <a:gd name="connsiteY1" fmla="*/ 105736 h 269062"/>
                  <a:gd name="connsiteX2" fmla="*/ 1119242 w 1125663"/>
                  <a:gd name="connsiteY2" fmla="*/ 110816 h 269062"/>
                  <a:gd name="connsiteX3" fmla="*/ 316602 w 1125663"/>
                  <a:gd name="connsiteY3" fmla="*/ 156536 h 269062"/>
                  <a:gd name="connsiteX4" fmla="*/ 1109082 w 1125663"/>
                  <a:gd name="connsiteY4" fmla="*/ 19376 h 269062"/>
                  <a:gd name="connsiteX5" fmla="*/ 489322 w 1125663"/>
                  <a:gd name="connsiteY5" fmla="*/ 29536 h 269062"/>
                  <a:gd name="connsiteX6" fmla="*/ 1642 w 1125663"/>
                  <a:gd name="connsiteY6" fmla="*/ 268296 h 26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663" h="269062">
                    <a:moveTo>
                      <a:pt x="1642" y="268296"/>
                    </a:moveTo>
                    <a:cubicBezTo>
                      <a:pt x="29582" y="280996"/>
                      <a:pt x="470695" y="131983"/>
                      <a:pt x="656962" y="105736"/>
                    </a:cubicBezTo>
                    <a:cubicBezTo>
                      <a:pt x="843229" y="79489"/>
                      <a:pt x="1175969" y="102349"/>
                      <a:pt x="1119242" y="110816"/>
                    </a:cubicBezTo>
                    <a:cubicBezTo>
                      <a:pt x="1062515" y="119283"/>
                      <a:pt x="318295" y="171776"/>
                      <a:pt x="316602" y="156536"/>
                    </a:cubicBezTo>
                    <a:cubicBezTo>
                      <a:pt x="314909" y="141296"/>
                      <a:pt x="1080295" y="40543"/>
                      <a:pt x="1109082" y="19376"/>
                    </a:cubicBezTo>
                    <a:cubicBezTo>
                      <a:pt x="1137869" y="-1791"/>
                      <a:pt x="669662" y="-14491"/>
                      <a:pt x="489322" y="29536"/>
                    </a:cubicBezTo>
                    <a:cubicBezTo>
                      <a:pt x="308982" y="73563"/>
                      <a:pt x="-26298" y="255596"/>
                      <a:pt x="1642" y="2682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755081A4-D949-479C-990A-077AD5FC7660}"/>
                  </a:ext>
                </a:extLst>
              </p:cNvPr>
              <p:cNvSpPr/>
              <p:nvPr/>
            </p:nvSpPr>
            <p:spPr>
              <a:xfrm>
                <a:off x="2996263" y="2322117"/>
                <a:ext cx="461778" cy="807521"/>
              </a:xfrm>
              <a:custGeom>
                <a:avLst/>
                <a:gdLst>
                  <a:gd name="connsiteX0" fmla="*/ 447977 w 461778"/>
                  <a:gd name="connsiteY0" fmla="*/ 65483 h 807521"/>
                  <a:gd name="connsiteX1" fmla="*/ 6017 w 461778"/>
                  <a:gd name="connsiteY1" fmla="*/ 349963 h 807521"/>
                  <a:gd name="connsiteX2" fmla="*/ 183817 w 461778"/>
                  <a:gd name="connsiteY2" fmla="*/ 182323 h 807521"/>
                  <a:gd name="connsiteX3" fmla="*/ 66977 w 461778"/>
                  <a:gd name="connsiteY3" fmla="*/ 304243 h 807521"/>
                  <a:gd name="connsiteX4" fmla="*/ 26337 w 461778"/>
                  <a:gd name="connsiteY4" fmla="*/ 802083 h 807521"/>
                  <a:gd name="connsiteX5" fmla="*/ 26337 w 461778"/>
                  <a:gd name="connsiteY5" fmla="*/ 548083 h 807521"/>
                  <a:gd name="connsiteX6" fmla="*/ 46657 w 461778"/>
                  <a:gd name="connsiteY6" fmla="*/ 217883 h 807521"/>
                  <a:gd name="connsiteX7" fmla="*/ 56817 w 461778"/>
                  <a:gd name="connsiteY7" fmla="*/ 339803 h 807521"/>
                  <a:gd name="connsiteX8" fmla="*/ 97457 w 461778"/>
                  <a:gd name="connsiteY8" fmla="*/ 111203 h 807521"/>
                  <a:gd name="connsiteX9" fmla="*/ 341297 w 461778"/>
                  <a:gd name="connsiteY9" fmla="*/ 4523 h 807521"/>
                  <a:gd name="connsiteX10" fmla="*/ 21257 w 461778"/>
                  <a:gd name="connsiteY10" fmla="*/ 253443 h 807521"/>
                  <a:gd name="connsiteX11" fmla="*/ 320977 w 461778"/>
                  <a:gd name="connsiteY11" fmla="*/ 141683 h 807521"/>
                  <a:gd name="connsiteX12" fmla="*/ 447977 w 461778"/>
                  <a:gd name="connsiteY12" fmla="*/ 65483 h 80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1778" h="807521">
                    <a:moveTo>
                      <a:pt x="447977" y="65483"/>
                    </a:moveTo>
                    <a:cubicBezTo>
                      <a:pt x="395484" y="100196"/>
                      <a:pt x="50044" y="330490"/>
                      <a:pt x="6017" y="349963"/>
                    </a:cubicBezTo>
                    <a:cubicBezTo>
                      <a:pt x="-38010" y="369436"/>
                      <a:pt x="173657" y="189943"/>
                      <a:pt x="183817" y="182323"/>
                    </a:cubicBezTo>
                    <a:cubicBezTo>
                      <a:pt x="193977" y="174703"/>
                      <a:pt x="93224" y="200950"/>
                      <a:pt x="66977" y="304243"/>
                    </a:cubicBezTo>
                    <a:cubicBezTo>
                      <a:pt x="40730" y="407536"/>
                      <a:pt x="33110" y="761443"/>
                      <a:pt x="26337" y="802083"/>
                    </a:cubicBezTo>
                    <a:cubicBezTo>
                      <a:pt x="19564" y="842723"/>
                      <a:pt x="22950" y="645450"/>
                      <a:pt x="26337" y="548083"/>
                    </a:cubicBezTo>
                    <a:cubicBezTo>
                      <a:pt x="29724" y="450716"/>
                      <a:pt x="41577" y="252596"/>
                      <a:pt x="46657" y="217883"/>
                    </a:cubicBezTo>
                    <a:cubicBezTo>
                      <a:pt x="51737" y="183170"/>
                      <a:pt x="48350" y="357583"/>
                      <a:pt x="56817" y="339803"/>
                    </a:cubicBezTo>
                    <a:cubicBezTo>
                      <a:pt x="65284" y="322023"/>
                      <a:pt x="50044" y="167083"/>
                      <a:pt x="97457" y="111203"/>
                    </a:cubicBezTo>
                    <a:cubicBezTo>
                      <a:pt x="144870" y="55323"/>
                      <a:pt x="353997" y="-19184"/>
                      <a:pt x="341297" y="4523"/>
                    </a:cubicBezTo>
                    <a:cubicBezTo>
                      <a:pt x="328597" y="28230"/>
                      <a:pt x="24644" y="230583"/>
                      <a:pt x="21257" y="253443"/>
                    </a:cubicBezTo>
                    <a:cubicBezTo>
                      <a:pt x="17870" y="276303"/>
                      <a:pt x="250704" y="172163"/>
                      <a:pt x="320977" y="141683"/>
                    </a:cubicBezTo>
                    <a:cubicBezTo>
                      <a:pt x="391250" y="111203"/>
                      <a:pt x="500470" y="30770"/>
                      <a:pt x="447977" y="654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B99111E9-A780-411E-B0FF-70136162B860}"/>
                  </a:ext>
                </a:extLst>
              </p:cNvPr>
              <p:cNvSpPr/>
              <p:nvPr/>
            </p:nvSpPr>
            <p:spPr>
              <a:xfrm>
                <a:off x="2884311" y="2384635"/>
                <a:ext cx="501127" cy="2700658"/>
              </a:xfrm>
              <a:custGeom>
                <a:avLst/>
                <a:gdLst>
                  <a:gd name="connsiteX0" fmla="*/ 285609 w 501127"/>
                  <a:gd name="connsiteY0" fmla="*/ 2965 h 2700658"/>
                  <a:gd name="connsiteX1" fmla="*/ 92569 w 501127"/>
                  <a:gd name="connsiteY1" fmla="*/ 683685 h 2700658"/>
                  <a:gd name="connsiteX2" fmla="*/ 178929 w 501127"/>
                  <a:gd name="connsiteY2" fmla="*/ 358565 h 2700658"/>
                  <a:gd name="connsiteX3" fmla="*/ 97649 w 501127"/>
                  <a:gd name="connsiteY3" fmla="*/ 917365 h 2700658"/>
                  <a:gd name="connsiteX4" fmla="*/ 72249 w 501127"/>
                  <a:gd name="connsiteY4" fmla="*/ 1471085 h 2700658"/>
                  <a:gd name="connsiteX5" fmla="*/ 72249 w 501127"/>
                  <a:gd name="connsiteY5" fmla="*/ 1039285 h 2700658"/>
                  <a:gd name="connsiteX6" fmla="*/ 102729 w 501127"/>
                  <a:gd name="connsiteY6" fmla="*/ 1791125 h 2700658"/>
                  <a:gd name="connsiteX7" fmla="*/ 87489 w 501127"/>
                  <a:gd name="connsiteY7" fmla="*/ 1521885 h 2700658"/>
                  <a:gd name="connsiteX8" fmla="*/ 331329 w 501127"/>
                  <a:gd name="connsiteY8" fmla="*/ 2233085 h 2700658"/>
                  <a:gd name="connsiteX9" fmla="*/ 275449 w 501127"/>
                  <a:gd name="connsiteY9" fmla="*/ 2090845 h 2700658"/>
                  <a:gd name="connsiteX10" fmla="*/ 498969 w 501127"/>
                  <a:gd name="connsiteY10" fmla="*/ 2685205 h 2700658"/>
                  <a:gd name="connsiteX11" fmla="*/ 366889 w 501127"/>
                  <a:gd name="connsiteY11" fmla="*/ 2380405 h 2700658"/>
                  <a:gd name="connsiteX12" fmla="*/ 21449 w 501127"/>
                  <a:gd name="connsiteY12" fmla="*/ 897045 h 2700658"/>
                  <a:gd name="connsiteX13" fmla="*/ 41769 w 501127"/>
                  <a:gd name="connsiteY13" fmla="*/ 897045 h 2700658"/>
                  <a:gd name="connsiteX14" fmla="*/ 82409 w 501127"/>
                  <a:gd name="connsiteY14" fmla="*/ 404285 h 2700658"/>
                  <a:gd name="connsiteX15" fmla="*/ 148449 w 501127"/>
                  <a:gd name="connsiteY15" fmla="*/ 292525 h 2700658"/>
                  <a:gd name="connsiteX16" fmla="*/ 153529 w 501127"/>
                  <a:gd name="connsiteY16" fmla="*/ 429685 h 2700658"/>
                  <a:gd name="connsiteX17" fmla="*/ 285609 w 501127"/>
                  <a:gd name="connsiteY17" fmla="*/ 2965 h 270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1127" h="2700658">
                    <a:moveTo>
                      <a:pt x="285609" y="2965"/>
                    </a:moveTo>
                    <a:cubicBezTo>
                      <a:pt x="275449" y="45298"/>
                      <a:pt x="110349" y="624418"/>
                      <a:pt x="92569" y="683685"/>
                    </a:cubicBezTo>
                    <a:cubicBezTo>
                      <a:pt x="74789" y="742952"/>
                      <a:pt x="178082" y="319618"/>
                      <a:pt x="178929" y="358565"/>
                    </a:cubicBezTo>
                    <a:cubicBezTo>
                      <a:pt x="179776" y="397512"/>
                      <a:pt x="115429" y="731945"/>
                      <a:pt x="97649" y="917365"/>
                    </a:cubicBezTo>
                    <a:cubicBezTo>
                      <a:pt x="79869" y="1102785"/>
                      <a:pt x="76482" y="1450765"/>
                      <a:pt x="72249" y="1471085"/>
                    </a:cubicBezTo>
                    <a:cubicBezTo>
                      <a:pt x="68016" y="1491405"/>
                      <a:pt x="67169" y="985945"/>
                      <a:pt x="72249" y="1039285"/>
                    </a:cubicBezTo>
                    <a:cubicBezTo>
                      <a:pt x="77329" y="1092625"/>
                      <a:pt x="100189" y="1710692"/>
                      <a:pt x="102729" y="1791125"/>
                    </a:cubicBezTo>
                    <a:cubicBezTo>
                      <a:pt x="105269" y="1871558"/>
                      <a:pt x="49389" y="1448225"/>
                      <a:pt x="87489" y="1521885"/>
                    </a:cubicBezTo>
                    <a:cubicBezTo>
                      <a:pt x="125589" y="1595545"/>
                      <a:pt x="300002" y="2138258"/>
                      <a:pt x="331329" y="2233085"/>
                    </a:cubicBezTo>
                    <a:cubicBezTo>
                      <a:pt x="362656" y="2327912"/>
                      <a:pt x="247509" y="2015492"/>
                      <a:pt x="275449" y="2090845"/>
                    </a:cubicBezTo>
                    <a:cubicBezTo>
                      <a:pt x="303389" y="2166198"/>
                      <a:pt x="483729" y="2636945"/>
                      <a:pt x="498969" y="2685205"/>
                    </a:cubicBezTo>
                    <a:cubicBezTo>
                      <a:pt x="514209" y="2733465"/>
                      <a:pt x="446476" y="2678432"/>
                      <a:pt x="366889" y="2380405"/>
                    </a:cubicBezTo>
                    <a:cubicBezTo>
                      <a:pt x="287302" y="2082378"/>
                      <a:pt x="75636" y="1144272"/>
                      <a:pt x="21449" y="897045"/>
                    </a:cubicBezTo>
                    <a:cubicBezTo>
                      <a:pt x="-32738" y="649818"/>
                      <a:pt x="31609" y="979172"/>
                      <a:pt x="41769" y="897045"/>
                    </a:cubicBezTo>
                    <a:cubicBezTo>
                      <a:pt x="51929" y="814918"/>
                      <a:pt x="64629" y="505038"/>
                      <a:pt x="82409" y="404285"/>
                    </a:cubicBezTo>
                    <a:cubicBezTo>
                      <a:pt x="100189" y="303532"/>
                      <a:pt x="136596" y="288292"/>
                      <a:pt x="148449" y="292525"/>
                    </a:cubicBezTo>
                    <a:cubicBezTo>
                      <a:pt x="160302" y="296758"/>
                      <a:pt x="131516" y="474558"/>
                      <a:pt x="153529" y="429685"/>
                    </a:cubicBezTo>
                    <a:cubicBezTo>
                      <a:pt x="175542" y="384812"/>
                      <a:pt x="295769" y="-39368"/>
                      <a:pt x="285609" y="29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748996E0-1763-416A-AFE3-FEE29AED2B23}"/>
                  </a:ext>
                </a:extLst>
              </p:cNvPr>
              <p:cNvSpPr/>
              <p:nvPr/>
            </p:nvSpPr>
            <p:spPr>
              <a:xfrm>
                <a:off x="2758406" y="2534328"/>
                <a:ext cx="221869" cy="1819613"/>
              </a:xfrm>
              <a:custGeom>
                <a:avLst/>
                <a:gdLst>
                  <a:gd name="connsiteX0" fmla="*/ 221861 w 221869"/>
                  <a:gd name="connsiteY0" fmla="*/ 1439 h 1819613"/>
                  <a:gd name="connsiteX1" fmla="*/ 35594 w 221869"/>
                  <a:gd name="connsiteY1" fmla="*/ 1004739 h 1819613"/>
                  <a:gd name="connsiteX2" fmla="*/ 128727 w 221869"/>
                  <a:gd name="connsiteY2" fmla="*/ 429005 h 1819613"/>
                  <a:gd name="connsiteX3" fmla="*/ 141427 w 221869"/>
                  <a:gd name="connsiteY3" fmla="*/ 293539 h 1819613"/>
                  <a:gd name="connsiteX4" fmla="*/ 69461 w 221869"/>
                  <a:gd name="connsiteY4" fmla="*/ 725339 h 1819613"/>
                  <a:gd name="connsiteX5" fmla="*/ 65227 w 221869"/>
                  <a:gd name="connsiteY5" fmla="*/ 1529672 h 1819613"/>
                  <a:gd name="connsiteX6" fmla="*/ 22894 w 221869"/>
                  <a:gd name="connsiteY6" fmla="*/ 1356105 h 1819613"/>
                  <a:gd name="connsiteX7" fmla="*/ 94861 w 221869"/>
                  <a:gd name="connsiteY7" fmla="*/ 1813305 h 1819613"/>
                  <a:gd name="connsiteX8" fmla="*/ 31361 w 221869"/>
                  <a:gd name="connsiteY8" fmla="*/ 1597405 h 1819613"/>
                  <a:gd name="connsiteX9" fmla="*/ 22894 w 221869"/>
                  <a:gd name="connsiteY9" fmla="*/ 1246039 h 1819613"/>
                  <a:gd name="connsiteX10" fmla="*/ 1727 w 221869"/>
                  <a:gd name="connsiteY10" fmla="*/ 1068239 h 1819613"/>
                  <a:gd name="connsiteX11" fmla="*/ 27127 w 221869"/>
                  <a:gd name="connsiteY11" fmla="*/ 788839 h 1819613"/>
                  <a:gd name="connsiteX12" fmla="*/ 221861 w 221869"/>
                  <a:gd name="connsiteY12" fmla="*/ 1439 h 181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869" h="1819613">
                    <a:moveTo>
                      <a:pt x="221861" y="1439"/>
                    </a:moveTo>
                    <a:cubicBezTo>
                      <a:pt x="223272" y="37422"/>
                      <a:pt x="51116" y="933478"/>
                      <a:pt x="35594" y="1004739"/>
                    </a:cubicBezTo>
                    <a:cubicBezTo>
                      <a:pt x="20072" y="1076000"/>
                      <a:pt x="111088" y="547538"/>
                      <a:pt x="128727" y="429005"/>
                    </a:cubicBezTo>
                    <a:cubicBezTo>
                      <a:pt x="146366" y="310472"/>
                      <a:pt x="151305" y="244150"/>
                      <a:pt x="141427" y="293539"/>
                    </a:cubicBezTo>
                    <a:cubicBezTo>
                      <a:pt x="131549" y="342928"/>
                      <a:pt x="82161" y="519317"/>
                      <a:pt x="69461" y="725339"/>
                    </a:cubicBezTo>
                    <a:cubicBezTo>
                      <a:pt x="56761" y="931361"/>
                      <a:pt x="72988" y="1424544"/>
                      <a:pt x="65227" y="1529672"/>
                    </a:cubicBezTo>
                    <a:cubicBezTo>
                      <a:pt x="57466" y="1634800"/>
                      <a:pt x="17955" y="1308833"/>
                      <a:pt x="22894" y="1356105"/>
                    </a:cubicBezTo>
                    <a:cubicBezTo>
                      <a:pt x="27833" y="1403377"/>
                      <a:pt x="93450" y="1773088"/>
                      <a:pt x="94861" y="1813305"/>
                    </a:cubicBezTo>
                    <a:cubicBezTo>
                      <a:pt x="96272" y="1853522"/>
                      <a:pt x="43355" y="1691949"/>
                      <a:pt x="31361" y="1597405"/>
                    </a:cubicBezTo>
                    <a:cubicBezTo>
                      <a:pt x="19367" y="1502861"/>
                      <a:pt x="27833" y="1334233"/>
                      <a:pt x="22894" y="1246039"/>
                    </a:cubicBezTo>
                    <a:cubicBezTo>
                      <a:pt x="17955" y="1157845"/>
                      <a:pt x="1022" y="1144439"/>
                      <a:pt x="1727" y="1068239"/>
                    </a:cubicBezTo>
                    <a:cubicBezTo>
                      <a:pt x="2432" y="992039"/>
                      <a:pt x="-10973" y="963111"/>
                      <a:pt x="27127" y="788839"/>
                    </a:cubicBezTo>
                    <a:cubicBezTo>
                      <a:pt x="65227" y="614567"/>
                      <a:pt x="220450" y="-34544"/>
                      <a:pt x="221861" y="14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1A01FAB6-3201-4D3F-ADC4-E28F92A5969F}"/>
                  </a:ext>
                </a:extLst>
              </p:cNvPr>
              <p:cNvSpPr/>
              <p:nvPr/>
            </p:nvSpPr>
            <p:spPr>
              <a:xfrm>
                <a:off x="2560312" y="2713971"/>
                <a:ext cx="315656" cy="2681558"/>
              </a:xfrm>
              <a:custGeom>
                <a:avLst/>
                <a:gdLst>
                  <a:gd name="connsiteX0" fmla="*/ 314968 w 315656"/>
                  <a:gd name="connsiteY0" fmla="*/ 13989 h 2681558"/>
                  <a:gd name="connsiteX1" fmla="*/ 50808 w 315656"/>
                  <a:gd name="connsiteY1" fmla="*/ 1162069 h 2681558"/>
                  <a:gd name="connsiteX2" fmla="*/ 182888 w 315656"/>
                  <a:gd name="connsiteY2" fmla="*/ 450869 h 2681558"/>
                  <a:gd name="connsiteX3" fmla="*/ 76208 w 315656"/>
                  <a:gd name="connsiteY3" fmla="*/ 974109 h 2681558"/>
                  <a:gd name="connsiteX4" fmla="*/ 8 w 315656"/>
                  <a:gd name="connsiteY4" fmla="*/ 1949469 h 2681558"/>
                  <a:gd name="connsiteX5" fmla="*/ 71128 w 315656"/>
                  <a:gd name="connsiteY5" fmla="*/ 1141749 h 2681558"/>
                  <a:gd name="connsiteX6" fmla="*/ 55888 w 315656"/>
                  <a:gd name="connsiteY6" fmla="*/ 1497349 h 2681558"/>
                  <a:gd name="connsiteX7" fmla="*/ 116848 w 315656"/>
                  <a:gd name="connsiteY7" fmla="*/ 2625109 h 2681558"/>
                  <a:gd name="connsiteX8" fmla="*/ 116848 w 315656"/>
                  <a:gd name="connsiteY8" fmla="*/ 2366029 h 2681558"/>
                  <a:gd name="connsiteX9" fmla="*/ 55888 w 315656"/>
                  <a:gd name="connsiteY9" fmla="*/ 1106189 h 2681558"/>
                  <a:gd name="connsiteX10" fmla="*/ 20328 w 315656"/>
                  <a:gd name="connsiteY10" fmla="*/ 1192549 h 2681558"/>
                  <a:gd name="connsiteX11" fmla="*/ 121928 w 315656"/>
                  <a:gd name="connsiteY11" fmla="*/ 501669 h 2681558"/>
                  <a:gd name="connsiteX12" fmla="*/ 127008 w 315656"/>
                  <a:gd name="connsiteY12" fmla="*/ 521989 h 2681558"/>
                  <a:gd name="connsiteX13" fmla="*/ 314968 w 315656"/>
                  <a:gd name="connsiteY13" fmla="*/ 13989 h 268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5656" h="2681558">
                    <a:moveTo>
                      <a:pt x="314968" y="13989"/>
                    </a:moveTo>
                    <a:cubicBezTo>
                      <a:pt x="302268" y="120669"/>
                      <a:pt x="72821" y="1089256"/>
                      <a:pt x="50808" y="1162069"/>
                    </a:cubicBezTo>
                    <a:cubicBezTo>
                      <a:pt x="28795" y="1234882"/>
                      <a:pt x="178655" y="482196"/>
                      <a:pt x="182888" y="450869"/>
                    </a:cubicBezTo>
                    <a:cubicBezTo>
                      <a:pt x="187121" y="419542"/>
                      <a:pt x="106688" y="724342"/>
                      <a:pt x="76208" y="974109"/>
                    </a:cubicBezTo>
                    <a:cubicBezTo>
                      <a:pt x="45728" y="1223876"/>
                      <a:pt x="855" y="1921529"/>
                      <a:pt x="8" y="1949469"/>
                    </a:cubicBezTo>
                    <a:cubicBezTo>
                      <a:pt x="-839" y="1977409"/>
                      <a:pt x="61815" y="1217102"/>
                      <a:pt x="71128" y="1141749"/>
                    </a:cubicBezTo>
                    <a:cubicBezTo>
                      <a:pt x="80441" y="1066396"/>
                      <a:pt x="48268" y="1250122"/>
                      <a:pt x="55888" y="1497349"/>
                    </a:cubicBezTo>
                    <a:cubicBezTo>
                      <a:pt x="63508" y="1744576"/>
                      <a:pt x="106688" y="2480329"/>
                      <a:pt x="116848" y="2625109"/>
                    </a:cubicBezTo>
                    <a:cubicBezTo>
                      <a:pt x="127008" y="2769889"/>
                      <a:pt x="127008" y="2619182"/>
                      <a:pt x="116848" y="2366029"/>
                    </a:cubicBezTo>
                    <a:cubicBezTo>
                      <a:pt x="106688" y="2112876"/>
                      <a:pt x="71975" y="1301769"/>
                      <a:pt x="55888" y="1106189"/>
                    </a:cubicBezTo>
                    <a:cubicBezTo>
                      <a:pt x="39801" y="910609"/>
                      <a:pt x="9321" y="1293302"/>
                      <a:pt x="20328" y="1192549"/>
                    </a:cubicBezTo>
                    <a:cubicBezTo>
                      <a:pt x="31335" y="1091796"/>
                      <a:pt x="104148" y="613429"/>
                      <a:pt x="121928" y="501669"/>
                    </a:cubicBezTo>
                    <a:cubicBezTo>
                      <a:pt x="139708" y="389909"/>
                      <a:pt x="93141" y="600729"/>
                      <a:pt x="127008" y="521989"/>
                    </a:cubicBezTo>
                    <a:cubicBezTo>
                      <a:pt x="160875" y="443249"/>
                      <a:pt x="327668" y="-92691"/>
                      <a:pt x="314968" y="139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B5DAB26F-BFFB-41A2-97B3-8873BC66F879}"/>
                  </a:ext>
                </a:extLst>
              </p:cNvPr>
              <p:cNvSpPr/>
              <p:nvPr/>
            </p:nvSpPr>
            <p:spPr>
              <a:xfrm>
                <a:off x="2366603" y="3840157"/>
                <a:ext cx="176138" cy="2249708"/>
              </a:xfrm>
              <a:custGeom>
                <a:avLst/>
                <a:gdLst>
                  <a:gd name="connsiteX0" fmla="*/ 87037 w 176138"/>
                  <a:gd name="connsiteY0" fmla="*/ 323 h 2249708"/>
                  <a:gd name="connsiteX1" fmla="*/ 5757 w 176138"/>
                  <a:gd name="connsiteY1" fmla="*/ 604843 h 2249708"/>
                  <a:gd name="connsiteX2" fmla="*/ 66717 w 176138"/>
                  <a:gd name="connsiteY2" fmla="*/ 345763 h 2249708"/>
                  <a:gd name="connsiteX3" fmla="*/ 677 w 176138"/>
                  <a:gd name="connsiteY3" fmla="*/ 960443 h 2249708"/>
                  <a:gd name="connsiteX4" fmla="*/ 117517 w 176138"/>
                  <a:gd name="connsiteY4" fmla="*/ 1849443 h 2249708"/>
                  <a:gd name="connsiteX5" fmla="*/ 117517 w 176138"/>
                  <a:gd name="connsiteY5" fmla="*/ 1534483 h 2249708"/>
                  <a:gd name="connsiteX6" fmla="*/ 5757 w 176138"/>
                  <a:gd name="connsiteY6" fmla="*/ 990923 h 2249708"/>
                  <a:gd name="connsiteX7" fmla="*/ 36237 w 176138"/>
                  <a:gd name="connsiteY7" fmla="*/ 706443 h 2249708"/>
                  <a:gd name="connsiteX8" fmla="*/ 87037 w 176138"/>
                  <a:gd name="connsiteY8" fmla="*/ 1209363 h 2249708"/>
                  <a:gd name="connsiteX9" fmla="*/ 168317 w 176138"/>
                  <a:gd name="connsiteY9" fmla="*/ 2230443 h 2249708"/>
                  <a:gd name="connsiteX10" fmla="*/ 168317 w 176138"/>
                  <a:gd name="connsiteY10" fmla="*/ 1818963 h 2249708"/>
                  <a:gd name="connsiteX11" fmla="*/ 127677 w 176138"/>
                  <a:gd name="connsiteY11" fmla="*/ 1097603 h 2249708"/>
                  <a:gd name="connsiteX12" fmla="*/ 26077 w 176138"/>
                  <a:gd name="connsiteY12" fmla="*/ 528643 h 2249708"/>
                  <a:gd name="connsiteX13" fmla="*/ 87037 w 176138"/>
                  <a:gd name="connsiteY13" fmla="*/ 323 h 22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138" h="2249708">
                    <a:moveTo>
                      <a:pt x="87037" y="323"/>
                    </a:moveTo>
                    <a:cubicBezTo>
                      <a:pt x="83650" y="13023"/>
                      <a:pt x="9144" y="547270"/>
                      <a:pt x="5757" y="604843"/>
                    </a:cubicBezTo>
                    <a:cubicBezTo>
                      <a:pt x="2370" y="662416"/>
                      <a:pt x="67564" y="286496"/>
                      <a:pt x="66717" y="345763"/>
                    </a:cubicBezTo>
                    <a:cubicBezTo>
                      <a:pt x="65870" y="405030"/>
                      <a:pt x="-7790" y="709830"/>
                      <a:pt x="677" y="960443"/>
                    </a:cubicBezTo>
                    <a:cubicBezTo>
                      <a:pt x="9144" y="1211056"/>
                      <a:pt x="98044" y="1753770"/>
                      <a:pt x="117517" y="1849443"/>
                    </a:cubicBezTo>
                    <a:cubicBezTo>
                      <a:pt x="136990" y="1945116"/>
                      <a:pt x="136144" y="1677570"/>
                      <a:pt x="117517" y="1534483"/>
                    </a:cubicBezTo>
                    <a:cubicBezTo>
                      <a:pt x="98890" y="1391396"/>
                      <a:pt x="19304" y="1128930"/>
                      <a:pt x="5757" y="990923"/>
                    </a:cubicBezTo>
                    <a:cubicBezTo>
                      <a:pt x="-7790" y="852916"/>
                      <a:pt x="22690" y="670036"/>
                      <a:pt x="36237" y="706443"/>
                    </a:cubicBezTo>
                    <a:cubicBezTo>
                      <a:pt x="49784" y="742850"/>
                      <a:pt x="65024" y="955363"/>
                      <a:pt x="87037" y="1209363"/>
                    </a:cubicBezTo>
                    <a:cubicBezTo>
                      <a:pt x="109050" y="1463363"/>
                      <a:pt x="154770" y="2128843"/>
                      <a:pt x="168317" y="2230443"/>
                    </a:cubicBezTo>
                    <a:cubicBezTo>
                      <a:pt x="181864" y="2332043"/>
                      <a:pt x="175090" y="2007769"/>
                      <a:pt x="168317" y="1818963"/>
                    </a:cubicBezTo>
                    <a:cubicBezTo>
                      <a:pt x="161544" y="1630157"/>
                      <a:pt x="151384" y="1312656"/>
                      <a:pt x="127677" y="1097603"/>
                    </a:cubicBezTo>
                    <a:cubicBezTo>
                      <a:pt x="103970" y="882550"/>
                      <a:pt x="36237" y="704750"/>
                      <a:pt x="26077" y="528643"/>
                    </a:cubicBezTo>
                    <a:cubicBezTo>
                      <a:pt x="15917" y="352536"/>
                      <a:pt x="90424" y="-12377"/>
                      <a:pt x="87037" y="3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877B0A59-7D16-4D6A-8DCB-D29BBE0BD418}"/>
                  </a:ext>
                </a:extLst>
              </p:cNvPr>
              <p:cNvSpPr/>
              <p:nvPr/>
            </p:nvSpPr>
            <p:spPr>
              <a:xfrm>
                <a:off x="3091773" y="4486507"/>
                <a:ext cx="723043" cy="1147813"/>
              </a:xfrm>
              <a:custGeom>
                <a:avLst/>
                <a:gdLst>
                  <a:gd name="connsiteX0" fmla="*/ 12107 w 723043"/>
                  <a:gd name="connsiteY0" fmla="*/ 24533 h 1147813"/>
                  <a:gd name="connsiteX1" fmla="*/ 692827 w 723043"/>
                  <a:gd name="connsiteY1" fmla="*/ 1055773 h 1147813"/>
                  <a:gd name="connsiteX2" fmla="*/ 601387 w 723043"/>
                  <a:gd name="connsiteY2" fmla="*/ 949093 h 1147813"/>
                  <a:gd name="connsiteX3" fmla="*/ 581067 w 723043"/>
                  <a:gd name="connsiteY3" fmla="*/ 1142133 h 1147813"/>
                  <a:gd name="connsiteX4" fmla="*/ 581067 w 723043"/>
                  <a:gd name="connsiteY4" fmla="*/ 1081173 h 1147813"/>
                  <a:gd name="connsiteX5" fmla="*/ 555667 w 723043"/>
                  <a:gd name="connsiteY5" fmla="*/ 923693 h 1147813"/>
                  <a:gd name="connsiteX6" fmla="*/ 509947 w 723043"/>
                  <a:gd name="connsiteY6" fmla="*/ 888133 h 1147813"/>
                  <a:gd name="connsiteX7" fmla="*/ 276267 w 723043"/>
                  <a:gd name="connsiteY7" fmla="*/ 369973 h 1147813"/>
                  <a:gd name="connsiteX8" fmla="*/ 12107 w 723043"/>
                  <a:gd name="connsiteY8" fmla="*/ 24533 h 114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043" h="1147813">
                    <a:moveTo>
                      <a:pt x="12107" y="24533"/>
                    </a:moveTo>
                    <a:cubicBezTo>
                      <a:pt x="81534" y="138833"/>
                      <a:pt x="594614" y="901680"/>
                      <a:pt x="692827" y="1055773"/>
                    </a:cubicBezTo>
                    <a:cubicBezTo>
                      <a:pt x="791040" y="1209866"/>
                      <a:pt x="620014" y="934700"/>
                      <a:pt x="601387" y="949093"/>
                    </a:cubicBezTo>
                    <a:cubicBezTo>
                      <a:pt x="582760" y="963486"/>
                      <a:pt x="584454" y="1120120"/>
                      <a:pt x="581067" y="1142133"/>
                    </a:cubicBezTo>
                    <a:cubicBezTo>
                      <a:pt x="577680" y="1164146"/>
                      <a:pt x="585300" y="1117580"/>
                      <a:pt x="581067" y="1081173"/>
                    </a:cubicBezTo>
                    <a:cubicBezTo>
                      <a:pt x="576834" y="1044766"/>
                      <a:pt x="567520" y="955866"/>
                      <a:pt x="555667" y="923693"/>
                    </a:cubicBezTo>
                    <a:cubicBezTo>
                      <a:pt x="543814" y="891520"/>
                      <a:pt x="556514" y="980419"/>
                      <a:pt x="509947" y="888133"/>
                    </a:cubicBezTo>
                    <a:cubicBezTo>
                      <a:pt x="463380" y="795847"/>
                      <a:pt x="361780" y="515600"/>
                      <a:pt x="276267" y="369973"/>
                    </a:cubicBezTo>
                    <a:cubicBezTo>
                      <a:pt x="190754" y="224346"/>
                      <a:pt x="-57320" y="-89767"/>
                      <a:pt x="12107" y="24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C3F8B63C-49A2-457E-8CE6-C85BFEADF161}"/>
                  </a:ext>
                </a:extLst>
              </p:cNvPr>
              <p:cNvSpPr/>
              <p:nvPr/>
            </p:nvSpPr>
            <p:spPr>
              <a:xfrm>
                <a:off x="2283267" y="2670098"/>
                <a:ext cx="567022" cy="2993071"/>
              </a:xfrm>
              <a:custGeom>
                <a:avLst/>
                <a:gdLst>
                  <a:gd name="connsiteX0" fmla="*/ 566613 w 567022"/>
                  <a:gd name="connsiteY0" fmla="*/ 7062 h 2993071"/>
                  <a:gd name="connsiteX1" fmla="*/ 287213 w 567022"/>
                  <a:gd name="connsiteY1" fmla="*/ 784302 h 2993071"/>
                  <a:gd name="connsiteX2" fmla="*/ 368493 w 567022"/>
                  <a:gd name="connsiteY2" fmla="*/ 398222 h 2993071"/>
                  <a:gd name="connsiteX3" fmla="*/ 327853 w 567022"/>
                  <a:gd name="connsiteY3" fmla="*/ 657302 h 2993071"/>
                  <a:gd name="connsiteX4" fmla="*/ 292293 w 567022"/>
                  <a:gd name="connsiteY4" fmla="*/ 921462 h 2993071"/>
                  <a:gd name="connsiteX5" fmla="*/ 236413 w 567022"/>
                  <a:gd name="connsiteY5" fmla="*/ 1825702 h 2993071"/>
                  <a:gd name="connsiteX6" fmla="*/ 266893 w 567022"/>
                  <a:gd name="connsiteY6" fmla="*/ 1322782 h 2993071"/>
                  <a:gd name="connsiteX7" fmla="*/ 216093 w 567022"/>
                  <a:gd name="connsiteY7" fmla="*/ 1094182 h 2993071"/>
                  <a:gd name="connsiteX8" fmla="*/ 2733 w 567022"/>
                  <a:gd name="connsiteY8" fmla="*/ 1749502 h 2993071"/>
                  <a:gd name="connsiteX9" fmla="*/ 104333 w 567022"/>
                  <a:gd name="connsiteY9" fmla="*/ 1363422 h 2993071"/>
                  <a:gd name="connsiteX10" fmla="*/ 236413 w 567022"/>
                  <a:gd name="connsiteY10" fmla="*/ 809702 h 2993071"/>
                  <a:gd name="connsiteX11" fmla="*/ 211013 w 567022"/>
                  <a:gd name="connsiteY11" fmla="*/ 1363422 h 2993071"/>
                  <a:gd name="connsiteX12" fmla="*/ 170373 w 567022"/>
                  <a:gd name="connsiteY12" fmla="*/ 1988262 h 2993071"/>
                  <a:gd name="connsiteX13" fmla="*/ 287213 w 567022"/>
                  <a:gd name="connsiteY13" fmla="*/ 2674062 h 2993071"/>
                  <a:gd name="connsiteX14" fmla="*/ 221173 w 567022"/>
                  <a:gd name="connsiteY14" fmla="*/ 1825702 h 2993071"/>
                  <a:gd name="connsiteX15" fmla="*/ 236413 w 567022"/>
                  <a:gd name="connsiteY15" fmla="*/ 1962862 h 2993071"/>
                  <a:gd name="connsiteX16" fmla="*/ 266893 w 567022"/>
                  <a:gd name="connsiteY16" fmla="*/ 2983942 h 2993071"/>
                  <a:gd name="connsiteX17" fmla="*/ 266893 w 567022"/>
                  <a:gd name="connsiteY17" fmla="*/ 2425142 h 2993071"/>
                  <a:gd name="connsiteX18" fmla="*/ 231333 w 567022"/>
                  <a:gd name="connsiteY18" fmla="*/ 1749502 h 2993071"/>
                  <a:gd name="connsiteX19" fmla="*/ 307533 w 567022"/>
                  <a:gd name="connsiteY19" fmla="*/ 855422 h 2993071"/>
                  <a:gd name="connsiteX20" fmla="*/ 348173 w 567022"/>
                  <a:gd name="connsiteY20" fmla="*/ 423622 h 2993071"/>
                  <a:gd name="connsiteX21" fmla="*/ 566613 w 567022"/>
                  <a:gd name="connsiteY21" fmla="*/ 7062 h 299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7022" h="2993071">
                    <a:moveTo>
                      <a:pt x="566613" y="7062"/>
                    </a:moveTo>
                    <a:cubicBezTo>
                      <a:pt x="556453" y="67175"/>
                      <a:pt x="320233" y="719109"/>
                      <a:pt x="287213" y="784302"/>
                    </a:cubicBezTo>
                    <a:cubicBezTo>
                      <a:pt x="254193" y="849495"/>
                      <a:pt x="361720" y="419389"/>
                      <a:pt x="368493" y="398222"/>
                    </a:cubicBezTo>
                    <a:cubicBezTo>
                      <a:pt x="375266" y="377055"/>
                      <a:pt x="340553" y="570095"/>
                      <a:pt x="327853" y="657302"/>
                    </a:cubicBezTo>
                    <a:cubicBezTo>
                      <a:pt x="315153" y="744509"/>
                      <a:pt x="307533" y="726729"/>
                      <a:pt x="292293" y="921462"/>
                    </a:cubicBezTo>
                    <a:cubicBezTo>
                      <a:pt x="277053" y="1116195"/>
                      <a:pt x="240646" y="1758815"/>
                      <a:pt x="236413" y="1825702"/>
                    </a:cubicBezTo>
                    <a:cubicBezTo>
                      <a:pt x="232180" y="1892589"/>
                      <a:pt x="270280" y="1444702"/>
                      <a:pt x="266893" y="1322782"/>
                    </a:cubicBezTo>
                    <a:cubicBezTo>
                      <a:pt x="263506" y="1200862"/>
                      <a:pt x="260120" y="1023062"/>
                      <a:pt x="216093" y="1094182"/>
                    </a:cubicBezTo>
                    <a:cubicBezTo>
                      <a:pt x="172066" y="1165302"/>
                      <a:pt x="21360" y="1704629"/>
                      <a:pt x="2733" y="1749502"/>
                    </a:cubicBezTo>
                    <a:cubicBezTo>
                      <a:pt x="-15894" y="1794375"/>
                      <a:pt x="65386" y="1520055"/>
                      <a:pt x="104333" y="1363422"/>
                    </a:cubicBezTo>
                    <a:cubicBezTo>
                      <a:pt x="143280" y="1206789"/>
                      <a:pt x="218633" y="809702"/>
                      <a:pt x="236413" y="809702"/>
                    </a:cubicBezTo>
                    <a:cubicBezTo>
                      <a:pt x="254193" y="809702"/>
                      <a:pt x="222020" y="1166995"/>
                      <a:pt x="211013" y="1363422"/>
                    </a:cubicBezTo>
                    <a:cubicBezTo>
                      <a:pt x="200006" y="1559849"/>
                      <a:pt x="157673" y="1769822"/>
                      <a:pt x="170373" y="1988262"/>
                    </a:cubicBezTo>
                    <a:cubicBezTo>
                      <a:pt x="183073" y="2206702"/>
                      <a:pt x="278746" y="2701155"/>
                      <a:pt x="287213" y="2674062"/>
                    </a:cubicBezTo>
                    <a:cubicBezTo>
                      <a:pt x="295680" y="2646969"/>
                      <a:pt x="229640" y="1944235"/>
                      <a:pt x="221173" y="1825702"/>
                    </a:cubicBezTo>
                    <a:cubicBezTo>
                      <a:pt x="212706" y="1707169"/>
                      <a:pt x="228793" y="1769822"/>
                      <a:pt x="236413" y="1962862"/>
                    </a:cubicBezTo>
                    <a:cubicBezTo>
                      <a:pt x="244033" y="2155902"/>
                      <a:pt x="261813" y="2906895"/>
                      <a:pt x="266893" y="2983942"/>
                    </a:cubicBezTo>
                    <a:cubicBezTo>
                      <a:pt x="271973" y="3060989"/>
                      <a:pt x="272820" y="2630882"/>
                      <a:pt x="266893" y="2425142"/>
                    </a:cubicBezTo>
                    <a:cubicBezTo>
                      <a:pt x="260966" y="2219402"/>
                      <a:pt x="224560" y="2011122"/>
                      <a:pt x="231333" y="1749502"/>
                    </a:cubicBezTo>
                    <a:cubicBezTo>
                      <a:pt x="238106" y="1487882"/>
                      <a:pt x="288060" y="1076402"/>
                      <a:pt x="307533" y="855422"/>
                    </a:cubicBezTo>
                    <a:cubicBezTo>
                      <a:pt x="327006" y="634442"/>
                      <a:pt x="301606" y="560782"/>
                      <a:pt x="348173" y="423622"/>
                    </a:cubicBezTo>
                    <a:cubicBezTo>
                      <a:pt x="394740" y="286462"/>
                      <a:pt x="576773" y="-53051"/>
                      <a:pt x="566613" y="70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34A8721D-ADF3-4F0D-AAA2-BACB6A79B0E3}"/>
                  </a:ext>
                </a:extLst>
              </p:cNvPr>
              <p:cNvSpPr/>
              <p:nvPr/>
            </p:nvSpPr>
            <p:spPr>
              <a:xfrm>
                <a:off x="2671136" y="3663752"/>
                <a:ext cx="125697" cy="2310592"/>
              </a:xfrm>
              <a:custGeom>
                <a:avLst/>
                <a:gdLst>
                  <a:gd name="connsiteX0" fmla="*/ 31424 w 125697"/>
                  <a:gd name="connsiteY0" fmla="*/ 80208 h 2310592"/>
                  <a:gd name="connsiteX1" fmla="*/ 51744 w 125697"/>
                  <a:gd name="connsiteY1" fmla="*/ 131008 h 2310592"/>
                  <a:gd name="connsiteX2" fmla="*/ 97464 w 125697"/>
                  <a:gd name="connsiteY2" fmla="*/ 1345128 h 2310592"/>
                  <a:gd name="connsiteX3" fmla="*/ 6024 w 125697"/>
                  <a:gd name="connsiteY3" fmla="*/ 623768 h 2310592"/>
                  <a:gd name="connsiteX4" fmla="*/ 21264 w 125697"/>
                  <a:gd name="connsiteY4" fmla="*/ 1329888 h 2310592"/>
                  <a:gd name="connsiteX5" fmla="*/ 122864 w 125697"/>
                  <a:gd name="connsiteY5" fmla="*/ 2305248 h 2310592"/>
                  <a:gd name="connsiteX6" fmla="*/ 97464 w 125697"/>
                  <a:gd name="connsiteY6" fmla="*/ 1700728 h 2310592"/>
                  <a:gd name="connsiteX7" fmla="*/ 97464 w 125697"/>
                  <a:gd name="connsiteY7" fmla="*/ 1253688 h 2310592"/>
                  <a:gd name="connsiteX8" fmla="*/ 92384 w 125697"/>
                  <a:gd name="connsiteY8" fmla="*/ 1116528 h 2310592"/>
                  <a:gd name="connsiteX9" fmla="*/ 41584 w 125697"/>
                  <a:gd name="connsiteY9" fmla="*/ 547568 h 2310592"/>
                  <a:gd name="connsiteX10" fmla="*/ 31424 w 125697"/>
                  <a:gd name="connsiteY10" fmla="*/ 80208 h 231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97" h="2310592">
                    <a:moveTo>
                      <a:pt x="31424" y="80208"/>
                    </a:moveTo>
                    <a:cubicBezTo>
                      <a:pt x="33117" y="10781"/>
                      <a:pt x="40737" y="-79812"/>
                      <a:pt x="51744" y="131008"/>
                    </a:cubicBezTo>
                    <a:cubicBezTo>
                      <a:pt x="62751" y="341828"/>
                      <a:pt x="105084" y="1263001"/>
                      <a:pt x="97464" y="1345128"/>
                    </a:cubicBezTo>
                    <a:cubicBezTo>
                      <a:pt x="89844" y="1427255"/>
                      <a:pt x="18724" y="626308"/>
                      <a:pt x="6024" y="623768"/>
                    </a:cubicBezTo>
                    <a:cubicBezTo>
                      <a:pt x="-6676" y="621228"/>
                      <a:pt x="1791" y="1049641"/>
                      <a:pt x="21264" y="1329888"/>
                    </a:cubicBezTo>
                    <a:cubicBezTo>
                      <a:pt x="40737" y="1610135"/>
                      <a:pt x="110164" y="2243441"/>
                      <a:pt x="122864" y="2305248"/>
                    </a:cubicBezTo>
                    <a:cubicBezTo>
                      <a:pt x="135564" y="2367055"/>
                      <a:pt x="101697" y="1875988"/>
                      <a:pt x="97464" y="1700728"/>
                    </a:cubicBezTo>
                    <a:cubicBezTo>
                      <a:pt x="93231" y="1525468"/>
                      <a:pt x="98311" y="1351055"/>
                      <a:pt x="97464" y="1253688"/>
                    </a:cubicBezTo>
                    <a:cubicBezTo>
                      <a:pt x="96617" y="1156321"/>
                      <a:pt x="101697" y="1234215"/>
                      <a:pt x="92384" y="1116528"/>
                    </a:cubicBezTo>
                    <a:cubicBezTo>
                      <a:pt x="83071" y="998841"/>
                      <a:pt x="50051" y="726215"/>
                      <a:pt x="41584" y="547568"/>
                    </a:cubicBezTo>
                    <a:cubicBezTo>
                      <a:pt x="33117" y="368921"/>
                      <a:pt x="29731" y="149635"/>
                      <a:pt x="31424" y="802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EA1E1761-63F3-43F7-8531-B5702C8C206D}"/>
                  </a:ext>
                </a:extLst>
              </p:cNvPr>
              <p:cNvSpPr/>
              <p:nvPr/>
            </p:nvSpPr>
            <p:spPr>
              <a:xfrm>
                <a:off x="2877939" y="3464201"/>
                <a:ext cx="425434" cy="2509067"/>
              </a:xfrm>
              <a:custGeom>
                <a:avLst/>
                <a:gdLst>
                  <a:gd name="connsiteX0" fmla="*/ 43061 w 425434"/>
                  <a:gd name="connsiteY0" fmla="*/ 46079 h 2509067"/>
                  <a:gd name="connsiteX1" fmla="*/ 43061 w 425434"/>
                  <a:gd name="connsiteY1" fmla="*/ 96879 h 2509067"/>
                  <a:gd name="connsiteX2" fmla="*/ 17661 w 425434"/>
                  <a:gd name="connsiteY2" fmla="*/ 579479 h 2509067"/>
                  <a:gd name="connsiteX3" fmla="*/ 48141 w 425434"/>
                  <a:gd name="connsiteY3" fmla="*/ 518519 h 2509067"/>
                  <a:gd name="connsiteX4" fmla="*/ 266581 w 425434"/>
                  <a:gd name="connsiteY4" fmla="*/ 1067159 h 2509067"/>
                  <a:gd name="connsiteX5" fmla="*/ 200541 w 425434"/>
                  <a:gd name="connsiteY5" fmla="*/ 777599 h 2509067"/>
                  <a:gd name="connsiteX6" fmla="*/ 251341 w 425434"/>
                  <a:gd name="connsiteY6" fmla="*/ 1128119 h 2509067"/>
                  <a:gd name="connsiteX7" fmla="*/ 342781 w 425434"/>
                  <a:gd name="connsiteY7" fmla="*/ 1879959 h 2509067"/>
                  <a:gd name="connsiteX8" fmla="*/ 271661 w 425434"/>
                  <a:gd name="connsiteY8" fmla="*/ 1173839 h 2509067"/>
                  <a:gd name="connsiteX9" fmla="*/ 424061 w 425434"/>
                  <a:gd name="connsiteY9" fmla="*/ 2474319 h 2509067"/>
                  <a:gd name="connsiteX10" fmla="*/ 337701 w 425434"/>
                  <a:gd name="connsiteY10" fmla="*/ 2042519 h 2509067"/>
                  <a:gd name="connsiteX11" fmla="*/ 185301 w 425434"/>
                  <a:gd name="connsiteY11" fmla="*/ 1051919 h 2509067"/>
                  <a:gd name="connsiteX12" fmla="*/ 276741 w 425434"/>
                  <a:gd name="connsiteY12" fmla="*/ 1478639 h 2509067"/>
                  <a:gd name="connsiteX13" fmla="*/ 124341 w 425434"/>
                  <a:gd name="connsiteY13" fmla="*/ 889359 h 2509067"/>
                  <a:gd name="connsiteX14" fmla="*/ 2421 w 425434"/>
                  <a:gd name="connsiteY14" fmla="*/ 625199 h 2509067"/>
                  <a:gd name="connsiteX15" fmla="*/ 43061 w 425434"/>
                  <a:gd name="connsiteY15" fmla="*/ 46079 h 250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5434" h="2509067">
                    <a:moveTo>
                      <a:pt x="43061" y="46079"/>
                    </a:moveTo>
                    <a:cubicBezTo>
                      <a:pt x="49834" y="-41974"/>
                      <a:pt x="47294" y="7979"/>
                      <a:pt x="43061" y="96879"/>
                    </a:cubicBezTo>
                    <a:cubicBezTo>
                      <a:pt x="38828" y="185779"/>
                      <a:pt x="16814" y="509206"/>
                      <a:pt x="17661" y="579479"/>
                    </a:cubicBezTo>
                    <a:cubicBezTo>
                      <a:pt x="18508" y="649752"/>
                      <a:pt x="6654" y="437239"/>
                      <a:pt x="48141" y="518519"/>
                    </a:cubicBezTo>
                    <a:cubicBezTo>
                      <a:pt x="89628" y="599799"/>
                      <a:pt x="241181" y="1023979"/>
                      <a:pt x="266581" y="1067159"/>
                    </a:cubicBezTo>
                    <a:cubicBezTo>
                      <a:pt x="291981" y="1110339"/>
                      <a:pt x="203081" y="767439"/>
                      <a:pt x="200541" y="777599"/>
                    </a:cubicBezTo>
                    <a:cubicBezTo>
                      <a:pt x="198001" y="787759"/>
                      <a:pt x="227634" y="944392"/>
                      <a:pt x="251341" y="1128119"/>
                    </a:cubicBezTo>
                    <a:cubicBezTo>
                      <a:pt x="275048" y="1311846"/>
                      <a:pt x="339394" y="1872339"/>
                      <a:pt x="342781" y="1879959"/>
                    </a:cubicBezTo>
                    <a:cubicBezTo>
                      <a:pt x="346168" y="1887579"/>
                      <a:pt x="258114" y="1074779"/>
                      <a:pt x="271661" y="1173839"/>
                    </a:cubicBezTo>
                    <a:cubicBezTo>
                      <a:pt x="285208" y="1272899"/>
                      <a:pt x="413054" y="2329539"/>
                      <a:pt x="424061" y="2474319"/>
                    </a:cubicBezTo>
                    <a:cubicBezTo>
                      <a:pt x="435068" y="2619099"/>
                      <a:pt x="377494" y="2279585"/>
                      <a:pt x="337701" y="2042519"/>
                    </a:cubicBezTo>
                    <a:cubicBezTo>
                      <a:pt x="297908" y="1805453"/>
                      <a:pt x="195461" y="1145899"/>
                      <a:pt x="185301" y="1051919"/>
                    </a:cubicBezTo>
                    <a:cubicBezTo>
                      <a:pt x="175141" y="957939"/>
                      <a:pt x="286901" y="1505732"/>
                      <a:pt x="276741" y="1478639"/>
                    </a:cubicBezTo>
                    <a:cubicBezTo>
                      <a:pt x="266581" y="1451546"/>
                      <a:pt x="170061" y="1031599"/>
                      <a:pt x="124341" y="889359"/>
                    </a:cubicBezTo>
                    <a:cubicBezTo>
                      <a:pt x="78621" y="747119"/>
                      <a:pt x="15968" y="758972"/>
                      <a:pt x="2421" y="625199"/>
                    </a:cubicBezTo>
                    <a:cubicBezTo>
                      <a:pt x="-11126" y="491426"/>
                      <a:pt x="36288" y="134132"/>
                      <a:pt x="43061" y="460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4DA25779-3095-4BC8-97C6-425494E565FF}"/>
                  </a:ext>
                </a:extLst>
              </p:cNvPr>
              <p:cNvSpPr/>
              <p:nvPr/>
            </p:nvSpPr>
            <p:spPr>
              <a:xfrm>
                <a:off x="4949821" y="2190400"/>
                <a:ext cx="1851561" cy="2147943"/>
              </a:xfrm>
              <a:custGeom>
                <a:avLst/>
                <a:gdLst>
                  <a:gd name="connsiteX0" fmla="*/ 53979 w 1851561"/>
                  <a:gd name="connsiteY0" fmla="*/ 34640 h 2147943"/>
                  <a:gd name="connsiteX1" fmla="*/ 109859 w 1851561"/>
                  <a:gd name="connsiteY1" fmla="*/ 85440 h 2147943"/>
                  <a:gd name="connsiteX2" fmla="*/ 780419 w 1851561"/>
                  <a:gd name="connsiteY2" fmla="*/ 527400 h 2147943"/>
                  <a:gd name="connsiteX3" fmla="*/ 765179 w 1851561"/>
                  <a:gd name="connsiteY3" fmla="*/ 527400 h 2147943"/>
                  <a:gd name="connsiteX4" fmla="*/ 1212219 w 1851561"/>
                  <a:gd name="connsiteY4" fmla="*/ 827120 h 2147943"/>
                  <a:gd name="connsiteX5" fmla="*/ 1430659 w 1851561"/>
                  <a:gd name="connsiteY5" fmla="*/ 913480 h 2147943"/>
                  <a:gd name="connsiteX6" fmla="*/ 1384939 w 1851561"/>
                  <a:gd name="connsiteY6" fmla="*/ 883000 h 2147943"/>
                  <a:gd name="connsiteX7" fmla="*/ 1562739 w 1851561"/>
                  <a:gd name="connsiteY7" fmla="*/ 979520 h 2147943"/>
                  <a:gd name="connsiteX8" fmla="*/ 1704979 w 1851561"/>
                  <a:gd name="connsiteY8" fmla="*/ 1406240 h 2147943"/>
                  <a:gd name="connsiteX9" fmla="*/ 1664339 w 1851561"/>
                  <a:gd name="connsiteY9" fmla="*/ 1126840 h 2147943"/>
                  <a:gd name="connsiteX10" fmla="*/ 1831979 w 1851561"/>
                  <a:gd name="connsiteY10" fmla="*/ 1634840 h 2147943"/>
                  <a:gd name="connsiteX11" fmla="*/ 1801499 w 1851561"/>
                  <a:gd name="connsiteY11" fmla="*/ 1817720 h 2147943"/>
                  <a:gd name="connsiteX12" fmla="*/ 1415419 w 1851561"/>
                  <a:gd name="connsiteY12" fmla="*/ 2147920 h 2147943"/>
                  <a:gd name="connsiteX13" fmla="*/ 1796419 w 1851561"/>
                  <a:gd name="connsiteY13" fmla="*/ 1832960 h 2147943"/>
                  <a:gd name="connsiteX14" fmla="*/ 1776099 w 1851561"/>
                  <a:gd name="connsiteY14" fmla="*/ 1487520 h 2147943"/>
                  <a:gd name="connsiteX15" fmla="*/ 1669419 w 1851561"/>
                  <a:gd name="connsiteY15" fmla="*/ 1076040 h 2147943"/>
                  <a:gd name="connsiteX16" fmla="*/ 1735459 w 1851561"/>
                  <a:gd name="connsiteY16" fmla="*/ 1360520 h 2147943"/>
                  <a:gd name="connsiteX17" fmla="*/ 1638939 w 1851561"/>
                  <a:gd name="connsiteY17" fmla="*/ 1162400 h 2147943"/>
                  <a:gd name="connsiteX18" fmla="*/ 1308739 w 1851561"/>
                  <a:gd name="connsiteY18" fmla="*/ 852520 h 2147943"/>
                  <a:gd name="connsiteX19" fmla="*/ 882019 w 1851561"/>
                  <a:gd name="connsiteY19" fmla="*/ 745840 h 2147943"/>
                  <a:gd name="connsiteX20" fmla="*/ 648339 w 1851561"/>
                  <a:gd name="connsiteY20" fmla="*/ 481680 h 2147943"/>
                  <a:gd name="connsiteX21" fmla="*/ 53979 w 1851561"/>
                  <a:gd name="connsiteY21" fmla="*/ 34640 h 214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51561" h="2147943">
                    <a:moveTo>
                      <a:pt x="53979" y="34640"/>
                    </a:moveTo>
                    <a:cubicBezTo>
                      <a:pt x="-35768" y="-31400"/>
                      <a:pt x="-11214" y="3313"/>
                      <a:pt x="109859" y="85440"/>
                    </a:cubicBezTo>
                    <a:cubicBezTo>
                      <a:pt x="230932" y="167567"/>
                      <a:pt x="671199" y="453740"/>
                      <a:pt x="780419" y="527400"/>
                    </a:cubicBezTo>
                    <a:cubicBezTo>
                      <a:pt x="889639" y="601060"/>
                      <a:pt x="693212" y="477447"/>
                      <a:pt x="765179" y="527400"/>
                    </a:cubicBezTo>
                    <a:cubicBezTo>
                      <a:pt x="837146" y="577353"/>
                      <a:pt x="1101306" y="762773"/>
                      <a:pt x="1212219" y="827120"/>
                    </a:cubicBezTo>
                    <a:cubicBezTo>
                      <a:pt x="1323132" y="891467"/>
                      <a:pt x="1401872" y="904167"/>
                      <a:pt x="1430659" y="913480"/>
                    </a:cubicBezTo>
                    <a:cubicBezTo>
                      <a:pt x="1459446" y="922793"/>
                      <a:pt x="1362926" y="871993"/>
                      <a:pt x="1384939" y="883000"/>
                    </a:cubicBezTo>
                    <a:cubicBezTo>
                      <a:pt x="1406952" y="894007"/>
                      <a:pt x="1509399" y="892313"/>
                      <a:pt x="1562739" y="979520"/>
                    </a:cubicBezTo>
                    <a:cubicBezTo>
                      <a:pt x="1616079" y="1066727"/>
                      <a:pt x="1688046" y="1381687"/>
                      <a:pt x="1704979" y="1406240"/>
                    </a:cubicBezTo>
                    <a:cubicBezTo>
                      <a:pt x="1721912" y="1430793"/>
                      <a:pt x="1643172" y="1088740"/>
                      <a:pt x="1664339" y="1126840"/>
                    </a:cubicBezTo>
                    <a:cubicBezTo>
                      <a:pt x="1685506" y="1164940"/>
                      <a:pt x="1809119" y="1519693"/>
                      <a:pt x="1831979" y="1634840"/>
                    </a:cubicBezTo>
                    <a:cubicBezTo>
                      <a:pt x="1854839" y="1749987"/>
                      <a:pt x="1870926" y="1732207"/>
                      <a:pt x="1801499" y="1817720"/>
                    </a:cubicBezTo>
                    <a:cubicBezTo>
                      <a:pt x="1732072" y="1903233"/>
                      <a:pt x="1416266" y="2145380"/>
                      <a:pt x="1415419" y="2147920"/>
                    </a:cubicBezTo>
                    <a:cubicBezTo>
                      <a:pt x="1414572" y="2150460"/>
                      <a:pt x="1736306" y="1943027"/>
                      <a:pt x="1796419" y="1832960"/>
                    </a:cubicBezTo>
                    <a:cubicBezTo>
                      <a:pt x="1856532" y="1722893"/>
                      <a:pt x="1797266" y="1613673"/>
                      <a:pt x="1776099" y="1487520"/>
                    </a:cubicBezTo>
                    <a:cubicBezTo>
                      <a:pt x="1754932" y="1361367"/>
                      <a:pt x="1676192" y="1097207"/>
                      <a:pt x="1669419" y="1076040"/>
                    </a:cubicBezTo>
                    <a:cubicBezTo>
                      <a:pt x="1662646" y="1054873"/>
                      <a:pt x="1740539" y="1346127"/>
                      <a:pt x="1735459" y="1360520"/>
                    </a:cubicBezTo>
                    <a:cubicBezTo>
                      <a:pt x="1730379" y="1374913"/>
                      <a:pt x="1710059" y="1247067"/>
                      <a:pt x="1638939" y="1162400"/>
                    </a:cubicBezTo>
                    <a:cubicBezTo>
                      <a:pt x="1567819" y="1077733"/>
                      <a:pt x="1434892" y="921947"/>
                      <a:pt x="1308739" y="852520"/>
                    </a:cubicBezTo>
                    <a:cubicBezTo>
                      <a:pt x="1182586" y="783093"/>
                      <a:pt x="992086" y="807647"/>
                      <a:pt x="882019" y="745840"/>
                    </a:cubicBezTo>
                    <a:cubicBezTo>
                      <a:pt x="771952" y="684033"/>
                      <a:pt x="788039" y="603600"/>
                      <a:pt x="648339" y="481680"/>
                    </a:cubicBezTo>
                    <a:cubicBezTo>
                      <a:pt x="508639" y="359760"/>
                      <a:pt x="143726" y="100680"/>
                      <a:pt x="53979" y="346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C988745D-9A8A-4140-A431-B6BFB7F7FB3B}"/>
                  </a:ext>
                </a:extLst>
              </p:cNvPr>
              <p:cNvSpPr/>
              <p:nvPr/>
            </p:nvSpPr>
            <p:spPr>
              <a:xfrm>
                <a:off x="5181189" y="2656735"/>
                <a:ext cx="1127532" cy="484690"/>
              </a:xfrm>
              <a:custGeom>
                <a:avLst/>
                <a:gdLst>
                  <a:gd name="connsiteX0" fmla="*/ 411 w 1127532"/>
                  <a:gd name="connsiteY0" fmla="*/ 105 h 484690"/>
                  <a:gd name="connsiteX1" fmla="*/ 584611 w 1127532"/>
                  <a:gd name="connsiteY1" fmla="*/ 340465 h 484690"/>
                  <a:gd name="connsiteX2" fmla="*/ 483011 w 1127532"/>
                  <a:gd name="connsiteY2" fmla="*/ 320145 h 484690"/>
                  <a:gd name="connsiteX3" fmla="*/ 960531 w 1127532"/>
                  <a:gd name="connsiteY3" fmla="*/ 457305 h 484690"/>
                  <a:gd name="connsiteX4" fmla="*/ 1123091 w 1127532"/>
                  <a:gd name="connsiteY4" fmla="*/ 482705 h 484690"/>
                  <a:gd name="connsiteX5" fmla="*/ 813211 w 1127532"/>
                  <a:gd name="connsiteY5" fmla="*/ 426825 h 484690"/>
                  <a:gd name="connsiteX6" fmla="*/ 589691 w 1127532"/>
                  <a:gd name="connsiteY6" fmla="*/ 416665 h 484690"/>
                  <a:gd name="connsiteX7" fmla="*/ 493171 w 1127532"/>
                  <a:gd name="connsiteY7" fmla="*/ 304905 h 484690"/>
                  <a:gd name="connsiteX8" fmla="*/ 411 w 1127532"/>
                  <a:gd name="connsiteY8" fmla="*/ 105 h 48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532" h="484690">
                    <a:moveTo>
                      <a:pt x="411" y="105"/>
                    </a:moveTo>
                    <a:cubicBezTo>
                      <a:pt x="15651" y="6032"/>
                      <a:pt x="504178" y="287125"/>
                      <a:pt x="584611" y="340465"/>
                    </a:cubicBezTo>
                    <a:cubicBezTo>
                      <a:pt x="665044" y="393805"/>
                      <a:pt x="420358" y="300672"/>
                      <a:pt x="483011" y="320145"/>
                    </a:cubicBezTo>
                    <a:cubicBezTo>
                      <a:pt x="545664" y="339618"/>
                      <a:pt x="853851" y="430212"/>
                      <a:pt x="960531" y="457305"/>
                    </a:cubicBezTo>
                    <a:cubicBezTo>
                      <a:pt x="1067211" y="484398"/>
                      <a:pt x="1147644" y="487785"/>
                      <a:pt x="1123091" y="482705"/>
                    </a:cubicBezTo>
                    <a:cubicBezTo>
                      <a:pt x="1098538" y="477625"/>
                      <a:pt x="902111" y="437832"/>
                      <a:pt x="813211" y="426825"/>
                    </a:cubicBezTo>
                    <a:cubicBezTo>
                      <a:pt x="724311" y="415818"/>
                      <a:pt x="643031" y="436985"/>
                      <a:pt x="589691" y="416665"/>
                    </a:cubicBezTo>
                    <a:cubicBezTo>
                      <a:pt x="536351" y="396345"/>
                      <a:pt x="588844" y="370945"/>
                      <a:pt x="493171" y="304905"/>
                    </a:cubicBezTo>
                    <a:cubicBezTo>
                      <a:pt x="397498" y="238865"/>
                      <a:pt x="-14829" y="-5822"/>
                      <a:pt x="411" y="1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9236E090-F3D4-4DE0-BB00-58D0A19A5A06}"/>
                  </a:ext>
                </a:extLst>
              </p:cNvPr>
              <p:cNvSpPr/>
              <p:nvPr/>
            </p:nvSpPr>
            <p:spPr>
              <a:xfrm>
                <a:off x="5284121" y="2922292"/>
                <a:ext cx="1111949" cy="1123454"/>
              </a:xfrm>
              <a:custGeom>
                <a:avLst/>
                <a:gdLst>
                  <a:gd name="connsiteX0" fmla="*/ 19399 w 1111949"/>
                  <a:gd name="connsiteY0" fmla="*/ 8868 h 1123454"/>
                  <a:gd name="connsiteX1" fmla="*/ 542639 w 1111949"/>
                  <a:gd name="connsiteY1" fmla="*/ 227308 h 1123454"/>
                  <a:gd name="connsiteX2" fmla="*/ 684879 w 1111949"/>
                  <a:gd name="connsiteY2" fmla="*/ 232388 h 1123454"/>
                  <a:gd name="connsiteX3" fmla="*/ 1025239 w 1111949"/>
                  <a:gd name="connsiteY3" fmla="*/ 278108 h 1123454"/>
                  <a:gd name="connsiteX4" fmla="*/ 1050639 w 1111949"/>
                  <a:gd name="connsiteY4" fmla="*/ 293348 h 1123454"/>
                  <a:gd name="connsiteX5" fmla="*/ 1111599 w 1111949"/>
                  <a:gd name="connsiteY5" fmla="*/ 359388 h 1123454"/>
                  <a:gd name="connsiteX6" fmla="*/ 1020159 w 1111949"/>
                  <a:gd name="connsiteY6" fmla="*/ 593068 h 1123454"/>
                  <a:gd name="connsiteX7" fmla="*/ 882999 w 1111949"/>
                  <a:gd name="connsiteY7" fmla="*/ 1121388 h 1123454"/>
                  <a:gd name="connsiteX8" fmla="*/ 943959 w 1111949"/>
                  <a:gd name="connsiteY8" fmla="*/ 760708 h 1123454"/>
                  <a:gd name="connsiteX9" fmla="*/ 1065879 w 1111949"/>
                  <a:gd name="connsiteY9" fmla="*/ 364468 h 1123454"/>
                  <a:gd name="connsiteX10" fmla="*/ 893159 w 1111949"/>
                  <a:gd name="connsiteY10" fmla="*/ 293348 h 1123454"/>
                  <a:gd name="connsiteX11" fmla="*/ 750919 w 1111949"/>
                  <a:gd name="connsiteY11" fmla="*/ 257788 h 1123454"/>
                  <a:gd name="connsiteX12" fmla="*/ 964279 w 1111949"/>
                  <a:gd name="connsiteY12" fmla="*/ 242548 h 1123454"/>
                  <a:gd name="connsiteX13" fmla="*/ 623919 w 1111949"/>
                  <a:gd name="connsiteY13" fmla="*/ 222228 h 1123454"/>
                  <a:gd name="connsiteX14" fmla="*/ 486759 w 1111949"/>
                  <a:gd name="connsiteY14" fmla="*/ 196828 h 1123454"/>
                  <a:gd name="connsiteX15" fmla="*/ 466439 w 1111949"/>
                  <a:gd name="connsiteY15" fmla="*/ 176508 h 1123454"/>
                  <a:gd name="connsiteX16" fmla="*/ 146399 w 1111949"/>
                  <a:gd name="connsiteY16" fmla="*/ 54588 h 1123454"/>
                  <a:gd name="connsiteX17" fmla="*/ 19399 w 1111949"/>
                  <a:gd name="connsiteY17" fmla="*/ 8868 h 112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1949" h="1123454">
                    <a:moveTo>
                      <a:pt x="19399" y="8868"/>
                    </a:moveTo>
                    <a:cubicBezTo>
                      <a:pt x="85439" y="37655"/>
                      <a:pt x="431726" y="190055"/>
                      <a:pt x="542639" y="227308"/>
                    </a:cubicBezTo>
                    <a:cubicBezTo>
                      <a:pt x="653552" y="264561"/>
                      <a:pt x="604446" y="223921"/>
                      <a:pt x="684879" y="232388"/>
                    </a:cubicBezTo>
                    <a:cubicBezTo>
                      <a:pt x="765312" y="240855"/>
                      <a:pt x="964279" y="267948"/>
                      <a:pt x="1025239" y="278108"/>
                    </a:cubicBezTo>
                    <a:cubicBezTo>
                      <a:pt x="1086199" y="288268"/>
                      <a:pt x="1036246" y="279801"/>
                      <a:pt x="1050639" y="293348"/>
                    </a:cubicBezTo>
                    <a:cubicBezTo>
                      <a:pt x="1065032" y="306895"/>
                      <a:pt x="1116679" y="309435"/>
                      <a:pt x="1111599" y="359388"/>
                    </a:cubicBezTo>
                    <a:cubicBezTo>
                      <a:pt x="1106519" y="409341"/>
                      <a:pt x="1058259" y="466068"/>
                      <a:pt x="1020159" y="593068"/>
                    </a:cubicBezTo>
                    <a:cubicBezTo>
                      <a:pt x="982059" y="720068"/>
                      <a:pt x="895699" y="1093448"/>
                      <a:pt x="882999" y="1121388"/>
                    </a:cubicBezTo>
                    <a:cubicBezTo>
                      <a:pt x="870299" y="1149328"/>
                      <a:pt x="913479" y="886861"/>
                      <a:pt x="943959" y="760708"/>
                    </a:cubicBezTo>
                    <a:cubicBezTo>
                      <a:pt x="974439" y="634555"/>
                      <a:pt x="1074346" y="442361"/>
                      <a:pt x="1065879" y="364468"/>
                    </a:cubicBezTo>
                    <a:cubicBezTo>
                      <a:pt x="1057412" y="286575"/>
                      <a:pt x="945652" y="311128"/>
                      <a:pt x="893159" y="293348"/>
                    </a:cubicBezTo>
                    <a:cubicBezTo>
                      <a:pt x="840666" y="275568"/>
                      <a:pt x="739066" y="266255"/>
                      <a:pt x="750919" y="257788"/>
                    </a:cubicBezTo>
                    <a:cubicBezTo>
                      <a:pt x="762772" y="249321"/>
                      <a:pt x="985446" y="248475"/>
                      <a:pt x="964279" y="242548"/>
                    </a:cubicBezTo>
                    <a:cubicBezTo>
                      <a:pt x="943112" y="236621"/>
                      <a:pt x="703506" y="229848"/>
                      <a:pt x="623919" y="222228"/>
                    </a:cubicBezTo>
                    <a:cubicBezTo>
                      <a:pt x="544332" y="214608"/>
                      <a:pt x="513005" y="204448"/>
                      <a:pt x="486759" y="196828"/>
                    </a:cubicBezTo>
                    <a:cubicBezTo>
                      <a:pt x="460513" y="189208"/>
                      <a:pt x="523166" y="200215"/>
                      <a:pt x="466439" y="176508"/>
                    </a:cubicBezTo>
                    <a:cubicBezTo>
                      <a:pt x="409712" y="152801"/>
                      <a:pt x="221752" y="80835"/>
                      <a:pt x="146399" y="54588"/>
                    </a:cubicBezTo>
                    <a:cubicBezTo>
                      <a:pt x="71046" y="28341"/>
                      <a:pt x="-46641" y="-19919"/>
                      <a:pt x="19399" y="88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DB88754C-9C47-4F8B-9DA0-32B2EB0E7A8C}"/>
                  </a:ext>
                </a:extLst>
              </p:cNvPr>
              <p:cNvSpPr/>
              <p:nvPr/>
            </p:nvSpPr>
            <p:spPr>
              <a:xfrm>
                <a:off x="5171268" y="3269936"/>
                <a:ext cx="1057681" cy="359251"/>
              </a:xfrm>
              <a:custGeom>
                <a:avLst/>
                <a:gdLst>
                  <a:gd name="connsiteX0" fmla="*/ 172 w 1057681"/>
                  <a:gd name="connsiteY0" fmla="*/ 1584 h 359251"/>
                  <a:gd name="connsiteX1" fmla="*/ 442132 w 1057681"/>
                  <a:gd name="connsiteY1" fmla="*/ 341944 h 359251"/>
                  <a:gd name="connsiteX2" fmla="*/ 157652 w 1057681"/>
                  <a:gd name="connsiteY2" fmla="*/ 306384 h 359251"/>
                  <a:gd name="connsiteX3" fmla="*/ 665652 w 1057681"/>
                  <a:gd name="connsiteY3" fmla="*/ 280984 h 359251"/>
                  <a:gd name="connsiteX4" fmla="*/ 1056812 w 1057681"/>
                  <a:gd name="connsiteY4" fmla="*/ 189544 h 359251"/>
                  <a:gd name="connsiteX5" fmla="*/ 558972 w 1057681"/>
                  <a:gd name="connsiteY5" fmla="*/ 240344 h 359251"/>
                  <a:gd name="connsiteX6" fmla="*/ 391332 w 1057681"/>
                  <a:gd name="connsiteY6" fmla="*/ 214944 h 359251"/>
                  <a:gd name="connsiteX7" fmla="*/ 172 w 1057681"/>
                  <a:gd name="connsiteY7" fmla="*/ 1584 h 35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7681" h="359251">
                    <a:moveTo>
                      <a:pt x="172" y="1584"/>
                    </a:moveTo>
                    <a:cubicBezTo>
                      <a:pt x="8639" y="22751"/>
                      <a:pt x="415885" y="291144"/>
                      <a:pt x="442132" y="341944"/>
                    </a:cubicBezTo>
                    <a:cubicBezTo>
                      <a:pt x="468379" y="392744"/>
                      <a:pt x="120399" y="316544"/>
                      <a:pt x="157652" y="306384"/>
                    </a:cubicBezTo>
                    <a:cubicBezTo>
                      <a:pt x="194905" y="296224"/>
                      <a:pt x="515792" y="300457"/>
                      <a:pt x="665652" y="280984"/>
                    </a:cubicBezTo>
                    <a:cubicBezTo>
                      <a:pt x="815512" y="261511"/>
                      <a:pt x="1074592" y="196317"/>
                      <a:pt x="1056812" y="189544"/>
                    </a:cubicBezTo>
                    <a:cubicBezTo>
                      <a:pt x="1039032" y="182771"/>
                      <a:pt x="669885" y="236111"/>
                      <a:pt x="558972" y="240344"/>
                    </a:cubicBezTo>
                    <a:cubicBezTo>
                      <a:pt x="448059" y="244577"/>
                      <a:pt x="484465" y="252197"/>
                      <a:pt x="391332" y="214944"/>
                    </a:cubicBezTo>
                    <a:cubicBezTo>
                      <a:pt x="298199" y="177691"/>
                      <a:pt x="-8295" y="-19583"/>
                      <a:pt x="172" y="15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F93BDB43-6B37-4504-93AD-5176DDD43019}"/>
                  </a:ext>
                </a:extLst>
              </p:cNvPr>
              <p:cNvSpPr/>
              <p:nvPr/>
            </p:nvSpPr>
            <p:spPr>
              <a:xfrm>
                <a:off x="5378161" y="3579839"/>
                <a:ext cx="726947" cy="687607"/>
              </a:xfrm>
              <a:custGeom>
                <a:avLst/>
                <a:gdLst>
                  <a:gd name="connsiteX0" fmla="*/ 72679 w 726947"/>
                  <a:gd name="connsiteY0" fmla="*/ 42201 h 687607"/>
                  <a:gd name="connsiteX1" fmla="*/ 504479 w 726947"/>
                  <a:gd name="connsiteY1" fmla="*/ 57441 h 687607"/>
                  <a:gd name="connsiteX2" fmla="*/ 687359 w 726947"/>
                  <a:gd name="connsiteY2" fmla="*/ 1561 h 687607"/>
                  <a:gd name="connsiteX3" fmla="*/ 702599 w 726947"/>
                  <a:gd name="connsiteY3" fmla="*/ 21881 h 687607"/>
                  <a:gd name="connsiteX4" fmla="*/ 407959 w 726947"/>
                  <a:gd name="connsiteY4" fmla="*/ 87921 h 687607"/>
                  <a:gd name="connsiteX5" fmla="*/ 92999 w 726947"/>
                  <a:gd name="connsiteY5" fmla="*/ 189521 h 687607"/>
                  <a:gd name="connsiteX6" fmla="*/ 575599 w 726947"/>
                  <a:gd name="connsiteY6" fmla="*/ 123481 h 687607"/>
                  <a:gd name="connsiteX7" fmla="*/ 540039 w 726947"/>
                  <a:gd name="connsiteY7" fmla="*/ 260641 h 687607"/>
                  <a:gd name="connsiteX8" fmla="*/ 443519 w 726947"/>
                  <a:gd name="connsiteY8" fmla="*/ 286041 h 687607"/>
                  <a:gd name="connsiteX9" fmla="*/ 230159 w 726947"/>
                  <a:gd name="connsiteY9" fmla="*/ 372401 h 687607"/>
                  <a:gd name="connsiteX10" fmla="*/ 143799 w 726947"/>
                  <a:gd name="connsiteY10" fmla="*/ 687361 h 687607"/>
                  <a:gd name="connsiteX11" fmla="*/ 336839 w 726947"/>
                  <a:gd name="connsiteY11" fmla="*/ 316521 h 687607"/>
                  <a:gd name="connsiteX12" fmla="*/ 336839 w 726947"/>
                  <a:gd name="connsiteY12" fmla="*/ 245401 h 687607"/>
                  <a:gd name="connsiteX13" fmla="*/ 529879 w 726947"/>
                  <a:gd name="connsiteY13" fmla="*/ 209841 h 687607"/>
                  <a:gd name="connsiteX14" fmla="*/ 316519 w 726947"/>
                  <a:gd name="connsiteY14" fmla="*/ 153961 h 687607"/>
                  <a:gd name="connsiteX15" fmla="*/ 21879 w 726947"/>
                  <a:gd name="connsiteY15" fmla="*/ 37121 h 687607"/>
                  <a:gd name="connsiteX16" fmla="*/ 72679 w 726947"/>
                  <a:gd name="connsiteY16" fmla="*/ 42201 h 68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6947" h="687607">
                    <a:moveTo>
                      <a:pt x="72679" y="42201"/>
                    </a:moveTo>
                    <a:cubicBezTo>
                      <a:pt x="153112" y="45588"/>
                      <a:pt x="402032" y="64214"/>
                      <a:pt x="504479" y="57441"/>
                    </a:cubicBezTo>
                    <a:cubicBezTo>
                      <a:pt x="606926" y="50668"/>
                      <a:pt x="654339" y="7488"/>
                      <a:pt x="687359" y="1561"/>
                    </a:cubicBezTo>
                    <a:cubicBezTo>
                      <a:pt x="720379" y="-4366"/>
                      <a:pt x="749166" y="7488"/>
                      <a:pt x="702599" y="21881"/>
                    </a:cubicBezTo>
                    <a:cubicBezTo>
                      <a:pt x="656032" y="36274"/>
                      <a:pt x="509559" y="59981"/>
                      <a:pt x="407959" y="87921"/>
                    </a:cubicBezTo>
                    <a:cubicBezTo>
                      <a:pt x="306359" y="115861"/>
                      <a:pt x="65059" y="183594"/>
                      <a:pt x="92999" y="189521"/>
                    </a:cubicBezTo>
                    <a:cubicBezTo>
                      <a:pt x="120939" y="195448"/>
                      <a:pt x="501092" y="111628"/>
                      <a:pt x="575599" y="123481"/>
                    </a:cubicBezTo>
                    <a:cubicBezTo>
                      <a:pt x="650106" y="135334"/>
                      <a:pt x="562052" y="233548"/>
                      <a:pt x="540039" y="260641"/>
                    </a:cubicBezTo>
                    <a:cubicBezTo>
                      <a:pt x="518026" y="287734"/>
                      <a:pt x="495166" y="267414"/>
                      <a:pt x="443519" y="286041"/>
                    </a:cubicBezTo>
                    <a:cubicBezTo>
                      <a:pt x="391872" y="304668"/>
                      <a:pt x="280112" y="305514"/>
                      <a:pt x="230159" y="372401"/>
                    </a:cubicBezTo>
                    <a:cubicBezTo>
                      <a:pt x="180206" y="439288"/>
                      <a:pt x="126019" y="696674"/>
                      <a:pt x="143799" y="687361"/>
                    </a:cubicBezTo>
                    <a:cubicBezTo>
                      <a:pt x="161579" y="678048"/>
                      <a:pt x="304666" y="390181"/>
                      <a:pt x="336839" y="316521"/>
                    </a:cubicBezTo>
                    <a:cubicBezTo>
                      <a:pt x="369012" y="242861"/>
                      <a:pt x="304666" y="263181"/>
                      <a:pt x="336839" y="245401"/>
                    </a:cubicBezTo>
                    <a:cubicBezTo>
                      <a:pt x="369012" y="227621"/>
                      <a:pt x="533266" y="225081"/>
                      <a:pt x="529879" y="209841"/>
                    </a:cubicBezTo>
                    <a:cubicBezTo>
                      <a:pt x="526492" y="194601"/>
                      <a:pt x="401186" y="182748"/>
                      <a:pt x="316519" y="153961"/>
                    </a:cubicBezTo>
                    <a:cubicBezTo>
                      <a:pt x="231852" y="125174"/>
                      <a:pt x="59979" y="53208"/>
                      <a:pt x="21879" y="37121"/>
                    </a:cubicBezTo>
                    <a:cubicBezTo>
                      <a:pt x="-16221" y="21034"/>
                      <a:pt x="-7754" y="38814"/>
                      <a:pt x="72679" y="422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E93401F2-74E0-49CA-8B62-3F56936F21F3}"/>
                  </a:ext>
                </a:extLst>
              </p:cNvPr>
              <p:cNvSpPr/>
              <p:nvPr/>
            </p:nvSpPr>
            <p:spPr>
              <a:xfrm>
                <a:off x="5607592" y="3294680"/>
                <a:ext cx="1122226" cy="1377683"/>
              </a:xfrm>
              <a:custGeom>
                <a:avLst/>
                <a:gdLst>
                  <a:gd name="connsiteX0" fmla="*/ 873641 w 1122226"/>
                  <a:gd name="connsiteY0" fmla="*/ 24253 h 1377683"/>
                  <a:gd name="connsiteX1" fmla="*/ 907508 w 1122226"/>
                  <a:gd name="connsiteY1" fmla="*/ 70820 h 1377683"/>
                  <a:gd name="connsiteX2" fmla="*/ 1110708 w 1122226"/>
                  <a:gd name="connsiteY2" fmla="*/ 621153 h 1377683"/>
                  <a:gd name="connsiteX3" fmla="*/ 1072608 w 1122226"/>
                  <a:gd name="connsiteY3" fmla="*/ 638087 h 1377683"/>
                  <a:gd name="connsiteX4" fmla="*/ 869408 w 1122226"/>
                  <a:gd name="connsiteY4" fmla="*/ 887853 h 1377683"/>
                  <a:gd name="connsiteX5" fmla="*/ 340241 w 1122226"/>
                  <a:gd name="connsiteY5" fmla="*/ 1315420 h 1377683"/>
                  <a:gd name="connsiteX6" fmla="*/ 5808 w 1122226"/>
                  <a:gd name="connsiteY6" fmla="*/ 1374687 h 1377683"/>
                  <a:gd name="connsiteX7" fmla="*/ 615408 w 1122226"/>
                  <a:gd name="connsiteY7" fmla="*/ 1311187 h 1377683"/>
                  <a:gd name="connsiteX8" fmla="*/ 1038741 w 1122226"/>
                  <a:gd name="connsiteY8" fmla="*/ 1345053 h 1377683"/>
                  <a:gd name="connsiteX9" fmla="*/ 869408 w 1122226"/>
                  <a:gd name="connsiteY9" fmla="*/ 1345053 h 1377683"/>
                  <a:gd name="connsiteX10" fmla="*/ 619641 w 1122226"/>
                  <a:gd name="connsiteY10" fmla="*/ 1336587 h 1377683"/>
                  <a:gd name="connsiteX11" fmla="*/ 403741 w 1122226"/>
                  <a:gd name="connsiteY11" fmla="*/ 1298487 h 1377683"/>
                  <a:gd name="connsiteX12" fmla="*/ 733941 w 1122226"/>
                  <a:gd name="connsiteY12" fmla="*/ 1040253 h 1377683"/>
                  <a:gd name="connsiteX13" fmla="*/ 1013341 w 1122226"/>
                  <a:gd name="connsiteY13" fmla="*/ 676187 h 1377683"/>
                  <a:gd name="connsiteX14" fmla="*/ 937141 w 1122226"/>
                  <a:gd name="connsiteY14" fmla="*/ 794720 h 1377683"/>
                  <a:gd name="connsiteX15" fmla="*/ 1072608 w 1122226"/>
                  <a:gd name="connsiteY15" fmla="*/ 650787 h 1377683"/>
                  <a:gd name="connsiteX16" fmla="*/ 1051441 w 1122226"/>
                  <a:gd name="connsiteY16" fmla="*/ 583053 h 1377683"/>
                  <a:gd name="connsiteX17" fmla="*/ 873641 w 1122226"/>
                  <a:gd name="connsiteY17" fmla="*/ 24253 h 137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2226" h="1377683">
                    <a:moveTo>
                      <a:pt x="873641" y="24253"/>
                    </a:moveTo>
                    <a:cubicBezTo>
                      <a:pt x="870819" y="-2205"/>
                      <a:pt x="867997" y="-28663"/>
                      <a:pt x="907508" y="70820"/>
                    </a:cubicBezTo>
                    <a:cubicBezTo>
                      <a:pt x="947019" y="170303"/>
                      <a:pt x="1083191" y="526609"/>
                      <a:pt x="1110708" y="621153"/>
                    </a:cubicBezTo>
                    <a:cubicBezTo>
                      <a:pt x="1138225" y="715697"/>
                      <a:pt x="1112825" y="593637"/>
                      <a:pt x="1072608" y="638087"/>
                    </a:cubicBezTo>
                    <a:cubicBezTo>
                      <a:pt x="1032391" y="682537"/>
                      <a:pt x="991469" y="774964"/>
                      <a:pt x="869408" y="887853"/>
                    </a:cubicBezTo>
                    <a:cubicBezTo>
                      <a:pt x="747347" y="1000742"/>
                      <a:pt x="484174" y="1234281"/>
                      <a:pt x="340241" y="1315420"/>
                    </a:cubicBezTo>
                    <a:cubicBezTo>
                      <a:pt x="196308" y="1396559"/>
                      <a:pt x="-40053" y="1375392"/>
                      <a:pt x="5808" y="1374687"/>
                    </a:cubicBezTo>
                    <a:cubicBezTo>
                      <a:pt x="51669" y="1373982"/>
                      <a:pt x="443253" y="1316126"/>
                      <a:pt x="615408" y="1311187"/>
                    </a:cubicBezTo>
                    <a:cubicBezTo>
                      <a:pt x="787563" y="1306248"/>
                      <a:pt x="996408" y="1339409"/>
                      <a:pt x="1038741" y="1345053"/>
                    </a:cubicBezTo>
                    <a:cubicBezTo>
                      <a:pt x="1081074" y="1350697"/>
                      <a:pt x="939258" y="1346464"/>
                      <a:pt x="869408" y="1345053"/>
                    </a:cubicBezTo>
                    <a:cubicBezTo>
                      <a:pt x="799558" y="1343642"/>
                      <a:pt x="697252" y="1344348"/>
                      <a:pt x="619641" y="1336587"/>
                    </a:cubicBezTo>
                    <a:cubicBezTo>
                      <a:pt x="542030" y="1328826"/>
                      <a:pt x="384691" y="1347876"/>
                      <a:pt x="403741" y="1298487"/>
                    </a:cubicBezTo>
                    <a:cubicBezTo>
                      <a:pt x="422791" y="1249098"/>
                      <a:pt x="632341" y="1143970"/>
                      <a:pt x="733941" y="1040253"/>
                    </a:cubicBezTo>
                    <a:cubicBezTo>
                      <a:pt x="835541" y="936536"/>
                      <a:pt x="979474" y="717109"/>
                      <a:pt x="1013341" y="676187"/>
                    </a:cubicBezTo>
                    <a:cubicBezTo>
                      <a:pt x="1047208" y="635265"/>
                      <a:pt x="927263" y="798953"/>
                      <a:pt x="937141" y="794720"/>
                    </a:cubicBezTo>
                    <a:cubicBezTo>
                      <a:pt x="947019" y="790487"/>
                      <a:pt x="1053558" y="686065"/>
                      <a:pt x="1072608" y="650787"/>
                    </a:cubicBezTo>
                    <a:cubicBezTo>
                      <a:pt x="1091658" y="615509"/>
                      <a:pt x="1051441" y="583053"/>
                      <a:pt x="1051441" y="583053"/>
                    </a:cubicBezTo>
                    <a:lnTo>
                      <a:pt x="873641" y="2425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AE0412F4-00E0-4A2B-B837-9E716A0C6FA2}"/>
                  </a:ext>
                </a:extLst>
              </p:cNvPr>
              <p:cNvSpPr/>
              <p:nvPr/>
            </p:nvSpPr>
            <p:spPr>
              <a:xfrm>
                <a:off x="4923625" y="3352403"/>
                <a:ext cx="1579079" cy="1897919"/>
              </a:xfrm>
              <a:custGeom>
                <a:avLst/>
                <a:gdLst>
                  <a:gd name="connsiteX0" fmla="*/ 1549142 w 1579079"/>
                  <a:gd name="connsiteY0" fmla="*/ 397 h 1897919"/>
                  <a:gd name="connsiteX1" fmla="*/ 1549142 w 1579079"/>
                  <a:gd name="connsiteY1" fmla="*/ 491464 h 1897919"/>
                  <a:gd name="connsiteX2" fmla="*/ 1578775 w 1579079"/>
                  <a:gd name="connsiteY2" fmla="*/ 394097 h 1897919"/>
                  <a:gd name="connsiteX3" fmla="*/ 1527975 w 1579079"/>
                  <a:gd name="connsiteY3" fmla="*/ 609997 h 1897919"/>
                  <a:gd name="connsiteX4" fmla="*/ 1265508 w 1579079"/>
                  <a:gd name="connsiteY4" fmla="*/ 923264 h 1897919"/>
                  <a:gd name="connsiteX5" fmla="*/ 1481408 w 1579079"/>
                  <a:gd name="connsiteY5" fmla="*/ 656564 h 1897919"/>
                  <a:gd name="connsiteX6" fmla="*/ 1121575 w 1579079"/>
                  <a:gd name="connsiteY6" fmla="*/ 1046030 h 1897919"/>
                  <a:gd name="connsiteX7" fmla="*/ 897208 w 1579079"/>
                  <a:gd name="connsiteY7" fmla="*/ 1202664 h 1897919"/>
                  <a:gd name="connsiteX8" fmla="*/ 338408 w 1579079"/>
                  <a:gd name="connsiteY8" fmla="*/ 1410097 h 1897919"/>
                  <a:gd name="connsiteX9" fmla="*/ 808308 w 1579079"/>
                  <a:gd name="connsiteY9" fmla="*/ 1283097 h 1897919"/>
                  <a:gd name="connsiteX10" fmla="*/ 63242 w 1579079"/>
                  <a:gd name="connsiteY10" fmla="*/ 1532864 h 1897919"/>
                  <a:gd name="connsiteX11" fmla="*/ 50542 w 1579079"/>
                  <a:gd name="connsiteY11" fmla="*/ 1896930 h 1897919"/>
                  <a:gd name="connsiteX12" fmla="*/ 147908 w 1579079"/>
                  <a:gd name="connsiteY12" fmla="*/ 1414330 h 1897919"/>
                  <a:gd name="connsiteX13" fmla="*/ 550075 w 1579079"/>
                  <a:gd name="connsiteY13" fmla="*/ 1278864 h 1897919"/>
                  <a:gd name="connsiteX14" fmla="*/ 20908 w 1579079"/>
                  <a:gd name="connsiteY14" fmla="*/ 1634464 h 1897919"/>
                  <a:gd name="connsiteX15" fmla="*/ 596642 w 1579079"/>
                  <a:gd name="connsiteY15" fmla="*/ 1295797 h 1897919"/>
                  <a:gd name="connsiteX16" fmla="*/ 1231642 w 1579079"/>
                  <a:gd name="connsiteY16" fmla="*/ 952897 h 1897919"/>
                  <a:gd name="connsiteX17" fmla="*/ 1460242 w 1579079"/>
                  <a:gd name="connsiteY17" fmla="*/ 601530 h 1897919"/>
                  <a:gd name="connsiteX18" fmla="*/ 1536442 w 1579079"/>
                  <a:gd name="connsiteY18" fmla="*/ 411030 h 1897919"/>
                  <a:gd name="connsiteX19" fmla="*/ 1549142 w 1579079"/>
                  <a:gd name="connsiteY19" fmla="*/ 397 h 189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79079" h="1897919">
                    <a:moveTo>
                      <a:pt x="1549142" y="397"/>
                    </a:moveTo>
                    <a:cubicBezTo>
                      <a:pt x="1551259" y="13803"/>
                      <a:pt x="1544203" y="425847"/>
                      <a:pt x="1549142" y="491464"/>
                    </a:cubicBezTo>
                    <a:cubicBezTo>
                      <a:pt x="1554081" y="557081"/>
                      <a:pt x="1582303" y="374341"/>
                      <a:pt x="1578775" y="394097"/>
                    </a:cubicBezTo>
                    <a:cubicBezTo>
                      <a:pt x="1575247" y="413853"/>
                      <a:pt x="1580186" y="521803"/>
                      <a:pt x="1527975" y="609997"/>
                    </a:cubicBezTo>
                    <a:cubicBezTo>
                      <a:pt x="1475764" y="698191"/>
                      <a:pt x="1273269" y="915503"/>
                      <a:pt x="1265508" y="923264"/>
                    </a:cubicBezTo>
                    <a:cubicBezTo>
                      <a:pt x="1257747" y="931025"/>
                      <a:pt x="1505397" y="636103"/>
                      <a:pt x="1481408" y="656564"/>
                    </a:cubicBezTo>
                    <a:cubicBezTo>
                      <a:pt x="1457419" y="677025"/>
                      <a:pt x="1218942" y="955013"/>
                      <a:pt x="1121575" y="1046030"/>
                    </a:cubicBezTo>
                    <a:cubicBezTo>
                      <a:pt x="1024208" y="1137047"/>
                      <a:pt x="1027736" y="1141986"/>
                      <a:pt x="897208" y="1202664"/>
                    </a:cubicBezTo>
                    <a:cubicBezTo>
                      <a:pt x="766680" y="1263342"/>
                      <a:pt x="353225" y="1396692"/>
                      <a:pt x="338408" y="1410097"/>
                    </a:cubicBezTo>
                    <a:cubicBezTo>
                      <a:pt x="323591" y="1423503"/>
                      <a:pt x="854169" y="1262636"/>
                      <a:pt x="808308" y="1283097"/>
                    </a:cubicBezTo>
                    <a:cubicBezTo>
                      <a:pt x="762447" y="1303558"/>
                      <a:pt x="189536" y="1430559"/>
                      <a:pt x="63242" y="1532864"/>
                    </a:cubicBezTo>
                    <a:cubicBezTo>
                      <a:pt x="-63052" y="1635169"/>
                      <a:pt x="36431" y="1916686"/>
                      <a:pt x="50542" y="1896930"/>
                    </a:cubicBezTo>
                    <a:cubicBezTo>
                      <a:pt x="64653" y="1877174"/>
                      <a:pt x="64653" y="1517341"/>
                      <a:pt x="147908" y="1414330"/>
                    </a:cubicBezTo>
                    <a:cubicBezTo>
                      <a:pt x="231163" y="1311319"/>
                      <a:pt x="571242" y="1242175"/>
                      <a:pt x="550075" y="1278864"/>
                    </a:cubicBezTo>
                    <a:cubicBezTo>
                      <a:pt x="528908" y="1315553"/>
                      <a:pt x="13147" y="1631642"/>
                      <a:pt x="20908" y="1634464"/>
                    </a:cubicBezTo>
                    <a:cubicBezTo>
                      <a:pt x="28669" y="1637286"/>
                      <a:pt x="394853" y="1409391"/>
                      <a:pt x="596642" y="1295797"/>
                    </a:cubicBezTo>
                    <a:cubicBezTo>
                      <a:pt x="798431" y="1182203"/>
                      <a:pt x="1087709" y="1068608"/>
                      <a:pt x="1231642" y="952897"/>
                    </a:cubicBezTo>
                    <a:cubicBezTo>
                      <a:pt x="1375575" y="837186"/>
                      <a:pt x="1409442" y="691841"/>
                      <a:pt x="1460242" y="601530"/>
                    </a:cubicBezTo>
                    <a:cubicBezTo>
                      <a:pt x="1511042" y="511219"/>
                      <a:pt x="1520920" y="505574"/>
                      <a:pt x="1536442" y="411030"/>
                    </a:cubicBezTo>
                    <a:cubicBezTo>
                      <a:pt x="1551964" y="316486"/>
                      <a:pt x="1547025" y="-13009"/>
                      <a:pt x="1549142" y="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D79418E6-BC49-4965-B67D-AC403443D3EE}"/>
                  </a:ext>
                </a:extLst>
              </p:cNvPr>
              <p:cNvSpPr/>
              <p:nvPr/>
            </p:nvSpPr>
            <p:spPr>
              <a:xfrm>
                <a:off x="5454492" y="3359580"/>
                <a:ext cx="1018302" cy="1308964"/>
              </a:xfrm>
              <a:custGeom>
                <a:avLst/>
                <a:gdLst>
                  <a:gd name="connsiteX0" fmla="*/ 1018275 w 1018302"/>
                  <a:gd name="connsiteY0" fmla="*/ 1687 h 1308964"/>
                  <a:gd name="connsiteX1" fmla="*/ 853175 w 1018302"/>
                  <a:gd name="connsiteY1" fmla="*/ 484287 h 1308964"/>
                  <a:gd name="connsiteX2" fmla="*/ 925141 w 1018302"/>
                  <a:gd name="connsiteY2" fmla="*/ 319187 h 1308964"/>
                  <a:gd name="connsiteX3" fmla="*/ 840475 w 1018302"/>
                  <a:gd name="connsiteY3" fmla="*/ 615520 h 1308964"/>
                  <a:gd name="connsiteX4" fmla="*/ 692308 w 1018302"/>
                  <a:gd name="connsiteY4" fmla="*/ 822953 h 1308964"/>
                  <a:gd name="connsiteX5" fmla="*/ 383275 w 1018302"/>
                  <a:gd name="connsiteY5" fmla="*/ 1034620 h 1308964"/>
                  <a:gd name="connsiteX6" fmla="*/ 480641 w 1018302"/>
                  <a:gd name="connsiteY6" fmla="*/ 903387 h 1308964"/>
                  <a:gd name="connsiteX7" fmla="*/ 154675 w 1018302"/>
                  <a:gd name="connsiteY7" fmla="*/ 1187020 h 1308964"/>
                  <a:gd name="connsiteX8" fmla="*/ 175841 w 1018302"/>
                  <a:gd name="connsiteY8" fmla="*/ 1127753 h 1308964"/>
                  <a:gd name="connsiteX9" fmla="*/ 14975 w 1018302"/>
                  <a:gd name="connsiteY9" fmla="*/ 1284387 h 1308964"/>
                  <a:gd name="connsiteX10" fmla="*/ 607641 w 1018302"/>
                  <a:gd name="connsiteY10" fmla="*/ 522387 h 1308964"/>
                  <a:gd name="connsiteX11" fmla="*/ 387508 w 1018302"/>
                  <a:gd name="connsiteY11" fmla="*/ 1085420 h 1308964"/>
                  <a:gd name="connsiteX12" fmla="*/ 726175 w 1018302"/>
                  <a:gd name="connsiteY12" fmla="*/ 509687 h 1308964"/>
                  <a:gd name="connsiteX13" fmla="*/ 649975 w 1018302"/>
                  <a:gd name="connsiteY13" fmla="*/ 873753 h 1308964"/>
                  <a:gd name="connsiteX14" fmla="*/ 810841 w 1018302"/>
                  <a:gd name="connsiteY14" fmla="*/ 564720 h 1308964"/>
                  <a:gd name="connsiteX15" fmla="*/ 806608 w 1018302"/>
                  <a:gd name="connsiteY15" fmla="*/ 450420 h 1308964"/>
                  <a:gd name="connsiteX16" fmla="*/ 865875 w 1018302"/>
                  <a:gd name="connsiteY16" fmla="*/ 327653 h 1308964"/>
                  <a:gd name="connsiteX17" fmla="*/ 1018275 w 1018302"/>
                  <a:gd name="connsiteY17" fmla="*/ 1687 h 130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8302" h="1308964">
                    <a:moveTo>
                      <a:pt x="1018275" y="1687"/>
                    </a:moveTo>
                    <a:cubicBezTo>
                      <a:pt x="1016158" y="27793"/>
                      <a:pt x="868697" y="431370"/>
                      <a:pt x="853175" y="484287"/>
                    </a:cubicBezTo>
                    <a:cubicBezTo>
                      <a:pt x="837653" y="537204"/>
                      <a:pt x="927258" y="297315"/>
                      <a:pt x="925141" y="319187"/>
                    </a:cubicBezTo>
                    <a:cubicBezTo>
                      <a:pt x="923024" y="341059"/>
                      <a:pt x="879280" y="531559"/>
                      <a:pt x="840475" y="615520"/>
                    </a:cubicBezTo>
                    <a:cubicBezTo>
                      <a:pt x="801670" y="699481"/>
                      <a:pt x="768508" y="753103"/>
                      <a:pt x="692308" y="822953"/>
                    </a:cubicBezTo>
                    <a:cubicBezTo>
                      <a:pt x="616108" y="892803"/>
                      <a:pt x="418553" y="1021214"/>
                      <a:pt x="383275" y="1034620"/>
                    </a:cubicBezTo>
                    <a:cubicBezTo>
                      <a:pt x="347997" y="1048026"/>
                      <a:pt x="518741" y="877987"/>
                      <a:pt x="480641" y="903387"/>
                    </a:cubicBezTo>
                    <a:cubicBezTo>
                      <a:pt x="442541" y="928787"/>
                      <a:pt x="205475" y="1149626"/>
                      <a:pt x="154675" y="1187020"/>
                    </a:cubicBezTo>
                    <a:cubicBezTo>
                      <a:pt x="103875" y="1224414"/>
                      <a:pt x="199124" y="1111525"/>
                      <a:pt x="175841" y="1127753"/>
                    </a:cubicBezTo>
                    <a:cubicBezTo>
                      <a:pt x="152558" y="1143981"/>
                      <a:pt x="-56992" y="1385281"/>
                      <a:pt x="14975" y="1284387"/>
                    </a:cubicBezTo>
                    <a:cubicBezTo>
                      <a:pt x="86942" y="1183493"/>
                      <a:pt x="545552" y="555548"/>
                      <a:pt x="607641" y="522387"/>
                    </a:cubicBezTo>
                    <a:cubicBezTo>
                      <a:pt x="669730" y="489226"/>
                      <a:pt x="367752" y="1087537"/>
                      <a:pt x="387508" y="1085420"/>
                    </a:cubicBezTo>
                    <a:cubicBezTo>
                      <a:pt x="407264" y="1083303"/>
                      <a:pt x="682431" y="544965"/>
                      <a:pt x="726175" y="509687"/>
                    </a:cubicBezTo>
                    <a:cubicBezTo>
                      <a:pt x="769919" y="474409"/>
                      <a:pt x="635864" y="864581"/>
                      <a:pt x="649975" y="873753"/>
                    </a:cubicBezTo>
                    <a:cubicBezTo>
                      <a:pt x="664086" y="882925"/>
                      <a:pt x="784736" y="635275"/>
                      <a:pt x="810841" y="564720"/>
                    </a:cubicBezTo>
                    <a:cubicBezTo>
                      <a:pt x="836946" y="494165"/>
                      <a:pt x="797436" y="489931"/>
                      <a:pt x="806608" y="450420"/>
                    </a:cubicBezTo>
                    <a:cubicBezTo>
                      <a:pt x="815780" y="410909"/>
                      <a:pt x="829892" y="395386"/>
                      <a:pt x="865875" y="327653"/>
                    </a:cubicBezTo>
                    <a:cubicBezTo>
                      <a:pt x="901858" y="259920"/>
                      <a:pt x="1020392" y="-24419"/>
                      <a:pt x="1018275" y="16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312E103B-62F4-4E6D-A069-12B7071ABD6F}"/>
                  </a:ext>
                </a:extLst>
              </p:cNvPr>
              <p:cNvSpPr/>
              <p:nvPr/>
            </p:nvSpPr>
            <p:spPr>
              <a:xfrm>
                <a:off x="6165602" y="2438399"/>
                <a:ext cx="1321265" cy="2025680"/>
              </a:xfrm>
              <a:custGeom>
                <a:avLst/>
                <a:gdLst>
                  <a:gd name="connsiteX0" fmla="*/ 248 w 1321265"/>
                  <a:gd name="connsiteY0" fmla="*/ 1 h 2025680"/>
                  <a:gd name="connsiteX1" fmla="*/ 959098 w 1321265"/>
                  <a:gd name="connsiteY1" fmla="*/ 901701 h 2025680"/>
                  <a:gd name="connsiteX2" fmla="*/ 832098 w 1321265"/>
                  <a:gd name="connsiteY2" fmla="*/ 793751 h 2025680"/>
                  <a:gd name="connsiteX3" fmla="*/ 1314698 w 1321265"/>
                  <a:gd name="connsiteY3" fmla="*/ 1828801 h 2025680"/>
                  <a:gd name="connsiteX4" fmla="*/ 1067048 w 1321265"/>
                  <a:gd name="connsiteY4" fmla="*/ 1333501 h 2025680"/>
                  <a:gd name="connsiteX5" fmla="*/ 1321048 w 1321265"/>
                  <a:gd name="connsiteY5" fmla="*/ 2025651 h 2025680"/>
                  <a:gd name="connsiteX6" fmla="*/ 1105148 w 1321265"/>
                  <a:gd name="connsiteY6" fmla="*/ 1358901 h 2025680"/>
                  <a:gd name="connsiteX7" fmla="*/ 793998 w 1321265"/>
                  <a:gd name="connsiteY7" fmla="*/ 698501 h 2025680"/>
                  <a:gd name="connsiteX8" fmla="*/ 863848 w 1321265"/>
                  <a:gd name="connsiteY8" fmla="*/ 908051 h 2025680"/>
                  <a:gd name="connsiteX9" fmla="*/ 248 w 1321265"/>
                  <a:gd name="connsiteY9" fmla="*/ 1 h 202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1265" h="2025680">
                    <a:moveTo>
                      <a:pt x="248" y="1"/>
                    </a:moveTo>
                    <a:cubicBezTo>
                      <a:pt x="16123" y="-1057"/>
                      <a:pt x="820456" y="769409"/>
                      <a:pt x="959098" y="901701"/>
                    </a:cubicBezTo>
                    <a:cubicBezTo>
                      <a:pt x="1097740" y="1033993"/>
                      <a:pt x="772831" y="639234"/>
                      <a:pt x="832098" y="793751"/>
                    </a:cubicBezTo>
                    <a:cubicBezTo>
                      <a:pt x="891365" y="948268"/>
                      <a:pt x="1275540" y="1738843"/>
                      <a:pt x="1314698" y="1828801"/>
                    </a:cubicBezTo>
                    <a:cubicBezTo>
                      <a:pt x="1353856" y="1918759"/>
                      <a:pt x="1065990" y="1300693"/>
                      <a:pt x="1067048" y="1333501"/>
                    </a:cubicBezTo>
                    <a:cubicBezTo>
                      <a:pt x="1068106" y="1366309"/>
                      <a:pt x="1314698" y="2021418"/>
                      <a:pt x="1321048" y="2025651"/>
                    </a:cubicBezTo>
                    <a:cubicBezTo>
                      <a:pt x="1327398" y="2029884"/>
                      <a:pt x="1192990" y="1580093"/>
                      <a:pt x="1105148" y="1358901"/>
                    </a:cubicBezTo>
                    <a:cubicBezTo>
                      <a:pt x="1017306" y="1137709"/>
                      <a:pt x="834215" y="773642"/>
                      <a:pt x="793998" y="698501"/>
                    </a:cubicBezTo>
                    <a:cubicBezTo>
                      <a:pt x="753781" y="623360"/>
                      <a:pt x="992965" y="1019176"/>
                      <a:pt x="863848" y="908051"/>
                    </a:cubicBezTo>
                    <a:cubicBezTo>
                      <a:pt x="734731" y="796926"/>
                      <a:pt x="-15627" y="1059"/>
                      <a:pt x="248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2071BF44-B22A-4167-8D36-39F19CA74AD5}"/>
                  </a:ext>
                </a:extLst>
              </p:cNvPr>
              <p:cNvSpPr/>
              <p:nvPr/>
            </p:nvSpPr>
            <p:spPr>
              <a:xfrm>
                <a:off x="6505575" y="4572000"/>
                <a:ext cx="1705559" cy="1314675"/>
              </a:xfrm>
              <a:custGeom>
                <a:avLst/>
                <a:gdLst>
                  <a:gd name="connsiteX0" fmla="*/ 0 w 1705559"/>
                  <a:gd name="connsiteY0" fmla="*/ 0 h 1314675"/>
                  <a:gd name="connsiteX1" fmla="*/ 1123950 w 1705559"/>
                  <a:gd name="connsiteY1" fmla="*/ 146050 h 1314675"/>
                  <a:gd name="connsiteX2" fmla="*/ 895350 w 1705559"/>
                  <a:gd name="connsiteY2" fmla="*/ 120650 h 1314675"/>
                  <a:gd name="connsiteX3" fmla="*/ 444500 w 1705559"/>
                  <a:gd name="connsiteY3" fmla="*/ 82550 h 1314675"/>
                  <a:gd name="connsiteX4" fmla="*/ 647700 w 1705559"/>
                  <a:gd name="connsiteY4" fmla="*/ 82550 h 1314675"/>
                  <a:gd name="connsiteX5" fmla="*/ 682625 w 1705559"/>
                  <a:gd name="connsiteY5" fmla="*/ 168275 h 1314675"/>
                  <a:gd name="connsiteX6" fmla="*/ 1085850 w 1705559"/>
                  <a:gd name="connsiteY6" fmla="*/ 593725 h 1314675"/>
                  <a:gd name="connsiteX7" fmla="*/ 1012825 w 1705559"/>
                  <a:gd name="connsiteY7" fmla="*/ 479425 h 1314675"/>
                  <a:gd name="connsiteX8" fmla="*/ 746125 w 1705559"/>
                  <a:gd name="connsiteY8" fmla="*/ 231775 h 1314675"/>
                  <a:gd name="connsiteX9" fmla="*/ 987425 w 1705559"/>
                  <a:gd name="connsiteY9" fmla="*/ 457200 h 1314675"/>
                  <a:gd name="connsiteX10" fmla="*/ 1143000 w 1705559"/>
                  <a:gd name="connsiteY10" fmla="*/ 603250 h 1314675"/>
                  <a:gd name="connsiteX11" fmla="*/ 1431925 w 1705559"/>
                  <a:gd name="connsiteY11" fmla="*/ 587375 h 1314675"/>
                  <a:gd name="connsiteX12" fmla="*/ 1698625 w 1705559"/>
                  <a:gd name="connsiteY12" fmla="*/ 657225 h 1314675"/>
                  <a:gd name="connsiteX13" fmla="*/ 1460500 w 1705559"/>
                  <a:gd name="connsiteY13" fmla="*/ 577850 h 1314675"/>
                  <a:gd name="connsiteX14" fmla="*/ 1181100 w 1705559"/>
                  <a:gd name="connsiteY14" fmla="*/ 561975 h 1314675"/>
                  <a:gd name="connsiteX15" fmla="*/ 1577975 w 1705559"/>
                  <a:gd name="connsiteY15" fmla="*/ 673100 h 1314675"/>
                  <a:gd name="connsiteX16" fmla="*/ 1673225 w 1705559"/>
                  <a:gd name="connsiteY16" fmla="*/ 739775 h 1314675"/>
                  <a:gd name="connsiteX17" fmla="*/ 1704975 w 1705559"/>
                  <a:gd name="connsiteY17" fmla="*/ 1212850 h 1314675"/>
                  <a:gd name="connsiteX18" fmla="*/ 1651000 w 1705559"/>
                  <a:gd name="connsiteY18" fmla="*/ 1035050 h 1314675"/>
                  <a:gd name="connsiteX19" fmla="*/ 1673225 w 1705559"/>
                  <a:gd name="connsiteY19" fmla="*/ 1314450 h 1314675"/>
                  <a:gd name="connsiteX20" fmla="*/ 1692275 w 1705559"/>
                  <a:gd name="connsiteY20" fmla="*/ 1076325 h 1314675"/>
                  <a:gd name="connsiteX21" fmla="*/ 1676400 w 1705559"/>
                  <a:gd name="connsiteY21" fmla="*/ 758825 h 1314675"/>
                  <a:gd name="connsiteX22" fmla="*/ 1466850 w 1705559"/>
                  <a:gd name="connsiteY22" fmla="*/ 657225 h 1314675"/>
                  <a:gd name="connsiteX23" fmla="*/ 1073150 w 1705559"/>
                  <a:gd name="connsiteY23" fmla="*/ 561975 h 1314675"/>
                  <a:gd name="connsiteX24" fmla="*/ 635000 w 1705559"/>
                  <a:gd name="connsiteY24" fmla="*/ 111125 h 1314675"/>
                  <a:gd name="connsiteX25" fmla="*/ 876300 w 1705559"/>
                  <a:gd name="connsiteY25" fmla="*/ 95250 h 1314675"/>
                  <a:gd name="connsiteX26" fmla="*/ 504825 w 1705559"/>
                  <a:gd name="connsiteY26" fmla="*/ 63500 h 1314675"/>
                  <a:gd name="connsiteX27" fmla="*/ 0 w 1705559"/>
                  <a:gd name="connsiteY27" fmla="*/ 0 h 131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5559" h="1314675">
                    <a:moveTo>
                      <a:pt x="0" y="0"/>
                    </a:moveTo>
                    <a:lnTo>
                      <a:pt x="1123950" y="146050"/>
                    </a:lnTo>
                    <a:cubicBezTo>
                      <a:pt x="1273175" y="166158"/>
                      <a:pt x="895350" y="120650"/>
                      <a:pt x="895350" y="120650"/>
                    </a:cubicBezTo>
                    <a:lnTo>
                      <a:pt x="444500" y="82550"/>
                    </a:lnTo>
                    <a:cubicBezTo>
                      <a:pt x="403225" y="76200"/>
                      <a:pt x="608013" y="68263"/>
                      <a:pt x="647700" y="82550"/>
                    </a:cubicBezTo>
                    <a:cubicBezTo>
                      <a:pt x="687387" y="96837"/>
                      <a:pt x="609600" y="83079"/>
                      <a:pt x="682625" y="168275"/>
                    </a:cubicBezTo>
                    <a:cubicBezTo>
                      <a:pt x="755650" y="253471"/>
                      <a:pt x="1030817" y="541867"/>
                      <a:pt x="1085850" y="593725"/>
                    </a:cubicBezTo>
                    <a:cubicBezTo>
                      <a:pt x="1140883" y="645583"/>
                      <a:pt x="1069446" y="539750"/>
                      <a:pt x="1012825" y="479425"/>
                    </a:cubicBezTo>
                    <a:cubicBezTo>
                      <a:pt x="956204" y="419100"/>
                      <a:pt x="750358" y="235479"/>
                      <a:pt x="746125" y="231775"/>
                    </a:cubicBezTo>
                    <a:cubicBezTo>
                      <a:pt x="741892" y="228071"/>
                      <a:pt x="987425" y="457200"/>
                      <a:pt x="987425" y="457200"/>
                    </a:cubicBezTo>
                    <a:cubicBezTo>
                      <a:pt x="1053571" y="519112"/>
                      <a:pt x="1068917" y="581554"/>
                      <a:pt x="1143000" y="603250"/>
                    </a:cubicBezTo>
                    <a:cubicBezTo>
                      <a:pt x="1217083" y="624946"/>
                      <a:pt x="1339321" y="578379"/>
                      <a:pt x="1431925" y="587375"/>
                    </a:cubicBezTo>
                    <a:cubicBezTo>
                      <a:pt x="1524529" y="596371"/>
                      <a:pt x="1693863" y="658812"/>
                      <a:pt x="1698625" y="657225"/>
                    </a:cubicBezTo>
                    <a:cubicBezTo>
                      <a:pt x="1703387" y="655638"/>
                      <a:pt x="1546754" y="593725"/>
                      <a:pt x="1460500" y="577850"/>
                    </a:cubicBezTo>
                    <a:cubicBezTo>
                      <a:pt x="1374246" y="561975"/>
                      <a:pt x="1161521" y="546100"/>
                      <a:pt x="1181100" y="561975"/>
                    </a:cubicBezTo>
                    <a:cubicBezTo>
                      <a:pt x="1200679" y="577850"/>
                      <a:pt x="1495954" y="643467"/>
                      <a:pt x="1577975" y="673100"/>
                    </a:cubicBezTo>
                    <a:cubicBezTo>
                      <a:pt x="1659996" y="702733"/>
                      <a:pt x="1652058" y="649817"/>
                      <a:pt x="1673225" y="739775"/>
                    </a:cubicBezTo>
                    <a:cubicBezTo>
                      <a:pt x="1694392" y="829733"/>
                      <a:pt x="1708679" y="1163638"/>
                      <a:pt x="1704975" y="1212850"/>
                    </a:cubicBezTo>
                    <a:cubicBezTo>
                      <a:pt x="1701271" y="1262063"/>
                      <a:pt x="1656292" y="1018117"/>
                      <a:pt x="1651000" y="1035050"/>
                    </a:cubicBezTo>
                    <a:cubicBezTo>
                      <a:pt x="1645708" y="1051983"/>
                      <a:pt x="1666346" y="1307571"/>
                      <a:pt x="1673225" y="1314450"/>
                    </a:cubicBezTo>
                    <a:cubicBezTo>
                      <a:pt x="1680104" y="1321329"/>
                      <a:pt x="1691746" y="1168929"/>
                      <a:pt x="1692275" y="1076325"/>
                    </a:cubicBezTo>
                    <a:cubicBezTo>
                      <a:pt x="1692804" y="983721"/>
                      <a:pt x="1713971" y="828675"/>
                      <a:pt x="1676400" y="758825"/>
                    </a:cubicBezTo>
                    <a:cubicBezTo>
                      <a:pt x="1638829" y="688975"/>
                      <a:pt x="1567392" y="690033"/>
                      <a:pt x="1466850" y="657225"/>
                    </a:cubicBezTo>
                    <a:cubicBezTo>
                      <a:pt x="1366308" y="624417"/>
                      <a:pt x="1211792" y="652992"/>
                      <a:pt x="1073150" y="561975"/>
                    </a:cubicBezTo>
                    <a:cubicBezTo>
                      <a:pt x="934508" y="470958"/>
                      <a:pt x="667808" y="188913"/>
                      <a:pt x="635000" y="111125"/>
                    </a:cubicBezTo>
                    <a:cubicBezTo>
                      <a:pt x="602192" y="33337"/>
                      <a:pt x="897996" y="103187"/>
                      <a:pt x="876300" y="95250"/>
                    </a:cubicBezTo>
                    <a:cubicBezTo>
                      <a:pt x="854604" y="87313"/>
                      <a:pt x="504825" y="63500"/>
                      <a:pt x="504825" y="635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1980E6D8-907F-47AA-B43B-C89F52209FD0}"/>
                  </a:ext>
                </a:extLst>
              </p:cNvPr>
              <p:cNvSpPr/>
              <p:nvPr/>
            </p:nvSpPr>
            <p:spPr>
              <a:xfrm>
                <a:off x="6435725" y="4559181"/>
                <a:ext cx="943358" cy="947702"/>
              </a:xfrm>
              <a:custGeom>
                <a:avLst/>
                <a:gdLst>
                  <a:gd name="connsiteX0" fmla="*/ 0 w 943358"/>
                  <a:gd name="connsiteY0" fmla="*/ 119 h 947702"/>
                  <a:gd name="connsiteX1" fmla="*/ 850900 w 943358"/>
                  <a:gd name="connsiteY1" fmla="*/ 117594 h 947702"/>
                  <a:gd name="connsiteX2" fmla="*/ 520700 w 943358"/>
                  <a:gd name="connsiteY2" fmla="*/ 73144 h 947702"/>
                  <a:gd name="connsiteX3" fmla="*/ 419100 w 943358"/>
                  <a:gd name="connsiteY3" fmla="*/ 73144 h 947702"/>
                  <a:gd name="connsiteX4" fmla="*/ 587375 w 943358"/>
                  <a:gd name="connsiteY4" fmla="*/ 146169 h 947702"/>
                  <a:gd name="connsiteX5" fmla="*/ 892175 w 943358"/>
                  <a:gd name="connsiteY5" fmla="*/ 250944 h 947702"/>
                  <a:gd name="connsiteX6" fmla="*/ 685800 w 943358"/>
                  <a:gd name="connsiteY6" fmla="*/ 162044 h 947702"/>
                  <a:gd name="connsiteX7" fmla="*/ 746125 w 943358"/>
                  <a:gd name="connsiteY7" fmla="*/ 250944 h 947702"/>
                  <a:gd name="connsiteX8" fmla="*/ 939800 w 943358"/>
                  <a:gd name="connsiteY8" fmla="*/ 771644 h 947702"/>
                  <a:gd name="connsiteX9" fmla="*/ 860425 w 943358"/>
                  <a:gd name="connsiteY9" fmla="*/ 520819 h 947702"/>
                  <a:gd name="connsiteX10" fmla="*/ 720725 w 943358"/>
                  <a:gd name="connsiteY10" fmla="*/ 177919 h 947702"/>
                  <a:gd name="connsiteX11" fmla="*/ 812800 w 943358"/>
                  <a:gd name="connsiteY11" fmla="*/ 419219 h 947702"/>
                  <a:gd name="connsiteX12" fmla="*/ 901700 w 943358"/>
                  <a:gd name="connsiteY12" fmla="*/ 933569 h 947702"/>
                  <a:gd name="connsiteX13" fmla="*/ 885825 w 943358"/>
                  <a:gd name="connsiteY13" fmla="*/ 771644 h 947702"/>
                  <a:gd name="connsiteX14" fmla="*/ 819150 w 943358"/>
                  <a:gd name="connsiteY14" fmla="*/ 438269 h 947702"/>
                  <a:gd name="connsiteX15" fmla="*/ 701675 w 943358"/>
                  <a:gd name="connsiteY15" fmla="*/ 89019 h 947702"/>
                  <a:gd name="connsiteX16" fmla="*/ 581025 w 943358"/>
                  <a:gd name="connsiteY16" fmla="*/ 66794 h 947702"/>
                  <a:gd name="connsiteX17" fmla="*/ 349250 w 943358"/>
                  <a:gd name="connsiteY17" fmla="*/ 6469 h 947702"/>
                  <a:gd name="connsiteX18" fmla="*/ 0 w 943358"/>
                  <a:gd name="connsiteY18" fmla="*/ 119 h 94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58" h="947702">
                    <a:moveTo>
                      <a:pt x="0" y="119"/>
                    </a:moveTo>
                    <a:lnTo>
                      <a:pt x="850900" y="117594"/>
                    </a:lnTo>
                    <a:lnTo>
                      <a:pt x="520700" y="73144"/>
                    </a:lnTo>
                    <a:cubicBezTo>
                      <a:pt x="448733" y="65736"/>
                      <a:pt x="407987" y="60973"/>
                      <a:pt x="419100" y="73144"/>
                    </a:cubicBezTo>
                    <a:cubicBezTo>
                      <a:pt x="430213" y="85315"/>
                      <a:pt x="508529" y="116536"/>
                      <a:pt x="587375" y="146169"/>
                    </a:cubicBezTo>
                    <a:cubicBezTo>
                      <a:pt x="666221" y="175802"/>
                      <a:pt x="875771" y="248298"/>
                      <a:pt x="892175" y="250944"/>
                    </a:cubicBezTo>
                    <a:cubicBezTo>
                      <a:pt x="908579" y="253590"/>
                      <a:pt x="710142" y="162044"/>
                      <a:pt x="685800" y="162044"/>
                    </a:cubicBezTo>
                    <a:cubicBezTo>
                      <a:pt x="661458" y="162044"/>
                      <a:pt x="703792" y="149344"/>
                      <a:pt x="746125" y="250944"/>
                    </a:cubicBezTo>
                    <a:cubicBezTo>
                      <a:pt x="788458" y="352544"/>
                      <a:pt x="920750" y="726665"/>
                      <a:pt x="939800" y="771644"/>
                    </a:cubicBezTo>
                    <a:cubicBezTo>
                      <a:pt x="958850" y="816623"/>
                      <a:pt x="896937" y="619773"/>
                      <a:pt x="860425" y="520819"/>
                    </a:cubicBezTo>
                    <a:cubicBezTo>
                      <a:pt x="823913" y="421865"/>
                      <a:pt x="728662" y="194852"/>
                      <a:pt x="720725" y="177919"/>
                    </a:cubicBezTo>
                    <a:cubicBezTo>
                      <a:pt x="712788" y="160986"/>
                      <a:pt x="782638" y="293277"/>
                      <a:pt x="812800" y="419219"/>
                    </a:cubicBezTo>
                    <a:cubicBezTo>
                      <a:pt x="842962" y="545161"/>
                      <a:pt x="889529" y="874832"/>
                      <a:pt x="901700" y="933569"/>
                    </a:cubicBezTo>
                    <a:cubicBezTo>
                      <a:pt x="913871" y="992306"/>
                      <a:pt x="899583" y="854194"/>
                      <a:pt x="885825" y="771644"/>
                    </a:cubicBezTo>
                    <a:cubicBezTo>
                      <a:pt x="872067" y="689094"/>
                      <a:pt x="849842" y="552040"/>
                      <a:pt x="819150" y="438269"/>
                    </a:cubicBezTo>
                    <a:cubicBezTo>
                      <a:pt x="788458" y="324498"/>
                      <a:pt x="741363" y="150932"/>
                      <a:pt x="701675" y="89019"/>
                    </a:cubicBezTo>
                    <a:cubicBezTo>
                      <a:pt x="661987" y="27106"/>
                      <a:pt x="639763" y="80552"/>
                      <a:pt x="581025" y="66794"/>
                    </a:cubicBezTo>
                    <a:cubicBezTo>
                      <a:pt x="522288" y="53036"/>
                      <a:pt x="452437" y="16523"/>
                      <a:pt x="349250" y="6469"/>
                    </a:cubicBezTo>
                    <a:cubicBezTo>
                      <a:pt x="246063" y="-3585"/>
                      <a:pt x="103981" y="1442"/>
                      <a:pt x="0" y="1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7D8EEE6C-B50F-4747-8F12-80A5BA10FF84}"/>
                  </a:ext>
                </a:extLst>
              </p:cNvPr>
              <p:cNvSpPr/>
              <p:nvPr/>
            </p:nvSpPr>
            <p:spPr>
              <a:xfrm>
                <a:off x="6538490" y="4665580"/>
                <a:ext cx="797268" cy="834319"/>
              </a:xfrm>
              <a:custGeom>
                <a:avLst/>
                <a:gdLst>
                  <a:gd name="connsiteX0" fmla="*/ 5185 w 797268"/>
                  <a:gd name="connsiteY0" fmla="*/ 3258 h 834319"/>
                  <a:gd name="connsiteX1" fmla="*/ 384598 w 797268"/>
                  <a:gd name="connsiteY1" fmla="*/ 142958 h 834319"/>
                  <a:gd name="connsiteX2" fmla="*/ 273473 w 797268"/>
                  <a:gd name="connsiteY2" fmla="*/ 95333 h 834319"/>
                  <a:gd name="connsiteX3" fmla="*/ 530648 w 797268"/>
                  <a:gd name="connsiteY3" fmla="*/ 347745 h 834319"/>
                  <a:gd name="connsiteX4" fmla="*/ 479848 w 797268"/>
                  <a:gd name="connsiteY4" fmla="*/ 271545 h 834319"/>
                  <a:gd name="connsiteX5" fmla="*/ 783060 w 797268"/>
                  <a:gd name="connsiteY5" fmla="*/ 755733 h 834319"/>
                  <a:gd name="connsiteX6" fmla="*/ 586210 w 797268"/>
                  <a:gd name="connsiteY6" fmla="*/ 439820 h 834319"/>
                  <a:gd name="connsiteX7" fmla="*/ 795760 w 797268"/>
                  <a:gd name="connsiteY7" fmla="*/ 831933 h 834319"/>
                  <a:gd name="connsiteX8" fmla="*/ 668760 w 797268"/>
                  <a:gd name="connsiteY8" fmla="*/ 585870 h 834319"/>
                  <a:gd name="connsiteX9" fmla="*/ 451273 w 797268"/>
                  <a:gd name="connsiteY9" fmla="*/ 214395 h 834319"/>
                  <a:gd name="connsiteX10" fmla="*/ 460798 w 797268"/>
                  <a:gd name="connsiteY10" fmla="*/ 222333 h 834319"/>
                  <a:gd name="connsiteX11" fmla="*/ 379835 w 797268"/>
                  <a:gd name="connsiteY11" fmla="*/ 162008 h 834319"/>
                  <a:gd name="connsiteX12" fmla="*/ 281410 w 797268"/>
                  <a:gd name="connsiteY12" fmla="*/ 96920 h 834319"/>
                  <a:gd name="connsiteX13" fmla="*/ 170285 w 797268"/>
                  <a:gd name="connsiteY13" fmla="*/ 47708 h 834319"/>
                  <a:gd name="connsiteX14" fmla="*/ 5185 w 797268"/>
                  <a:gd name="connsiteY14" fmla="*/ 3258 h 83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7268" h="834319">
                    <a:moveTo>
                      <a:pt x="5185" y="3258"/>
                    </a:moveTo>
                    <a:cubicBezTo>
                      <a:pt x="40904" y="19133"/>
                      <a:pt x="339883" y="127612"/>
                      <a:pt x="384598" y="142958"/>
                    </a:cubicBezTo>
                    <a:cubicBezTo>
                      <a:pt x="429313" y="158304"/>
                      <a:pt x="249131" y="61202"/>
                      <a:pt x="273473" y="95333"/>
                    </a:cubicBezTo>
                    <a:cubicBezTo>
                      <a:pt x="297815" y="129464"/>
                      <a:pt x="496252" y="318376"/>
                      <a:pt x="530648" y="347745"/>
                    </a:cubicBezTo>
                    <a:cubicBezTo>
                      <a:pt x="565044" y="377114"/>
                      <a:pt x="437779" y="203547"/>
                      <a:pt x="479848" y="271545"/>
                    </a:cubicBezTo>
                    <a:cubicBezTo>
                      <a:pt x="521917" y="339543"/>
                      <a:pt x="765333" y="727687"/>
                      <a:pt x="783060" y="755733"/>
                    </a:cubicBezTo>
                    <a:cubicBezTo>
                      <a:pt x="800787" y="783779"/>
                      <a:pt x="584093" y="427120"/>
                      <a:pt x="586210" y="439820"/>
                    </a:cubicBezTo>
                    <a:cubicBezTo>
                      <a:pt x="588327" y="452520"/>
                      <a:pt x="782002" y="807591"/>
                      <a:pt x="795760" y="831933"/>
                    </a:cubicBezTo>
                    <a:cubicBezTo>
                      <a:pt x="809518" y="856275"/>
                      <a:pt x="726174" y="688793"/>
                      <a:pt x="668760" y="585870"/>
                    </a:cubicBezTo>
                    <a:cubicBezTo>
                      <a:pt x="611346" y="482947"/>
                      <a:pt x="485933" y="274985"/>
                      <a:pt x="451273" y="214395"/>
                    </a:cubicBezTo>
                    <a:cubicBezTo>
                      <a:pt x="416613" y="153806"/>
                      <a:pt x="472704" y="231064"/>
                      <a:pt x="460798" y="222333"/>
                    </a:cubicBezTo>
                    <a:cubicBezTo>
                      <a:pt x="448892" y="213602"/>
                      <a:pt x="409733" y="182910"/>
                      <a:pt x="379835" y="162008"/>
                    </a:cubicBezTo>
                    <a:cubicBezTo>
                      <a:pt x="349937" y="141106"/>
                      <a:pt x="316335" y="115970"/>
                      <a:pt x="281410" y="96920"/>
                    </a:cubicBezTo>
                    <a:cubicBezTo>
                      <a:pt x="246485" y="77870"/>
                      <a:pt x="212089" y="61466"/>
                      <a:pt x="170285" y="47708"/>
                    </a:cubicBezTo>
                    <a:cubicBezTo>
                      <a:pt x="128481" y="33950"/>
                      <a:pt x="-30534" y="-12617"/>
                      <a:pt x="5185" y="32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C2858F2C-8F07-4585-827F-2C0271D64049}"/>
                  </a:ext>
                </a:extLst>
              </p:cNvPr>
              <p:cNvSpPr/>
              <p:nvPr/>
            </p:nvSpPr>
            <p:spPr>
              <a:xfrm>
                <a:off x="7268757" y="4914430"/>
                <a:ext cx="892342" cy="1118412"/>
              </a:xfrm>
              <a:custGeom>
                <a:avLst/>
                <a:gdLst>
                  <a:gd name="connsiteX0" fmla="*/ 1993 w 892342"/>
                  <a:gd name="connsiteY0" fmla="*/ 3645 h 1118412"/>
                  <a:gd name="connsiteX1" fmla="*/ 240118 w 892342"/>
                  <a:gd name="connsiteY1" fmla="*/ 467195 h 1118412"/>
                  <a:gd name="connsiteX2" fmla="*/ 167093 w 892342"/>
                  <a:gd name="connsiteY2" fmla="*/ 324320 h 1118412"/>
                  <a:gd name="connsiteX3" fmla="*/ 148043 w 892342"/>
                  <a:gd name="connsiteY3" fmla="*/ 289395 h 1118412"/>
                  <a:gd name="connsiteX4" fmla="*/ 281393 w 892342"/>
                  <a:gd name="connsiteY4" fmla="*/ 337020 h 1118412"/>
                  <a:gd name="connsiteX5" fmla="*/ 268693 w 892342"/>
                  <a:gd name="connsiteY5" fmla="*/ 298920 h 1118412"/>
                  <a:gd name="connsiteX6" fmla="*/ 694143 w 892342"/>
                  <a:gd name="connsiteY6" fmla="*/ 365595 h 1118412"/>
                  <a:gd name="connsiteX7" fmla="*/ 605243 w 892342"/>
                  <a:gd name="connsiteY7" fmla="*/ 378295 h 1118412"/>
                  <a:gd name="connsiteX8" fmla="*/ 792568 w 892342"/>
                  <a:gd name="connsiteY8" fmla="*/ 476720 h 1118412"/>
                  <a:gd name="connsiteX9" fmla="*/ 862418 w 892342"/>
                  <a:gd name="connsiteY9" fmla="*/ 714845 h 1118412"/>
                  <a:gd name="connsiteX10" fmla="*/ 798918 w 892342"/>
                  <a:gd name="connsiteY10" fmla="*/ 416395 h 1118412"/>
                  <a:gd name="connsiteX11" fmla="*/ 890993 w 892342"/>
                  <a:gd name="connsiteY11" fmla="*/ 698970 h 1118412"/>
                  <a:gd name="connsiteX12" fmla="*/ 852893 w 892342"/>
                  <a:gd name="connsiteY12" fmla="*/ 1118070 h 1118412"/>
                  <a:gd name="connsiteX13" fmla="*/ 840193 w 892342"/>
                  <a:gd name="connsiteY13" fmla="*/ 762470 h 1118412"/>
                  <a:gd name="connsiteX14" fmla="*/ 630643 w 892342"/>
                  <a:gd name="connsiteY14" fmla="*/ 346545 h 1118412"/>
                  <a:gd name="connsiteX15" fmla="*/ 195668 w 892342"/>
                  <a:gd name="connsiteY15" fmla="*/ 311620 h 1118412"/>
                  <a:gd name="connsiteX16" fmla="*/ 182968 w 892342"/>
                  <a:gd name="connsiteY16" fmla="*/ 413220 h 1118412"/>
                  <a:gd name="connsiteX17" fmla="*/ 128993 w 892342"/>
                  <a:gd name="connsiteY17" fmla="*/ 257645 h 1118412"/>
                  <a:gd name="connsiteX18" fmla="*/ 1993 w 892342"/>
                  <a:gd name="connsiteY18" fmla="*/ 3645 h 111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2342" h="1118412">
                    <a:moveTo>
                      <a:pt x="1993" y="3645"/>
                    </a:moveTo>
                    <a:cubicBezTo>
                      <a:pt x="20514" y="38570"/>
                      <a:pt x="240118" y="467195"/>
                      <a:pt x="240118" y="467195"/>
                    </a:cubicBezTo>
                    <a:cubicBezTo>
                      <a:pt x="267635" y="520641"/>
                      <a:pt x="182439" y="353953"/>
                      <a:pt x="167093" y="324320"/>
                    </a:cubicBezTo>
                    <a:cubicBezTo>
                      <a:pt x="151747" y="294687"/>
                      <a:pt x="128993" y="287278"/>
                      <a:pt x="148043" y="289395"/>
                    </a:cubicBezTo>
                    <a:cubicBezTo>
                      <a:pt x="167093" y="291512"/>
                      <a:pt x="261285" y="335433"/>
                      <a:pt x="281393" y="337020"/>
                    </a:cubicBezTo>
                    <a:cubicBezTo>
                      <a:pt x="301501" y="338608"/>
                      <a:pt x="199901" y="294158"/>
                      <a:pt x="268693" y="298920"/>
                    </a:cubicBezTo>
                    <a:cubicBezTo>
                      <a:pt x="337485" y="303682"/>
                      <a:pt x="638051" y="352366"/>
                      <a:pt x="694143" y="365595"/>
                    </a:cubicBezTo>
                    <a:cubicBezTo>
                      <a:pt x="750235" y="378824"/>
                      <a:pt x="588839" y="359774"/>
                      <a:pt x="605243" y="378295"/>
                    </a:cubicBezTo>
                    <a:cubicBezTo>
                      <a:pt x="621647" y="396816"/>
                      <a:pt x="749706" y="420628"/>
                      <a:pt x="792568" y="476720"/>
                    </a:cubicBezTo>
                    <a:cubicBezTo>
                      <a:pt x="835430" y="532812"/>
                      <a:pt x="861360" y="724899"/>
                      <a:pt x="862418" y="714845"/>
                    </a:cubicBezTo>
                    <a:cubicBezTo>
                      <a:pt x="863476" y="704791"/>
                      <a:pt x="794156" y="419041"/>
                      <a:pt x="798918" y="416395"/>
                    </a:cubicBezTo>
                    <a:cubicBezTo>
                      <a:pt x="803680" y="413749"/>
                      <a:pt x="881997" y="582024"/>
                      <a:pt x="890993" y="698970"/>
                    </a:cubicBezTo>
                    <a:cubicBezTo>
                      <a:pt x="899989" y="815916"/>
                      <a:pt x="861360" y="1107487"/>
                      <a:pt x="852893" y="1118070"/>
                    </a:cubicBezTo>
                    <a:cubicBezTo>
                      <a:pt x="844426" y="1128653"/>
                      <a:pt x="877235" y="891057"/>
                      <a:pt x="840193" y="762470"/>
                    </a:cubicBezTo>
                    <a:cubicBezTo>
                      <a:pt x="803151" y="633883"/>
                      <a:pt x="738064" y="421687"/>
                      <a:pt x="630643" y="346545"/>
                    </a:cubicBezTo>
                    <a:cubicBezTo>
                      <a:pt x="523222" y="271403"/>
                      <a:pt x="270280" y="300508"/>
                      <a:pt x="195668" y="311620"/>
                    </a:cubicBezTo>
                    <a:cubicBezTo>
                      <a:pt x="121056" y="322732"/>
                      <a:pt x="194080" y="422216"/>
                      <a:pt x="182968" y="413220"/>
                    </a:cubicBezTo>
                    <a:cubicBezTo>
                      <a:pt x="171856" y="404224"/>
                      <a:pt x="158626" y="320616"/>
                      <a:pt x="128993" y="257645"/>
                    </a:cubicBezTo>
                    <a:cubicBezTo>
                      <a:pt x="99360" y="194674"/>
                      <a:pt x="-16528" y="-31280"/>
                      <a:pt x="1993" y="36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B6CD712D-3AA2-4411-9FBE-EDA6278CAC2A}"/>
                  </a:ext>
                </a:extLst>
              </p:cNvPr>
              <p:cNvSpPr/>
              <p:nvPr/>
            </p:nvSpPr>
            <p:spPr>
              <a:xfrm>
                <a:off x="2801589" y="4215067"/>
                <a:ext cx="190064" cy="1918400"/>
              </a:xfrm>
              <a:custGeom>
                <a:avLst/>
                <a:gdLst>
                  <a:gd name="connsiteX0" fmla="*/ 178678 w 190064"/>
                  <a:gd name="connsiteY0" fmla="*/ 204533 h 1918400"/>
                  <a:gd name="connsiteX1" fmla="*/ 178678 w 190064"/>
                  <a:gd name="connsiteY1" fmla="*/ 255333 h 1918400"/>
                  <a:gd name="connsiteX2" fmla="*/ 187144 w 190064"/>
                  <a:gd name="connsiteY2" fmla="*/ 1550733 h 1918400"/>
                  <a:gd name="connsiteX3" fmla="*/ 178678 w 190064"/>
                  <a:gd name="connsiteY3" fmla="*/ 1381400 h 1918400"/>
                  <a:gd name="connsiteX4" fmla="*/ 187144 w 190064"/>
                  <a:gd name="connsiteY4" fmla="*/ 1030033 h 1918400"/>
                  <a:gd name="connsiteX5" fmla="*/ 119411 w 190064"/>
                  <a:gd name="connsiteY5" fmla="*/ 1872466 h 1918400"/>
                  <a:gd name="connsiteX6" fmla="*/ 132111 w 190064"/>
                  <a:gd name="connsiteY6" fmla="*/ 1711600 h 1918400"/>
                  <a:gd name="connsiteX7" fmla="*/ 178678 w 190064"/>
                  <a:gd name="connsiteY7" fmla="*/ 907266 h 1918400"/>
                  <a:gd name="connsiteX8" fmla="*/ 132111 w 190064"/>
                  <a:gd name="connsiteY8" fmla="*/ 1093533 h 1918400"/>
                  <a:gd name="connsiteX9" fmla="*/ 85544 w 190064"/>
                  <a:gd name="connsiteY9" fmla="*/ 1885166 h 1918400"/>
                  <a:gd name="connsiteX10" fmla="*/ 98244 w 190064"/>
                  <a:gd name="connsiteY10" fmla="*/ 1622700 h 1918400"/>
                  <a:gd name="connsiteX11" fmla="*/ 115178 w 190064"/>
                  <a:gd name="connsiteY11" fmla="*/ 928433 h 1918400"/>
                  <a:gd name="connsiteX12" fmla="*/ 5111 w 190064"/>
                  <a:gd name="connsiteY12" fmla="*/ 52133 h 1918400"/>
                  <a:gd name="connsiteX13" fmla="*/ 22044 w 190064"/>
                  <a:gd name="connsiteY13" fmla="*/ 187600 h 1918400"/>
                  <a:gd name="connsiteX14" fmla="*/ 55911 w 190064"/>
                  <a:gd name="connsiteY14" fmla="*/ 907266 h 1918400"/>
                  <a:gd name="connsiteX15" fmla="*/ 43211 w 190064"/>
                  <a:gd name="connsiteY15" fmla="*/ 653266 h 1918400"/>
                  <a:gd name="connsiteX16" fmla="*/ 51678 w 190064"/>
                  <a:gd name="connsiteY16" fmla="*/ 259566 h 1918400"/>
                  <a:gd name="connsiteX17" fmla="*/ 51678 w 190064"/>
                  <a:gd name="connsiteY17" fmla="*/ 505100 h 1918400"/>
                  <a:gd name="connsiteX18" fmla="*/ 153278 w 190064"/>
                  <a:gd name="connsiteY18" fmla="*/ 1013100 h 1918400"/>
                  <a:gd name="connsiteX19" fmla="*/ 140578 w 190064"/>
                  <a:gd name="connsiteY19" fmla="*/ 818366 h 1918400"/>
                  <a:gd name="connsiteX20" fmla="*/ 178678 w 190064"/>
                  <a:gd name="connsiteY20" fmla="*/ 204533 h 191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0064" h="1918400">
                    <a:moveTo>
                      <a:pt x="178678" y="204533"/>
                    </a:moveTo>
                    <a:cubicBezTo>
                      <a:pt x="185028" y="110694"/>
                      <a:pt x="178678" y="255333"/>
                      <a:pt x="178678" y="255333"/>
                    </a:cubicBezTo>
                    <a:cubicBezTo>
                      <a:pt x="180089" y="479700"/>
                      <a:pt x="187144" y="1363055"/>
                      <a:pt x="187144" y="1550733"/>
                    </a:cubicBezTo>
                    <a:cubicBezTo>
                      <a:pt x="187144" y="1738411"/>
                      <a:pt x="178678" y="1468183"/>
                      <a:pt x="178678" y="1381400"/>
                    </a:cubicBezTo>
                    <a:cubicBezTo>
                      <a:pt x="178678" y="1294617"/>
                      <a:pt x="197022" y="948189"/>
                      <a:pt x="187144" y="1030033"/>
                    </a:cubicBezTo>
                    <a:cubicBezTo>
                      <a:pt x="177266" y="1111877"/>
                      <a:pt x="128583" y="1758872"/>
                      <a:pt x="119411" y="1872466"/>
                    </a:cubicBezTo>
                    <a:cubicBezTo>
                      <a:pt x="110239" y="1986060"/>
                      <a:pt x="122233" y="1872467"/>
                      <a:pt x="132111" y="1711600"/>
                    </a:cubicBezTo>
                    <a:cubicBezTo>
                      <a:pt x="141989" y="1550733"/>
                      <a:pt x="178678" y="1010277"/>
                      <a:pt x="178678" y="907266"/>
                    </a:cubicBezTo>
                    <a:cubicBezTo>
                      <a:pt x="178678" y="804255"/>
                      <a:pt x="147633" y="930550"/>
                      <a:pt x="132111" y="1093533"/>
                    </a:cubicBezTo>
                    <a:cubicBezTo>
                      <a:pt x="116589" y="1256516"/>
                      <a:pt x="91188" y="1796972"/>
                      <a:pt x="85544" y="1885166"/>
                    </a:cubicBezTo>
                    <a:cubicBezTo>
                      <a:pt x="79899" y="1973361"/>
                      <a:pt x="93305" y="1782155"/>
                      <a:pt x="98244" y="1622700"/>
                    </a:cubicBezTo>
                    <a:cubicBezTo>
                      <a:pt x="103183" y="1463245"/>
                      <a:pt x="130700" y="1190194"/>
                      <a:pt x="115178" y="928433"/>
                    </a:cubicBezTo>
                    <a:cubicBezTo>
                      <a:pt x="99656" y="666672"/>
                      <a:pt x="20633" y="175605"/>
                      <a:pt x="5111" y="52133"/>
                    </a:cubicBezTo>
                    <a:cubicBezTo>
                      <a:pt x="-10411" y="-71339"/>
                      <a:pt x="13577" y="45078"/>
                      <a:pt x="22044" y="187600"/>
                    </a:cubicBezTo>
                    <a:cubicBezTo>
                      <a:pt x="30511" y="330122"/>
                      <a:pt x="52383" y="829655"/>
                      <a:pt x="55911" y="907266"/>
                    </a:cubicBezTo>
                    <a:cubicBezTo>
                      <a:pt x="59439" y="984877"/>
                      <a:pt x="43917" y="761216"/>
                      <a:pt x="43211" y="653266"/>
                    </a:cubicBezTo>
                    <a:cubicBezTo>
                      <a:pt x="42505" y="545316"/>
                      <a:pt x="50267" y="284260"/>
                      <a:pt x="51678" y="259566"/>
                    </a:cubicBezTo>
                    <a:cubicBezTo>
                      <a:pt x="53089" y="234872"/>
                      <a:pt x="34745" y="379511"/>
                      <a:pt x="51678" y="505100"/>
                    </a:cubicBezTo>
                    <a:cubicBezTo>
                      <a:pt x="68611" y="630689"/>
                      <a:pt x="138461" y="960889"/>
                      <a:pt x="153278" y="1013100"/>
                    </a:cubicBezTo>
                    <a:cubicBezTo>
                      <a:pt x="168095" y="1065311"/>
                      <a:pt x="137050" y="948894"/>
                      <a:pt x="140578" y="818366"/>
                    </a:cubicBezTo>
                    <a:cubicBezTo>
                      <a:pt x="144106" y="687838"/>
                      <a:pt x="172328" y="298372"/>
                      <a:pt x="178678" y="204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E86DBD6E-FBF0-4193-852E-CA83958DD0D6}"/>
                  </a:ext>
                </a:extLst>
              </p:cNvPr>
              <p:cNvSpPr/>
              <p:nvPr/>
            </p:nvSpPr>
            <p:spPr>
              <a:xfrm>
                <a:off x="2556866" y="5483828"/>
                <a:ext cx="515156" cy="1541975"/>
              </a:xfrm>
              <a:custGeom>
                <a:avLst/>
                <a:gdLst>
                  <a:gd name="connsiteX0" fmla="*/ 176174 w 515156"/>
                  <a:gd name="connsiteY0" fmla="*/ 2572 h 1541975"/>
                  <a:gd name="connsiteX1" fmla="*/ 23774 w 515156"/>
                  <a:gd name="connsiteY1" fmla="*/ 566452 h 1541975"/>
                  <a:gd name="connsiteX2" fmla="*/ 94894 w 515156"/>
                  <a:gd name="connsiteY2" fmla="*/ 226092 h 1541975"/>
                  <a:gd name="connsiteX3" fmla="*/ 39014 w 515156"/>
                  <a:gd name="connsiteY3" fmla="*/ 698532 h 1541975"/>
                  <a:gd name="connsiteX4" fmla="*/ 69494 w 515156"/>
                  <a:gd name="connsiteY4" fmla="*/ 856012 h 1541975"/>
                  <a:gd name="connsiteX5" fmla="*/ 13614 w 515156"/>
                  <a:gd name="connsiteY5" fmla="*/ 678212 h 1541975"/>
                  <a:gd name="connsiteX6" fmla="*/ 94894 w 515156"/>
                  <a:gd name="connsiteY6" fmla="*/ 1023652 h 1541975"/>
                  <a:gd name="connsiteX7" fmla="*/ 506374 w 515156"/>
                  <a:gd name="connsiteY7" fmla="*/ 1531652 h 1541975"/>
                  <a:gd name="connsiteX8" fmla="*/ 348894 w 515156"/>
                  <a:gd name="connsiteY8" fmla="*/ 1323372 h 1541975"/>
                  <a:gd name="connsiteX9" fmla="*/ 28854 w 515156"/>
                  <a:gd name="connsiteY9" fmla="*/ 830612 h 1541975"/>
                  <a:gd name="connsiteX10" fmla="*/ 23774 w 515156"/>
                  <a:gd name="connsiteY10" fmla="*/ 668052 h 1541975"/>
                  <a:gd name="connsiteX11" fmla="*/ 105054 w 515156"/>
                  <a:gd name="connsiteY11" fmla="*/ 368332 h 1541975"/>
                  <a:gd name="connsiteX12" fmla="*/ 176174 w 515156"/>
                  <a:gd name="connsiteY12" fmla="*/ 2572 h 154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5156" h="1541975">
                    <a:moveTo>
                      <a:pt x="176174" y="2572"/>
                    </a:moveTo>
                    <a:cubicBezTo>
                      <a:pt x="162627" y="35592"/>
                      <a:pt x="37321" y="529199"/>
                      <a:pt x="23774" y="566452"/>
                    </a:cubicBezTo>
                    <a:cubicBezTo>
                      <a:pt x="10227" y="603705"/>
                      <a:pt x="92354" y="204079"/>
                      <a:pt x="94894" y="226092"/>
                    </a:cubicBezTo>
                    <a:cubicBezTo>
                      <a:pt x="97434" y="248105"/>
                      <a:pt x="43247" y="593545"/>
                      <a:pt x="39014" y="698532"/>
                    </a:cubicBezTo>
                    <a:cubicBezTo>
                      <a:pt x="34781" y="803519"/>
                      <a:pt x="73727" y="859399"/>
                      <a:pt x="69494" y="856012"/>
                    </a:cubicBezTo>
                    <a:cubicBezTo>
                      <a:pt x="65261" y="852625"/>
                      <a:pt x="9381" y="650272"/>
                      <a:pt x="13614" y="678212"/>
                    </a:cubicBezTo>
                    <a:cubicBezTo>
                      <a:pt x="17847" y="706152"/>
                      <a:pt x="12767" y="881412"/>
                      <a:pt x="94894" y="1023652"/>
                    </a:cubicBezTo>
                    <a:cubicBezTo>
                      <a:pt x="177021" y="1165892"/>
                      <a:pt x="464041" y="1481699"/>
                      <a:pt x="506374" y="1531652"/>
                    </a:cubicBezTo>
                    <a:cubicBezTo>
                      <a:pt x="548707" y="1581605"/>
                      <a:pt x="428481" y="1440212"/>
                      <a:pt x="348894" y="1323372"/>
                    </a:cubicBezTo>
                    <a:cubicBezTo>
                      <a:pt x="269307" y="1206532"/>
                      <a:pt x="83041" y="939832"/>
                      <a:pt x="28854" y="830612"/>
                    </a:cubicBezTo>
                    <a:cubicBezTo>
                      <a:pt x="-25333" y="721392"/>
                      <a:pt x="11074" y="745099"/>
                      <a:pt x="23774" y="668052"/>
                    </a:cubicBezTo>
                    <a:cubicBezTo>
                      <a:pt x="36474" y="591005"/>
                      <a:pt x="78807" y="473319"/>
                      <a:pt x="105054" y="368332"/>
                    </a:cubicBezTo>
                    <a:cubicBezTo>
                      <a:pt x="131301" y="263345"/>
                      <a:pt x="189721" y="-30448"/>
                      <a:pt x="176174" y="25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0D9C4A71-31D6-42A9-ACE1-48827B490D55}"/>
                  </a:ext>
                </a:extLst>
              </p:cNvPr>
              <p:cNvSpPr/>
              <p:nvPr/>
            </p:nvSpPr>
            <p:spPr>
              <a:xfrm>
                <a:off x="4532201" y="5326224"/>
                <a:ext cx="475320" cy="1105897"/>
              </a:xfrm>
              <a:custGeom>
                <a:avLst/>
                <a:gdLst>
                  <a:gd name="connsiteX0" fmla="*/ 446199 w 475320"/>
                  <a:gd name="connsiteY0" fmla="*/ 17936 h 1105897"/>
                  <a:gd name="connsiteX1" fmla="*/ 85519 w 475320"/>
                  <a:gd name="connsiteY1" fmla="*/ 409096 h 1105897"/>
                  <a:gd name="connsiteX2" fmla="*/ 227759 w 475320"/>
                  <a:gd name="connsiteY2" fmla="*/ 256696 h 1105897"/>
                  <a:gd name="connsiteX3" fmla="*/ 70279 w 475320"/>
                  <a:gd name="connsiteY3" fmla="*/ 480216 h 1105897"/>
                  <a:gd name="connsiteX4" fmla="*/ 121079 w 475320"/>
                  <a:gd name="connsiteY4" fmla="*/ 668176 h 1105897"/>
                  <a:gd name="connsiteX5" fmla="*/ 95679 w 475320"/>
                  <a:gd name="connsiteY5" fmla="*/ 632616 h 1105897"/>
                  <a:gd name="connsiteX6" fmla="*/ 171879 w 475320"/>
                  <a:gd name="connsiteY6" fmla="*/ 840896 h 1105897"/>
                  <a:gd name="connsiteX7" fmla="*/ 151559 w 475320"/>
                  <a:gd name="connsiteY7" fmla="*/ 764696 h 1105897"/>
                  <a:gd name="connsiteX8" fmla="*/ 161719 w 475320"/>
                  <a:gd name="connsiteY8" fmla="*/ 1028856 h 1105897"/>
                  <a:gd name="connsiteX9" fmla="*/ 49959 w 475320"/>
                  <a:gd name="connsiteY9" fmla="*/ 1105056 h 1105897"/>
                  <a:gd name="connsiteX10" fmla="*/ 136319 w 475320"/>
                  <a:gd name="connsiteY10" fmla="*/ 993296 h 1105897"/>
                  <a:gd name="connsiteX11" fmla="*/ 70279 w 475320"/>
                  <a:gd name="connsiteY11" fmla="*/ 993296 h 1105897"/>
                  <a:gd name="connsiteX12" fmla="*/ 182039 w 475320"/>
                  <a:gd name="connsiteY12" fmla="*/ 815496 h 1105897"/>
                  <a:gd name="connsiteX13" fmla="*/ 95679 w 475320"/>
                  <a:gd name="connsiteY13" fmla="*/ 546256 h 1105897"/>
                  <a:gd name="connsiteX14" fmla="*/ 14399 w 475320"/>
                  <a:gd name="connsiteY14" fmla="*/ 429416 h 1105897"/>
                  <a:gd name="connsiteX15" fmla="*/ 410639 w 475320"/>
                  <a:gd name="connsiteY15" fmla="*/ 89056 h 1105897"/>
                  <a:gd name="connsiteX16" fmla="*/ 446199 w 475320"/>
                  <a:gd name="connsiteY16" fmla="*/ 68736 h 1105897"/>
                  <a:gd name="connsiteX17" fmla="*/ 446199 w 475320"/>
                  <a:gd name="connsiteY17" fmla="*/ 17936 h 110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5320" h="1105897">
                    <a:moveTo>
                      <a:pt x="446199" y="17936"/>
                    </a:moveTo>
                    <a:cubicBezTo>
                      <a:pt x="386086" y="74663"/>
                      <a:pt x="121926" y="369303"/>
                      <a:pt x="85519" y="409096"/>
                    </a:cubicBezTo>
                    <a:cubicBezTo>
                      <a:pt x="49112" y="448889"/>
                      <a:pt x="230299" y="244843"/>
                      <a:pt x="227759" y="256696"/>
                    </a:cubicBezTo>
                    <a:cubicBezTo>
                      <a:pt x="225219" y="268549"/>
                      <a:pt x="88059" y="411636"/>
                      <a:pt x="70279" y="480216"/>
                    </a:cubicBezTo>
                    <a:cubicBezTo>
                      <a:pt x="52499" y="548796"/>
                      <a:pt x="116846" y="642776"/>
                      <a:pt x="121079" y="668176"/>
                    </a:cubicBezTo>
                    <a:cubicBezTo>
                      <a:pt x="125312" y="693576"/>
                      <a:pt x="87212" y="603829"/>
                      <a:pt x="95679" y="632616"/>
                    </a:cubicBezTo>
                    <a:cubicBezTo>
                      <a:pt x="104146" y="661403"/>
                      <a:pt x="162566" y="818883"/>
                      <a:pt x="171879" y="840896"/>
                    </a:cubicBezTo>
                    <a:cubicBezTo>
                      <a:pt x="181192" y="862909"/>
                      <a:pt x="153252" y="733369"/>
                      <a:pt x="151559" y="764696"/>
                    </a:cubicBezTo>
                    <a:cubicBezTo>
                      <a:pt x="149866" y="796023"/>
                      <a:pt x="178652" y="972129"/>
                      <a:pt x="161719" y="1028856"/>
                    </a:cubicBezTo>
                    <a:cubicBezTo>
                      <a:pt x="144786" y="1085583"/>
                      <a:pt x="54192" y="1110983"/>
                      <a:pt x="49959" y="1105056"/>
                    </a:cubicBezTo>
                    <a:cubicBezTo>
                      <a:pt x="45726" y="1099129"/>
                      <a:pt x="132932" y="1011923"/>
                      <a:pt x="136319" y="993296"/>
                    </a:cubicBezTo>
                    <a:cubicBezTo>
                      <a:pt x="139706" y="974669"/>
                      <a:pt x="62659" y="1022929"/>
                      <a:pt x="70279" y="993296"/>
                    </a:cubicBezTo>
                    <a:cubicBezTo>
                      <a:pt x="77899" y="963663"/>
                      <a:pt x="177806" y="890003"/>
                      <a:pt x="182039" y="815496"/>
                    </a:cubicBezTo>
                    <a:cubicBezTo>
                      <a:pt x="186272" y="740989"/>
                      <a:pt x="123619" y="610603"/>
                      <a:pt x="95679" y="546256"/>
                    </a:cubicBezTo>
                    <a:cubicBezTo>
                      <a:pt x="67739" y="481909"/>
                      <a:pt x="-38094" y="505616"/>
                      <a:pt x="14399" y="429416"/>
                    </a:cubicBezTo>
                    <a:cubicBezTo>
                      <a:pt x="66892" y="353216"/>
                      <a:pt x="338672" y="149169"/>
                      <a:pt x="410639" y="89056"/>
                    </a:cubicBezTo>
                    <a:cubicBezTo>
                      <a:pt x="482606" y="28943"/>
                      <a:pt x="436039" y="81436"/>
                      <a:pt x="446199" y="68736"/>
                    </a:cubicBezTo>
                    <a:cubicBezTo>
                      <a:pt x="456359" y="56036"/>
                      <a:pt x="506312" y="-38791"/>
                      <a:pt x="446199" y="179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BD2635FA-06EB-4F96-A4DA-2D0D8CCC69E2}"/>
                  </a:ext>
                </a:extLst>
              </p:cNvPr>
              <p:cNvSpPr/>
              <p:nvPr/>
            </p:nvSpPr>
            <p:spPr>
              <a:xfrm>
                <a:off x="3331491" y="5784001"/>
                <a:ext cx="568404" cy="2882622"/>
              </a:xfrm>
              <a:custGeom>
                <a:avLst/>
                <a:gdLst>
                  <a:gd name="connsiteX0" fmla="*/ 549629 w 568404"/>
                  <a:gd name="connsiteY0" fmla="*/ 37679 h 2882622"/>
                  <a:gd name="connsiteX1" fmla="*/ 463269 w 568404"/>
                  <a:gd name="connsiteY1" fmla="*/ 103719 h 2882622"/>
                  <a:gd name="connsiteX2" fmla="*/ 102589 w 568404"/>
                  <a:gd name="connsiteY2" fmla="*/ 611719 h 2882622"/>
                  <a:gd name="connsiteX3" fmla="*/ 412469 w 568404"/>
                  <a:gd name="connsiteY3" fmla="*/ 230719 h 2882622"/>
                  <a:gd name="connsiteX4" fmla="*/ 143229 w 568404"/>
                  <a:gd name="connsiteY4" fmla="*/ 545679 h 2882622"/>
                  <a:gd name="connsiteX5" fmla="*/ 381989 w 568404"/>
                  <a:gd name="connsiteY5" fmla="*/ 1236559 h 2882622"/>
                  <a:gd name="connsiteX6" fmla="*/ 275309 w 568404"/>
                  <a:gd name="connsiteY6" fmla="*/ 916519 h 2882622"/>
                  <a:gd name="connsiteX7" fmla="*/ 468349 w 568404"/>
                  <a:gd name="connsiteY7" fmla="*/ 1521039 h 2882622"/>
                  <a:gd name="connsiteX8" fmla="*/ 310869 w 568404"/>
                  <a:gd name="connsiteY8" fmla="*/ 1648039 h 2882622"/>
                  <a:gd name="connsiteX9" fmla="*/ 87349 w 568404"/>
                  <a:gd name="connsiteY9" fmla="*/ 2222079 h 2882622"/>
                  <a:gd name="connsiteX10" fmla="*/ 265149 w 568404"/>
                  <a:gd name="connsiteY10" fmla="*/ 1658199 h 2882622"/>
                  <a:gd name="connsiteX11" fmla="*/ 56869 w 568404"/>
                  <a:gd name="connsiteY11" fmla="*/ 2242399 h 2882622"/>
                  <a:gd name="connsiteX12" fmla="*/ 265149 w 568404"/>
                  <a:gd name="connsiteY12" fmla="*/ 2882479 h 2882622"/>
                  <a:gd name="connsiteX13" fmla="*/ 989 w 568404"/>
                  <a:gd name="connsiteY13" fmla="*/ 2186519 h 2882622"/>
                  <a:gd name="connsiteX14" fmla="*/ 381989 w 568404"/>
                  <a:gd name="connsiteY14" fmla="*/ 1612479 h 2882622"/>
                  <a:gd name="connsiteX15" fmla="*/ 392149 w 568404"/>
                  <a:gd name="connsiteY15" fmla="*/ 1373719 h 2882622"/>
                  <a:gd name="connsiteX16" fmla="*/ 214349 w 568404"/>
                  <a:gd name="connsiteY16" fmla="*/ 738719 h 2882622"/>
                  <a:gd name="connsiteX17" fmla="*/ 153389 w 568404"/>
                  <a:gd name="connsiteY17" fmla="*/ 555839 h 2882622"/>
                  <a:gd name="connsiteX18" fmla="*/ 549629 w 568404"/>
                  <a:gd name="connsiteY18" fmla="*/ 37679 h 288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8404" h="2882622">
                    <a:moveTo>
                      <a:pt x="549629" y="37679"/>
                    </a:moveTo>
                    <a:cubicBezTo>
                      <a:pt x="601276" y="-37674"/>
                      <a:pt x="537776" y="8046"/>
                      <a:pt x="463269" y="103719"/>
                    </a:cubicBezTo>
                    <a:cubicBezTo>
                      <a:pt x="388762" y="199392"/>
                      <a:pt x="111056" y="590552"/>
                      <a:pt x="102589" y="611719"/>
                    </a:cubicBezTo>
                    <a:cubicBezTo>
                      <a:pt x="94122" y="632886"/>
                      <a:pt x="405696" y="241726"/>
                      <a:pt x="412469" y="230719"/>
                    </a:cubicBezTo>
                    <a:cubicBezTo>
                      <a:pt x="419242" y="219712"/>
                      <a:pt x="148309" y="378039"/>
                      <a:pt x="143229" y="545679"/>
                    </a:cubicBezTo>
                    <a:cubicBezTo>
                      <a:pt x="138149" y="713319"/>
                      <a:pt x="359976" y="1174752"/>
                      <a:pt x="381989" y="1236559"/>
                    </a:cubicBezTo>
                    <a:cubicBezTo>
                      <a:pt x="404002" y="1298366"/>
                      <a:pt x="260916" y="869106"/>
                      <a:pt x="275309" y="916519"/>
                    </a:cubicBezTo>
                    <a:cubicBezTo>
                      <a:pt x="289702" y="963932"/>
                      <a:pt x="462422" y="1399119"/>
                      <a:pt x="468349" y="1521039"/>
                    </a:cubicBezTo>
                    <a:cubicBezTo>
                      <a:pt x="474276" y="1642959"/>
                      <a:pt x="374369" y="1531199"/>
                      <a:pt x="310869" y="1648039"/>
                    </a:cubicBezTo>
                    <a:cubicBezTo>
                      <a:pt x="247369" y="1764879"/>
                      <a:pt x="94969" y="2220386"/>
                      <a:pt x="87349" y="2222079"/>
                    </a:cubicBezTo>
                    <a:cubicBezTo>
                      <a:pt x="79729" y="2223772"/>
                      <a:pt x="270229" y="1654812"/>
                      <a:pt x="265149" y="1658199"/>
                    </a:cubicBezTo>
                    <a:cubicBezTo>
                      <a:pt x="260069" y="1661586"/>
                      <a:pt x="56869" y="2038352"/>
                      <a:pt x="56869" y="2242399"/>
                    </a:cubicBezTo>
                    <a:cubicBezTo>
                      <a:pt x="56869" y="2446446"/>
                      <a:pt x="274462" y="2891792"/>
                      <a:pt x="265149" y="2882479"/>
                    </a:cubicBezTo>
                    <a:cubicBezTo>
                      <a:pt x="255836" y="2873166"/>
                      <a:pt x="-18484" y="2398186"/>
                      <a:pt x="989" y="2186519"/>
                    </a:cubicBezTo>
                    <a:cubicBezTo>
                      <a:pt x="20462" y="1974852"/>
                      <a:pt x="316796" y="1747945"/>
                      <a:pt x="381989" y="1612479"/>
                    </a:cubicBezTo>
                    <a:cubicBezTo>
                      <a:pt x="447182" y="1477013"/>
                      <a:pt x="420089" y="1519346"/>
                      <a:pt x="392149" y="1373719"/>
                    </a:cubicBezTo>
                    <a:cubicBezTo>
                      <a:pt x="364209" y="1228092"/>
                      <a:pt x="254142" y="875032"/>
                      <a:pt x="214349" y="738719"/>
                    </a:cubicBezTo>
                    <a:cubicBezTo>
                      <a:pt x="174556" y="602406"/>
                      <a:pt x="101742" y="676066"/>
                      <a:pt x="153389" y="555839"/>
                    </a:cubicBezTo>
                    <a:cubicBezTo>
                      <a:pt x="205036" y="435612"/>
                      <a:pt x="497982" y="113032"/>
                      <a:pt x="549629" y="376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FBF8BFC0-F20F-43B1-9D3F-D4FAC93A8FAE}"/>
                  </a:ext>
                </a:extLst>
              </p:cNvPr>
              <p:cNvSpPr/>
              <p:nvPr/>
            </p:nvSpPr>
            <p:spPr>
              <a:xfrm>
                <a:off x="2326352" y="5872595"/>
                <a:ext cx="764810" cy="2460118"/>
              </a:xfrm>
              <a:custGeom>
                <a:avLst/>
                <a:gdLst>
                  <a:gd name="connsiteX0" fmla="*/ 366048 w 764810"/>
                  <a:gd name="connsiteY0" fmla="*/ 4965 h 2460118"/>
                  <a:gd name="connsiteX1" fmla="*/ 5368 w 764810"/>
                  <a:gd name="connsiteY1" fmla="*/ 1437525 h 2460118"/>
                  <a:gd name="connsiteX2" fmla="*/ 147608 w 764810"/>
                  <a:gd name="connsiteY2" fmla="*/ 975245 h 2460118"/>
                  <a:gd name="connsiteX3" fmla="*/ 117128 w 764810"/>
                  <a:gd name="connsiteY3" fmla="*/ 1056525 h 2460118"/>
                  <a:gd name="connsiteX4" fmla="*/ 117128 w 764810"/>
                  <a:gd name="connsiteY4" fmla="*/ 1188605 h 2460118"/>
                  <a:gd name="connsiteX5" fmla="*/ 167928 w 764810"/>
                  <a:gd name="connsiteY5" fmla="*/ 1457845 h 2460118"/>
                  <a:gd name="connsiteX6" fmla="*/ 741968 w 764810"/>
                  <a:gd name="connsiteY6" fmla="*/ 1874405 h 2460118"/>
                  <a:gd name="connsiteX7" fmla="*/ 650528 w 764810"/>
                  <a:gd name="connsiteY7" fmla="*/ 1935365 h 2460118"/>
                  <a:gd name="connsiteX8" fmla="*/ 650528 w 764810"/>
                  <a:gd name="connsiteY8" fmla="*/ 2458605 h 2460118"/>
                  <a:gd name="connsiteX9" fmla="*/ 696248 w 764810"/>
                  <a:gd name="connsiteY9" fmla="*/ 2087765 h 2460118"/>
                  <a:gd name="connsiteX10" fmla="*/ 589568 w 764810"/>
                  <a:gd name="connsiteY10" fmla="*/ 1889645 h 2460118"/>
                  <a:gd name="connsiteX11" fmla="*/ 239048 w 764810"/>
                  <a:gd name="connsiteY11" fmla="*/ 1457845 h 2460118"/>
                  <a:gd name="connsiteX12" fmla="*/ 106968 w 764810"/>
                  <a:gd name="connsiteY12" fmla="*/ 1259725 h 2460118"/>
                  <a:gd name="connsiteX13" fmla="*/ 122208 w 764810"/>
                  <a:gd name="connsiteY13" fmla="*/ 1066685 h 2460118"/>
                  <a:gd name="connsiteX14" fmla="*/ 355888 w 764810"/>
                  <a:gd name="connsiteY14" fmla="*/ 518045 h 2460118"/>
                  <a:gd name="connsiteX15" fmla="*/ 213648 w 764810"/>
                  <a:gd name="connsiteY15" fmla="*/ 523125 h 2460118"/>
                  <a:gd name="connsiteX16" fmla="*/ 223808 w 764810"/>
                  <a:gd name="connsiteY16" fmla="*/ 741565 h 2460118"/>
                  <a:gd name="connsiteX17" fmla="*/ 279688 w 764810"/>
                  <a:gd name="connsiteY17" fmla="*/ 594245 h 2460118"/>
                  <a:gd name="connsiteX18" fmla="*/ 183168 w 764810"/>
                  <a:gd name="connsiteY18" fmla="*/ 954925 h 2460118"/>
                  <a:gd name="connsiteX19" fmla="*/ 132368 w 764810"/>
                  <a:gd name="connsiteY19" fmla="*/ 965085 h 2460118"/>
                  <a:gd name="connsiteX20" fmla="*/ 366048 w 764810"/>
                  <a:gd name="connsiteY20" fmla="*/ 4965 h 246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4810" h="2460118">
                    <a:moveTo>
                      <a:pt x="366048" y="4965"/>
                    </a:moveTo>
                    <a:cubicBezTo>
                      <a:pt x="344881" y="83705"/>
                      <a:pt x="41775" y="1275812"/>
                      <a:pt x="5368" y="1437525"/>
                    </a:cubicBezTo>
                    <a:cubicBezTo>
                      <a:pt x="-31039" y="1599238"/>
                      <a:pt x="128981" y="1038745"/>
                      <a:pt x="147608" y="975245"/>
                    </a:cubicBezTo>
                    <a:cubicBezTo>
                      <a:pt x="166235" y="911745"/>
                      <a:pt x="122208" y="1020965"/>
                      <a:pt x="117128" y="1056525"/>
                    </a:cubicBezTo>
                    <a:cubicBezTo>
                      <a:pt x="112048" y="1092085"/>
                      <a:pt x="108661" y="1121718"/>
                      <a:pt x="117128" y="1188605"/>
                    </a:cubicBezTo>
                    <a:cubicBezTo>
                      <a:pt x="125595" y="1255492"/>
                      <a:pt x="63788" y="1343545"/>
                      <a:pt x="167928" y="1457845"/>
                    </a:cubicBezTo>
                    <a:cubicBezTo>
                      <a:pt x="272068" y="1572145"/>
                      <a:pt x="661535" y="1794818"/>
                      <a:pt x="741968" y="1874405"/>
                    </a:cubicBezTo>
                    <a:cubicBezTo>
                      <a:pt x="822401" y="1953992"/>
                      <a:pt x="665768" y="1837998"/>
                      <a:pt x="650528" y="1935365"/>
                    </a:cubicBezTo>
                    <a:cubicBezTo>
                      <a:pt x="635288" y="2032732"/>
                      <a:pt x="642908" y="2433205"/>
                      <a:pt x="650528" y="2458605"/>
                    </a:cubicBezTo>
                    <a:cubicBezTo>
                      <a:pt x="658148" y="2484005"/>
                      <a:pt x="706408" y="2182592"/>
                      <a:pt x="696248" y="2087765"/>
                    </a:cubicBezTo>
                    <a:cubicBezTo>
                      <a:pt x="686088" y="1992938"/>
                      <a:pt x="665768" y="1994632"/>
                      <a:pt x="589568" y="1889645"/>
                    </a:cubicBezTo>
                    <a:cubicBezTo>
                      <a:pt x="513368" y="1784658"/>
                      <a:pt x="319481" y="1562831"/>
                      <a:pt x="239048" y="1457845"/>
                    </a:cubicBezTo>
                    <a:cubicBezTo>
                      <a:pt x="158615" y="1352859"/>
                      <a:pt x="126441" y="1324918"/>
                      <a:pt x="106968" y="1259725"/>
                    </a:cubicBezTo>
                    <a:cubicBezTo>
                      <a:pt x="87495" y="1194532"/>
                      <a:pt x="80721" y="1190298"/>
                      <a:pt x="122208" y="1066685"/>
                    </a:cubicBezTo>
                    <a:cubicBezTo>
                      <a:pt x="163695" y="943072"/>
                      <a:pt x="340648" y="608638"/>
                      <a:pt x="355888" y="518045"/>
                    </a:cubicBezTo>
                    <a:cubicBezTo>
                      <a:pt x="371128" y="427452"/>
                      <a:pt x="235661" y="485872"/>
                      <a:pt x="213648" y="523125"/>
                    </a:cubicBezTo>
                    <a:cubicBezTo>
                      <a:pt x="191635" y="560378"/>
                      <a:pt x="212801" y="729712"/>
                      <a:pt x="223808" y="741565"/>
                    </a:cubicBezTo>
                    <a:cubicBezTo>
                      <a:pt x="234815" y="753418"/>
                      <a:pt x="286461" y="558685"/>
                      <a:pt x="279688" y="594245"/>
                    </a:cubicBezTo>
                    <a:cubicBezTo>
                      <a:pt x="272915" y="629805"/>
                      <a:pt x="207721" y="893118"/>
                      <a:pt x="183168" y="954925"/>
                    </a:cubicBezTo>
                    <a:cubicBezTo>
                      <a:pt x="158615" y="1016732"/>
                      <a:pt x="100195" y="1122565"/>
                      <a:pt x="132368" y="965085"/>
                    </a:cubicBezTo>
                    <a:cubicBezTo>
                      <a:pt x="164541" y="807605"/>
                      <a:pt x="387215" y="-73775"/>
                      <a:pt x="366048" y="49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838B67D7-8A18-4D76-A1F8-A51309AA3A58}"/>
                  </a:ext>
                </a:extLst>
              </p:cNvPr>
              <p:cNvSpPr/>
              <p:nvPr/>
            </p:nvSpPr>
            <p:spPr>
              <a:xfrm>
                <a:off x="3980062" y="5625082"/>
                <a:ext cx="556565" cy="2648333"/>
              </a:xfrm>
              <a:custGeom>
                <a:avLst/>
                <a:gdLst>
                  <a:gd name="connsiteX0" fmla="*/ 470018 w 556565"/>
                  <a:gd name="connsiteY0" fmla="*/ 23878 h 2648333"/>
                  <a:gd name="connsiteX1" fmla="*/ 28058 w 556565"/>
                  <a:gd name="connsiteY1" fmla="*/ 1151638 h 2648333"/>
                  <a:gd name="connsiteX2" fmla="*/ 327778 w 556565"/>
                  <a:gd name="connsiteY2" fmla="*/ 282958 h 2648333"/>
                  <a:gd name="connsiteX3" fmla="*/ 251578 w 556565"/>
                  <a:gd name="connsiteY3" fmla="*/ 465838 h 2648333"/>
                  <a:gd name="connsiteX4" fmla="*/ 17898 w 556565"/>
                  <a:gd name="connsiteY4" fmla="*/ 1217678 h 2648333"/>
                  <a:gd name="connsiteX5" fmla="*/ 22978 w 556565"/>
                  <a:gd name="connsiteY5" fmla="*/ 1131318 h 2648333"/>
                  <a:gd name="connsiteX6" fmla="*/ 78858 w 556565"/>
                  <a:gd name="connsiteY6" fmla="*/ 1380238 h 2648333"/>
                  <a:gd name="connsiteX7" fmla="*/ 475098 w 556565"/>
                  <a:gd name="connsiteY7" fmla="*/ 2137158 h 2648333"/>
                  <a:gd name="connsiteX8" fmla="*/ 226178 w 556565"/>
                  <a:gd name="connsiteY8" fmla="*/ 1552958 h 2648333"/>
                  <a:gd name="connsiteX9" fmla="*/ 541138 w 556565"/>
                  <a:gd name="connsiteY9" fmla="*/ 2452118 h 2648333"/>
                  <a:gd name="connsiteX10" fmla="*/ 505578 w 556565"/>
                  <a:gd name="connsiteY10" fmla="*/ 2640078 h 2648333"/>
                  <a:gd name="connsiteX11" fmla="*/ 485258 w 556565"/>
                  <a:gd name="connsiteY11" fmla="*/ 2289558 h 2648333"/>
                  <a:gd name="connsiteX12" fmla="*/ 282058 w 556565"/>
                  <a:gd name="connsiteY12" fmla="*/ 1700278 h 2648333"/>
                  <a:gd name="connsiteX13" fmla="*/ 43298 w 556565"/>
                  <a:gd name="connsiteY13" fmla="*/ 1090678 h 2648333"/>
                  <a:gd name="connsiteX14" fmla="*/ 129658 w 556565"/>
                  <a:gd name="connsiteY14" fmla="*/ 699518 h 2648333"/>
                  <a:gd name="connsiteX15" fmla="*/ 160138 w 556565"/>
                  <a:gd name="connsiteY15" fmla="*/ 892558 h 2648333"/>
                  <a:gd name="connsiteX16" fmla="*/ 348098 w 556565"/>
                  <a:gd name="connsiteY16" fmla="*/ 420118 h 2648333"/>
                  <a:gd name="connsiteX17" fmla="*/ 470018 w 556565"/>
                  <a:gd name="connsiteY17" fmla="*/ 23878 h 2648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6565" h="2648333">
                    <a:moveTo>
                      <a:pt x="470018" y="23878"/>
                    </a:moveTo>
                    <a:cubicBezTo>
                      <a:pt x="416678" y="145798"/>
                      <a:pt x="51765" y="1108458"/>
                      <a:pt x="28058" y="1151638"/>
                    </a:cubicBezTo>
                    <a:cubicBezTo>
                      <a:pt x="4351" y="1194818"/>
                      <a:pt x="290525" y="397258"/>
                      <a:pt x="327778" y="282958"/>
                    </a:cubicBezTo>
                    <a:cubicBezTo>
                      <a:pt x="365031" y="168658"/>
                      <a:pt x="303225" y="310051"/>
                      <a:pt x="251578" y="465838"/>
                    </a:cubicBezTo>
                    <a:cubicBezTo>
                      <a:pt x="199931" y="621625"/>
                      <a:pt x="55998" y="1106765"/>
                      <a:pt x="17898" y="1217678"/>
                    </a:cubicBezTo>
                    <a:cubicBezTo>
                      <a:pt x="-20202" y="1328591"/>
                      <a:pt x="12818" y="1104225"/>
                      <a:pt x="22978" y="1131318"/>
                    </a:cubicBezTo>
                    <a:cubicBezTo>
                      <a:pt x="33138" y="1158411"/>
                      <a:pt x="3505" y="1212598"/>
                      <a:pt x="78858" y="1380238"/>
                    </a:cubicBezTo>
                    <a:cubicBezTo>
                      <a:pt x="154211" y="1547878"/>
                      <a:pt x="450545" y="2108371"/>
                      <a:pt x="475098" y="2137158"/>
                    </a:cubicBezTo>
                    <a:cubicBezTo>
                      <a:pt x="499651" y="2165945"/>
                      <a:pt x="215171" y="1500465"/>
                      <a:pt x="226178" y="1552958"/>
                    </a:cubicBezTo>
                    <a:cubicBezTo>
                      <a:pt x="237185" y="1605451"/>
                      <a:pt x="494571" y="2270931"/>
                      <a:pt x="541138" y="2452118"/>
                    </a:cubicBezTo>
                    <a:cubicBezTo>
                      <a:pt x="587705" y="2633305"/>
                      <a:pt x="514891" y="2667171"/>
                      <a:pt x="505578" y="2640078"/>
                    </a:cubicBezTo>
                    <a:cubicBezTo>
                      <a:pt x="496265" y="2612985"/>
                      <a:pt x="522511" y="2446191"/>
                      <a:pt x="485258" y="2289558"/>
                    </a:cubicBezTo>
                    <a:cubicBezTo>
                      <a:pt x="448005" y="2132925"/>
                      <a:pt x="355718" y="1900091"/>
                      <a:pt x="282058" y="1700278"/>
                    </a:cubicBezTo>
                    <a:cubicBezTo>
                      <a:pt x="208398" y="1500465"/>
                      <a:pt x="68698" y="1257471"/>
                      <a:pt x="43298" y="1090678"/>
                    </a:cubicBezTo>
                    <a:cubicBezTo>
                      <a:pt x="17898" y="923885"/>
                      <a:pt x="110185" y="732538"/>
                      <a:pt x="129658" y="699518"/>
                    </a:cubicBezTo>
                    <a:cubicBezTo>
                      <a:pt x="149131" y="666498"/>
                      <a:pt x="123731" y="939125"/>
                      <a:pt x="160138" y="892558"/>
                    </a:cubicBezTo>
                    <a:cubicBezTo>
                      <a:pt x="196545" y="845991"/>
                      <a:pt x="294758" y="560665"/>
                      <a:pt x="348098" y="420118"/>
                    </a:cubicBezTo>
                    <a:cubicBezTo>
                      <a:pt x="401438" y="279571"/>
                      <a:pt x="523358" y="-98042"/>
                      <a:pt x="470018" y="238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CB1D6D10-CF1B-4C74-94F5-8C5301D12705}"/>
                  </a:ext>
                </a:extLst>
              </p:cNvPr>
              <p:cNvSpPr/>
              <p:nvPr/>
            </p:nvSpPr>
            <p:spPr>
              <a:xfrm>
                <a:off x="3513652" y="7188383"/>
                <a:ext cx="388542" cy="1088551"/>
              </a:xfrm>
              <a:custGeom>
                <a:avLst/>
                <a:gdLst>
                  <a:gd name="connsiteX0" fmla="*/ 377628 w 388542"/>
                  <a:gd name="connsiteY0" fmla="*/ 40457 h 1088551"/>
                  <a:gd name="connsiteX1" fmla="*/ 331908 w 388542"/>
                  <a:gd name="connsiteY1" fmla="*/ 96337 h 1088551"/>
                  <a:gd name="connsiteX2" fmla="*/ 6788 w 388542"/>
                  <a:gd name="connsiteY2" fmla="*/ 873577 h 1088551"/>
                  <a:gd name="connsiteX3" fmla="*/ 184588 w 388542"/>
                  <a:gd name="connsiteY3" fmla="*/ 411297 h 1088551"/>
                  <a:gd name="connsiteX4" fmla="*/ 52508 w 388542"/>
                  <a:gd name="connsiteY4" fmla="*/ 929457 h 1088551"/>
                  <a:gd name="connsiteX5" fmla="*/ 57588 w 388542"/>
                  <a:gd name="connsiteY5" fmla="*/ 1066617 h 1088551"/>
                  <a:gd name="connsiteX6" fmla="*/ 108388 w 388542"/>
                  <a:gd name="connsiteY6" fmla="*/ 533217 h 1088551"/>
                  <a:gd name="connsiteX7" fmla="*/ 1708 w 388542"/>
                  <a:gd name="connsiteY7" fmla="*/ 853257 h 1088551"/>
                  <a:gd name="connsiteX8" fmla="*/ 209988 w 388542"/>
                  <a:gd name="connsiteY8" fmla="*/ 355417 h 1088551"/>
                  <a:gd name="connsiteX9" fmla="*/ 377628 w 388542"/>
                  <a:gd name="connsiteY9" fmla="*/ 40457 h 108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542" h="1088551">
                    <a:moveTo>
                      <a:pt x="377628" y="40457"/>
                    </a:moveTo>
                    <a:cubicBezTo>
                      <a:pt x="397948" y="-2723"/>
                      <a:pt x="393715" y="-42516"/>
                      <a:pt x="331908" y="96337"/>
                    </a:cubicBezTo>
                    <a:cubicBezTo>
                      <a:pt x="270101" y="235190"/>
                      <a:pt x="31341" y="821084"/>
                      <a:pt x="6788" y="873577"/>
                    </a:cubicBezTo>
                    <a:cubicBezTo>
                      <a:pt x="-17765" y="926070"/>
                      <a:pt x="176968" y="401984"/>
                      <a:pt x="184588" y="411297"/>
                    </a:cubicBezTo>
                    <a:cubicBezTo>
                      <a:pt x="192208" y="420610"/>
                      <a:pt x="73675" y="820237"/>
                      <a:pt x="52508" y="929457"/>
                    </a:cubicBezTo>
                    <a:cubicBezTo>
                      <a:pt x="31341" y="1038677"/>
                      <a:pt x="48275" y="1132657"/>
                      <a:pt x="57588" y="1066617"/>
                    </a:cubicBezTo>
                    <a:cubicBezTo>
                      <a:pt x="66901" y="1000577"/>
                      <a:pt x="117701" y="568777"/>
                      <a:pt x="108388" y="533217"/>
                    </a:cubicBezTo>
                    <a:cubicBezTo>
                      <a:pt x="99075" y="497657"/>
                      <a:pt x="-15225" y="882890"/>
                      <a:pt x="1708" y="853257"/>
                    </a:cubicBezTo>
                    <a:cubicBezTo>
                      <a:pt x="18641" y="823624"/>
                      <a:pt x="149028" y="490037"/>
                      <a:pt x="209988" y="355417"/>
                    </a:cubicBezTo>
                    <a:cubicBezTo>
                      <a:pt x="270948" y="220797"/>
                      <a:pt x="357308" y="83637"/>
                      <a:pt x="377628" y="404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0954FD8B-D39F-470F-9C6B-C546E76E57F3}"/>
                  </a:ext>
                </a:extLst>
              </p:cNvPr>
              <p:cNvSpPr/>
              <p:nvPr/>
            </p:nvSpPr>
            <p:spPr>
              <a:xfrm>
                <a:off x="3092907" y="7833358"/>
                <a:ext cx="343222" cy="1125167"/>
              </a:xfrm>
              <a:custGeom>
                <a:avLst/>
                <a:gdLst>
                  <a:gd name="connsiteX0" fmla="*/ 143053 w 343222"/>
                  <a:gd name="connsiteY0" fmla="*/ 2 h 1125167"/>
                  <a:gd name="connsiteX1" fmla="*/ 46533 w 343222"/>
                  <a:gd name="connsiteY1" fmla="*/ 335282 h 1125167"/>
                  <a:gd name="connsiteX2" fmla="*/ 214173 w 343222"/>
                  <a:gd name="connsiteY2" fmla="*/ 899162 h 1125167"/>
                  <a:gd name="connsiteX3" fmla="*/ 31293 w 343222"/>
                  <a:gd name="connsiteY3" fmla="*/ 193042 h 1125167"/>
                  <a:gd name="connsiteX4" fmla="*/ 31293 w 343222"/>
                  <a:gd name="connsiteY4" fmla="*/ 391162 h 1125167"/>
                  <a:gd name="connsiteX5" fmla="*/ 341173 w 343222"/>
                  <a:gd name="connsiteY5" fmla="*/ 1122682 h 1125167"/>
                  <a:gd name="connsiteX6" fmla="*/ 163373 w 343222"/>
                  <a:gd name="connsiteY6" fmla="*/ 619762 h 1125167"/>
                  <a:gd name="connsiteX7" fmla="*/ 112573 w 343222"/>
                  <a:gd name="connsiteY7" fmla="*/ 340362 h 1125167"/>
                  <a:gd name="connsiteX8" fmla="*/ 143053 w 343222"/>
                  <a:gd name="connsiteY8" fmla="*/ 2 h 112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3222" h="1125167">
                    <a:moveTo>
                      <a:pt x="143053" y="2"/>
                    </a:moveTo>
                    <a:cubicBezTo>
                      <a:pt x="132046" y="-845"/>
                      <a:pt x="34680" y="185422"/>
                      <a:pt x="46533" y="335282"/>
                    </a:cubicBezTo>
                    <a:cubicBezTo>
                      <a:pt x="58386" y="485142"/>
                      <a:pt x="216713" y="922869"/>
                      <a:pt x="214173" y="899162"/>
                    </a:cubicBezTo>
                    <a:cubicBezTo>
                      <a:pt x="211633" y="875455"/>
                      <a:pt x="61773" y="277709"/>
                      <a:pt x="31293" y="193042"/>
                    </a:cubicBezTo>
                    <a:cubicBezTo>
                      <a:pt x="813" y="108375"/>
                      <a:pt x="-20354" y="236222"/>
                      <a:pt x="31293" y="391162"/>
                    </a:cubicBezTo>
                    <a:cubicBezTo>
                      <a:pt x="82940" y="546102"/>
                      <a:pt x="319160" y="1084582"/>
                      <a:pt x="341173" y="1122682"/>
                    </a:cubicBezTo>
                    <a:cubicBezTo>
                      <a:pt x="363186" y="1160782"/>
                      <a:pt x="201473" y="750149"/>
                      <a:pt x="163373" y="619762"/>
                    </a:cubicBezTo>
                    <a:cubicBezTo>
                      <a:pt x="125273" y="489375"/>
                      <a:pt x="120193" y="437729"/>
                      <a:pt x="112573" y="340362"/>
                    </a:cubicBezTo>
                    <a:cubicBezTo>
                      <a:pt x="104953" y="242995"/>
                      <a:pt x="154060" y="849"/>
                      <a:pt x="143053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EE0EEFB5-2607-46F9-B216-F67578EB8F01}"/>
                  </a:ext>
                </a:extLst>
              </p:cNvPr>
              <p:cNvSpPr/>
              <p:nvPr/>
            </p:nvSpPr>
            <p:spPr>
              <a:xfrm>
                <a:off x="2759817" y="7430417"/>
                <a:ext cx="542948" cy="2364180"/>
              </a:xfrm>
              <a:custGeom>
                <a:avLst/>
                <a:gdLst>
                  <a:gd name="connsiteX0" fmla="*/ 420263 w 542948"/>
                  <a:gd name="connsiteY0" fmla="*/ 6703 h 2364180"/>
                  <a:gd name="connsiteX1" fmla="*/ 537103 w 542948"/>
                  <a:gd name="connsiteY1" fmla="*/ 794103 h 2364180"/>
                  <a:gd name="connsiteX2" fmla="*/ 257703 w 542948"/>
                  <a:gd name="connsiteY2" fmla="*/ 1342743 h 2364180"/>
                  <a:gd name="connsiteX3" fmla="*/ 74823 w 542948"/>
                  <a:gd name="connsiteY3" fmla="*/ 1667863 h 2364180"/>
                  <a:gd name="connsiteX4" fmla="*/ 54503 w 542948"/>
                  <a:gd name="connsiteY4" fmla="*/ 1611983 h 2364180"/>
                  <a:gd name="connsiteX5" fmla="*/ 450743 w 542948"/>
                  <a:gd name="connsiteY5" fmla="*/ 966823 h 2364180"/>
                  <a:gd name="connsiteX6" fmla="*/ 100223 w 542948"/>
                  <a:gd name="connsiteY6" fmla="*/ 1510383 h 2364180"/>
                  <a:gd name="connsiteX7" fmla="*/ 13863 w 542948"/>
                  <a:gd name="connsiteY7" fmla="*/ 1728823 h 2364180"/>
                  <a:gd name="connsiteX8" fmla="*/ 181503 w 542948"/>
                  <a:gd name="connsiteY8" fmla="*/ 2059023 h 2364180"/>
                  <a:gd name="connsiteX9" fmla="*/ 501543 w 542948"/>
                  <a:gd name="connsiteY9" fmla="*/ 2363823 h 2364180"/>
                  <a:gd name="connsiteX10" fmla="*/ 59583 w 542948"/>
                  <a:gd name="connsiteY10" fmla="*/ 1998063 h 2364180"/>
                  <a:gd name="connsiteX11" fmla="*/ 18943 w 542948"/>
                  <a:gd name="connsiteY11" fmla="*/ 1662783 h 2364180"/>
                  <a:gd name="connsiteX12" fmla="*/ 196743 w 542948"/>
                  <a:gd name="connsiteY12" fmla="*/ 1601823 h 2364180"/>
                  <a:gd name="connsiteX13" fmla="*/ 328823 w 542948"/>
                  <a:gd name="connsiteY13" fmla="*/ 1307183 h 2364180"/>
                  <a:gd name="connsiteX14" fmla="*/ 532023 w 542948"/>
                  <a:gd name="connsiteY14" fmla="*/ 717903 h 2364180"/>
                  <a:gd name="connsiteX15" fmla="*/ 471063 w 542948"/>
                  <a:gd name="connsiteY15" fmla="*/ 1159863 h 2364180"/>
                  <a:gd name="connsiteX16" fmla="*/ 542183 w 542948"/>
                  <a:gd name="connsiteY16" fmla="*/ 453743 h 2364180"/>
                  <a:gd name="connsiteX17" fmla="*/ 420263 w 542948"/>
                  <a:gd name="connsiteY17" fmla="*/ 6703 h 236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2948" h="2364180">
                    <a:moveTo>
                      <a:pt x="420263" y="6703"/>
                    </a:moveTo>
                    <a:cubicBezTo>
                      <a:pt x="419416" y="63430"/>
                      <a:pt x="564196" y="571430"/>
                      <a:pt x="537103" y="794103"/>
                    </a:cubicBezTo>
                    <a:cubicBezTo>
                      <a:pt x="510010" y="1016776"/>
                      <a:pt x="334750" y="1197116"/>
                      <a:pt x="257703" y="1342743"/>
                    </a:cubicBezTo>
                    <a:cubicBezTo>
                      <a:pt x="180656" y="1488370"/>
                      <a:pt x="108690" y="1622990"/>
                      <a:pt x="74823" y="1667863"/>
                    </a:cubicBezTo>
                    <a:cubicBezTo>
                      <a:pt x="40956" y="1712736"/>
                      <a:pt x="-8150" y="1728823"/>
                      <a:pt x="54503" y="1611983"/>
                    </a:cubicBezTo>
                    <a:cubicBezTo>
                      <a:pt x="117156" y="1495143"/>
                      <a:pt x="443123" y="983756"/>
                      <a:pt x="450743" y="966823"/>
                    </a:cubicBezTo>
                    <a:cubicBezTo>
                      <a:pt x="458363" y="949890"/>
                      <a:pt x="173036" y="1383383"/>
                      <a:pt x="100223" y="1510383"/>
                    </a:cubicBezTo>
                    <a:cubicBezTo>
                      <a:pt x="27410" y="1637383"/>
                      <a:pt x="316" y="1637383"/>
                      <a:pt x="13863" y="1728823"/>
                    </a:cubicBezTo>
                    <a:cubicBezTo>
                      <a:pt x="27410" y="1820263"/>
                      <a:pt x="100223" y="1953190"/>
                      <a:pt x="181503" y="2059023"/>
                    </a:cubicBezTo>
                    <a:cubicBezTo>
                      <a:pt x="262783" y="2164856"/>
                      <a:pt x="521863" y="2373983"/>
                      <a:pt x="501543" y="2363823"/>
                    </a:cubicBezTo>
                    <a:cubicBezTo>
                      <a:pt x="481223" y="2353663"/>
                      <a:pt x="140016" y="2114903"/>
                      <a:pt x="59583" y="1998063"/>
                    </a:cubicBezTo>
                    <a:cubicBezTo>
                      <a:pt x="-20850" y="1881223"/>
                      <a:pt x="-3917" y="1728823"/>
                      <a:pt x="18943" y="1662783"/>
                    </a:cubicBezTo>
                    <a:cubicBezTo>
                      <a:pt x="41803" y="1596743"/>
                      <a:pt x="145096" y="1661090"/>
                      <a:pt x="196743" y="1601823"/>
                    </a:cubicBezTo>
                    <a:cubicBezTo>
                      <a:pt x="248390" y="1542556"/>
                      <a:pt x="272943" y="1454503"/>
                      <a:pt x="328823" y="1307183"/>
                    </a:cubicBezTo>
                    <a:cubicBezTo>
                      <a:pt x="384703" y="1159863"/>
                      <a:pt x="508316" y="742456"/>
                      <a:pt x="532023" y="717903"/>
                    </a:cubicBezTo>
                    <a:cubicBezTo>
                      <a:pt x="555730" y="693350"/>
                      <a:pt x="469370" y="1203890"/>
                      <a:pt x="471063" y="1159863"/>
                    </a:cubicBezTo>
                    <a:cubicBezTo>
                      <a:pt x="472756" y="1115836"/>
                      <a:pt x="551496" y="640856"/>
                      <a:pt x="542183" y="453743"/>
                    </a:cubicBezTo>
                    <a:cubicBezTo>
                      <a:pt x="532870" y="266630"/>
                      <a:pt x="421110" y="-50024"/>
                      <a:pt x="420263" y="67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C7085722-104E-42D6-9878-48FA0CEE6D1F}"/>
                  </a:ext>
                </a:extLst>
              </p:cNvPr>
              <p:cNvSpPr/>
              <p:nvPr/>
            </p:nvSpPr>
            <p:spPr>
              <a:xfrm>
                <a:off x="3367047" y="5094819"/>
                <a:ext cx="448269" cy="1990985"/>
              </a:xfrm>
              <a:custGeom>
                <a:avLst/>
                <a:gdLst>
                  <a:gd name="connsiteX0" fmla="*/ 993 w 448269"/>
                  <a:gd name="connsiteY0" fmla="*/ 10581 h 1990985"/>
                  <a:gd name="connsiteX1" fmla="*/ 46713 w 448269"/>
                  <a:gd name="connsiteY1" fmla="*/ 1062141 h 1990985"/>
                  <a:gd name="connsiteX2" fmla="*/ 36553 w 448269"/>
                  <a:gd name="connsiteY2" fmla="*/ 559221 h 1990985"/>
                  <a:gd name="connsiteX3" fmla="*/ 36553 w 448269"/>
                  <a:gd name="connsiteY3" fmla="*/ 274741 h 1990985"/>
                  <a:gd name="connsiteX4" fmla="*/ 61953 w 448269"/>
                  <a:gd name="connsiteY4" fmla="*/ 442381 h 1990985"/>
                  <a:gd name="connsiteX5" fmla="*/ 82273 w 448269"/>
                  <a:gd name="connsiteY5" fmla="*/ 1712381 h 1990985"/>
                  <a:gd name="connsiteX6" fmla="*/ 61953 w 448269"/>
                  <a:gd name="connsiteY6" fmla="*/ 1366941 h 1990985"/>
                  <a:gd name="connsiteX7" fmla="*/ 67033 w 448269"/>
                  <a:gd name="connsiteY7" fmla="*/ 533821 h 1990985"/>
                  <a:gd name="connsiteX8" fmla="*/ 72113 w 448269"/>
                  <a:gd name="connsiteY8" fmla="*/ 1046901 h 1990985"/>
                  <a:gd name="connsiteX9" fmla="*/ 77193 w 448269"/>
                  <a:gd name="connsiteY9" fmla="*/ 1986701 h 1990985"/>
                  <a:gd name="connsiteX10" fmla="*/ 92433 w 448269"/>
                  <a:gd name="connsiteY10" fmla="*/ 1372021 h 1990985"/>
                  <a:gd name="connsiteX11" fmla="*/ 199113 w 448269"/>
                  <a:gd name="connsiteY11" fmla="*/ 818301 h 1990985"/>
                  <a:gd name="connsiteX12" fmla="*/ 97513 w 448269"/>
                  <a:gd name="connsiteY12" fmla="*/ 1046901 h 1990985"/>
                  <a:gd name="connsiteX13" fmla="*/ 234673 w 448269"/>
                  <a:gd name="connsiteY13" fmla="*/ 838621 h 1990985"/>
                  <a:gd name="connsiteX14" fmla="*/ 448033 w 448269"/>
                  <a:gd name="connsiteY14" fmla="*/ 706541 h 1990985"/>
                  <a:gd name="connsiteX15" fmla="*/ 275313 w 448269"/>
                  <a:gd name="connsiteY15" fmla="*/ 858941 h 1990985"/>
                  <a:gd name="connsiteX16" fmla="*/ 214353 w 448269"/>
                  <a:gd name="connsiteY16" fmla="*/ 1067221 h 1990985"/>
                  <a:gd name="connsiteX17" fmla="*/ 371833 w 448269"/>
                  <a:gd name="connsiteY17" fmla="*/ 701461 h 1990985"/>
                  <a:gd name="connsiteX18" fmla="*/ 270233 w 448269"/>
                  <a:gd name="connsiteY18" fmla="*/ 792901 h 1990985"/>
                  <a:gd name="connsiteX19" fmla="*/ 158473 w 448269"/>
                  <a:gd name="connsiteY19" fmla="*/ 681141 h 1990985"/>
                  <a:gd name="connsiteX20" fmla="*/ 148313 w 448269"/>
                  <a:gd name="connsiteY20" fmla="*/ 828461 h 1990985"/>
                  <a:gd name="connsiteX21" fmla="*/ 138153 w 448269"/>
                  <a:gd name="connsiteY21" fmla="*/ 787821 h 1990985"/>
                  <a:gd name="connsiteX22" fmla="*/ 97513 w 448269"/>
                  <a:gd name="connsiteY22" fmla="*/ 533821 h 1990985"/>
                  <a:gd name="connsiteX23" fmla="*/ 993 w 448269"/>
                  <a:gd name="connsiteY23" fmla="*/ 10581 h 199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269" h="1990985">
                    <a:moveTo>
                      <a:pt x="993" y="10581"/>
                    </a:moveTo>
                    <a:cubicBezTo>
                      <a:pt x="-7474" y="98634"/>
                      <a:pt x="40786" y="970701"/>
                      <a:pt x="46713" y="1062141"/>
                    </a:cubicBezTo>
                    <a:cubicBezTo>
                      <a:pt x="52640" y="1153581"/>
                      <a:pt x="38246" y="690454"/>
                      <a:pt x="36553" y="559221"/>
                    </a:cubicBezTo>
                    <a:cubicBezTo>
                      <a:pt x="34860" y="427988"/>
                      <a:pt x="32320" y="294214"/>
                      <a:pt x="36553" y="274741"/>
                    </a:cubicBezTo>
                    <a:cubicBezTo>
                      <a:pt x="40786" y="255268"/>
                      <a:pt x="54333" y="202775"/>
                      <a:pt x="61953" y="442381"/>
                    </a:cubicBezTo>
                    <a:cubicBezTo>
                      <a:pt x="69573" y="681987"/>
                      <a:pt x="82273" y="1558288"/>
                      <a:pt x="82273" y="1712381"/>
                    </a:cubicBezTo>
                    <a:cubicBezTo>
                      <a:pt x="82273" y="1866474"/>
                      <a:pt x="64493" y="1563368"/>
                      <a:pt x="61953" y="1366941"/>
                    </a:cubicBezTo>
                    <a:cubicBezTo>
                      <a:pt x="59413" y="1170514"/>
                      <a:pt x="65340" y="587161"/>
                      <a:pt x="67033" y="533821"/>
                    </a:cubicBezTo>
                    <a:cubicBezTo>
                      <a:pt x="68726" y="480481"/>
                      <a:pt x="70420" y="804754"/>
                      <a:pt x="72113" y="1046901"/>
                    </a:cubicBezTo>
                    <a:cubicBezTo>
                      <a:pt x="73806" y="1289048"/>
                      <a:pt x="73806" y="1932514"/>
                      <a:pt x="77193" y="1986701"/>
                    </a:cubicBezTo>
                    <a:cubicBezTo>
                      <a:pt x="80580" y="2040888"/>
                      <a:pt x="72113" y="1566754"/>
                      <a:pt x="92433" y="1372021"/>
                    </a:cubicBezTo>
                    <a:cubicBezTo>
                      <a:pt x="112753" y="1177288"/>
                      <a:pt x="198266" y="872488"/>
                      <a:pt x="199113" y="818301"/>
                    </a:cubicBezTo>
                    <a:cubicBezTo>
                      <a:pt x="199960" y="764114"/>
                      <a:pt x="91586" y="1043514"/>
                      <a:pt x="97513" y="1046901"/>
                    </a:cubicBezTo>
                    <a:cubicBezTo>
                      <a:pt x="103440" y="1050288"/>
                      <a:pt x="176253" y="895348"/>
                      <a:pt x="234673" y="838621"/>
                    </a:cubicBezTo>
                    <a:cubicBezTo>
                      <a:pt x="293093" y="781894"/>
                      <a:pt x="441260" y="703154"/>
                      <a:pt x="448033" y="706541"/>
                    </a:cubicBezTo>
                    <a:cubicBezTo>
                      <a:pt x="454806" y="709928"/>
                      <a:pt x="314260" y="798828"/>
                      <a:pt x="275313" y="858941"/>
                    </a:cubicBezTo>
                    <a:cubicBezTo>
                      <a:pt x="236366" y="919054"/>
                      <a:pt x="198266" y="1093468"/>
                      <a:pt x="214353" y="1067221"/>
                    </a:cubicBezTo>
                    <a:cubicBezTo>
                      <a:pt x="230440" y="1040974"/>
                      <a:pt x="362520" y="747181"/>
                      <a:pt x="371833" y="701461"/>
                    </a:cubicBezTo>
                    <a:cubicBezTo>
                      <a:pt x="381146" y="655741"/>
                      <a:pt x="305793" y="796288"/>
                      <a:pt x="270233" y="792901"/>
                    </a:cubicBezTo>
                    <a:cubicBezTo>
                      <a:pt x="234673" y="789514"/>
                      <a:pt x="178793" y="675214"/>
                      <a:pt x="158473" y="681141"/>
                    </a:cubicBezTo>
                    <a:cubicBezTo>
                      <a:pt x="138153" y="687068"/>
                      <a:pt x="151700" y="810681"/>
                      <a:pt x="148313" y="828461"/>
                    </a:cubicBezTo>
                    <a:cubicBezTo>
                      <a:pt x="144926" y="846241"/>
                      <a:pt x="146620" y="836928"/>
                      <a:pt x="138153" y="787821"/>
                    </a:cubicBezTo>
                    <a:cubicBezTo>
                      <a:pt x="129686" y="738714"/>
                      <a:pt x="116986" y="658281"/>
                      <a:pt x="97513" y="533821"/>
                    </a:cubicBezTo>
                    <a:cubicBezTo>
                      <a:pt x="78040" y="409361"/>
                      <a:pt x="9460" y="-77472"/>
                      <a:pt x="993" y="105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DF9009A0-ECAE-49EC-B13B-D8F3EE967F77}"/>
                  </a:ext>
                </a:extLst>
              </p:cNvPr>
              <p:cNvSpPr/>
              <p:nvPr/>
            </p:nvSpPr>
            <p:spPr>
              <a:xfrm>
                <a:off x="3787029" y="5727843"/>
                <a:ext cx="538553" cy="1458364"/>
              </a:xfrm>
              <a:custGeom>
                <a:avLst/>
                <a:gdLst>
                  <a:gd name="connsiteX0" fmla="*/ 536051 w 538553"/>
                  <a:gd name="connsiteY0" fmla="*/ 22717 h 1458364"/>
                  <a:gd name="connsiteX1" fmla="*/ 221091 w 538553"/>
                  <a:gd name="connsiteY1" fmla="*/ 683117 h 1458364"/>
                  <a:gd name="connsiteX2" fmla="*/ 78851 w 538553"/>
                  <a:gd name="connsiteY2" fmla="*/ 1150477 h 1458364"/>
                  <a:gd name="connsiteX3" fmla="*/ 363331 w 538553"/>
                  <a:gd name="connsiteY3" fmla="*/ 297037 h 1458364"/>
                  <a:gd name="connsiteX4" fmla="*/ 83931 w 538553"/>
                  <a:gd name="connsiteY4" fmla="*/ 1018397 h 1458364"/>
                  <a:gd name="connsiteX5" fmla="*/ 2651 w 538553"/>
                  <a:gd name="connsiteY5" fmla="*/ 1455277 h 1458364"/>
                  <a:gd name="connsiteX6" fmla="*/ 160131 w 538553"/>
                  <a:gd name="connsiteY6" fmla="*/ 805037 h 1458364"/>
                  <a:gd name="connsiteX7" fmla="*/ 358251 w 538553"/>
                  <a:gd name="connsiteY7" fmla="*/ 210677 h 1458364"/>
                  <a:gd name="connsiteX8" fmla="*/ 536051 w 538553"/>
                  <a:gd name="connsiteY8" fmla="*/ 22717 h 145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553" h="1458364">
                    <a:moveTo>
                      <a:pt x="536051" y="22717"/>
                    </a:moveTo>
                    <a:cubicBezTo>
                      <a:pt x="513191" y="101457"/>
                      <a:pt x="297291" y="495157"/>
                      <a:pt x="221091" y="683117"/>
                    </a:cubicBezTo>
                    <a:cubicBezTo>
                      <a:pt x="144891" y="871077"/>
                      <a:pt x="55144" y="1214824"/>
                      <a:pt x="78851" y="1150477"/>
                    </a:cubicBezTo>
                    <a:cubicBezTo>
                      <a:pt x="102558" y="1086130"/>
                      <a:pt x="362484" y="319050"/>
                      <a:pt x="363331" y="297037"/>
                    </a:cubicBezTo>
                    <a:cubicBezTo>
                      <a:pt x="364178" y="275024"/>
                      <a:pt x="144044" y="825357"/>
                      <a:pt x="83931" y="1018397"/>
                    </a:cubicBezTo>
                    <a:cubicBezTo>
                      <a:pt x="23818" y="1211437"/>
                      <a:pt x="-10049" y="1490837"/>
                      <a:pt x="2651" y="1455277"/>
                    </a:cubicBezTo>
                    <a:cubicBezTo>
                      <a:pt x="15351" y="1419717"/>
                      <a:pt x="100864" y="1012470"/>
                      <a:pt x="160131" y="805037"/>
                    </a:cubicBezTo>
                    <a:cubicBezTo>
                      <a:pt x="219398" y="597604"/>
                      <a:pt x="297291" y="335984"/>
                      <a:pt x="358251" y="210677"/>
                    </a:cubicBezTo>
                    <a:cubicBezTo>
                      <a:pt x="419211" y="85370"/>
                      <a:pt x="558911" y="-56023"/>
                      <a:pt x="536051" y="227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3A9429E7-D968-42EE-9867-42B69B282C63}"/>
                  </a:ext>
                </a:extLst>
              </p:cNvPr>
              <p:cNvSpPr/>
              <p:nvPr/>
            </p:nvSpPr>
            <p:spPr>
              <a:xfrm>
                <a:off x="3023912" y="4996249"/>
                <a:ext cx="300391" cy="2399153"/>
              </a:xfrm>
              <a:custGeom>
                <a:avLst/>
                <a:gdLst>
                  <a:gd name="connsiteX0" fmla="*/ 54568 w 300391"/>
                  <a:gd name="connsiteY0" fmla="*/ 27871 h 2399153"/>
                  <a:gd name="connsiteX1" fmla="*/ 49488 w 300391"/>
                  <a:gd name="connsiteY1" fmla="*/ 165031 h 2399153"/>
                  <a:gd name="connsiteX2" fmla="*/ 69808 w 300391"/>
                  <a:gd name="connsiteY2" fmla="*/ 1216591 h 2399153"/>
                  <a:gd name="connsiteX3" fmla="*/ 100288 w 300391"/>
                  <a:gd name="connsiteY3" fmla="*/ 556191 h 2399153"/>
                  <a:gd name="connsiteX4" fmla="*/ 3768 w 300391"/>
                  <a:gd name="connsiteY4" fmla="*/ 1109911 h 2399153"/>
                  <a:gd name="connsiteX5" fmla="*/ 252688 w 300391"/>
                  <a:gd name="connsiteY5" fmla="*/ 1628071 h 2399153"/>
                  <a:gd name="connsiteX6" fmla="*/ 293328 w 300391"/>
                  <a:gd name="connsiteY6" fmla="*/ 1683951 h 2399153"/>
                  <a:gd name="connsiteX7" fmla="*/ 161248 w 300391"/>
                  <a:gd name="connsiteY7" fmla="*/ 1363911 h 2399153"/>
                  <a:gd name="connsiteX8" fmla="*/ 227288 w 300391"/>
                  <a:gd name="connsiteY8" fmla="*/ 1795711 h 2399153"/>
                  <a:gd name="connsiteX9" fmla="*/ 247608 w 300391"/>
                  <a:gd name="connsiteY9" fmla="*/ 2044631 h 2399153"/>
                  <a:gd name="connsiteX10" fmla="*/ 115528 w 300391"/>
                  <a:gd name="connsiteY10" fmla="*/ 2390071 h 2399153"/>
                  <a:gd name="connsiteX11" fmla="*/ 222208 w 300391"/>
                  <a:gd name="connsiteY11" fmla="*/ 1648391 h 2399153"/>
                  <a:gd name="connsiteX12" fmla="*/ 161248 w 300391"/>
                  <a:gd name="connsiteY12" fmla="*/ 1241991 h 2399153"/>
                  <a:gd name="connsiteX13" fmla="*/ 74888 w 300391"/>
                  <a:gd name="connsiteY13" fmla="*/ 1064191 h 2399153"/>
                  <a:gd name="connsiteX14" fmla="*/ 105368 w 300391"/>
                  <a:gd name="connsiteY14" fmla="*/ 1140391 h 2399153"/>
                  <a:gd name="connsiteX15" fmla="*/ 39328 w 300391"/>
                  <a:gd name="connsiteY15" fmla="*/ 703511 h 2399153"/>
                  <a:gd name="connsiteX16" fmla="*/ 13928 w 300391"/>
                  <a:gd name="connsiteY16" fmla="*/ 424111 h 2399153"/>
                  <a:gd name="connsiteX17" fmla="*/ 54568 w 300391"/>
                  <a:gd name="connsiteY17" fmla="*/ 27871 h 239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0391" h="2399153">
                    <a:moveTo>
                      <a:pt x="54568" y="27871"/>
                    </a:moveTo>
                    <a:cubicBezTo>
                      <a:pt x="60495" y="-15309"/>
                      <a:pt x="46948" y="-33089"/>
                      <a:pt x="49488" y="165031"/>
                    </a:cubicBezTo>
                    <a:cubicBezTo>
                      <a:pt x="52028" y="363151"/>
                      <a:pt x="61341" y="1151398"/>
                      <a:pt x="69808" y="1216591"/>
                    </a:cubicBezTo>
                    <a:cubicBezTo>
                      <a:pt x="78275" y="1281784"/>
                      <a:pt x="111295" y="573971"/>
                      <a:pt x="100288" y="556191"/>
                    </a:cubicBezTo>
                    <a:cubicBezTo>
                      <a:pt x="89281" y="538411"/>
                      <a:pt x="-21632" y="931264"/>
                      <a:pt x="3768" y="1109911"/>
                    </a:cubicBezTo>
                    <a:cubicBezTo>
                      <a:pt x="29168" y="1288558"/>
                      <a:pt x="204428" y="1532398"/>
                      <a:pt x="252688" y="1628071"/>
                    </a:cubicBezTo>
                    <a:cubicBezTo>
                      <a:pt x="300948" y="1723744"/>
                      <a:pt x="308568" y="1727978"/>
                      <a:pt x="293328" y="1683951"/>
                    </a:cubicBezTo>
                    <a:cubicBezTo>
                      <a:pt x="278088" y="1639924"/>
                      <a:pt x="172255" y="1345284"/>
                      <a:pt x="161248" y="1363911"/>
                    </a:cubicBezTo>
                    <a:cubicBezTo>
                      <a:pt x="150241" y="1382538"/>
                      <a:pt x="212895" y="1682258"/>
                      <a:pt x="227288" y="1795711"/>
                    </a:cubicBezTo>
                    <a:cubicBezTo>
                      <a:pt x="241681" y="1909164"/>
                      <a:pt x="266235" y="1945571"/>
                      <a:pt x="247608" y="2044631"/>
                    </a:cubicBezTo>
                    <a:cubicBezTo>
                      <a:pt x="228981" y="2143691"/>
                      <a:pt x="119761" y="2456111"/>
                      <a:pt x="115528" y="2390071"/>
                    </a:cubicBezTo>
                    <a:cubicBezTo>
                      <a:pt x="111295" y="2324031"/>
                      <a:pt x="214588" y="1839738"/>
                      <a:pt x="222208" y="1648391"/>
                    </a:cubicBezTo>
                    <a:cubicBezTo>
                      <a:pt x="229828" y="1457044"/>
                      <a:pt x="185801" y="1339357"/>
                      <a:pt x="161248" y="1241991"/>
                    </a:cubicBezTo>
                    <a:cubicBezTo>
                      <a:pt x="136695" y="1144625"/>
                      <a:pt x="84201" y="1081124"/>
                      <a:pt x="74888" y="1064191"/>
                    </a:cubicBezTo>
                    <a:cubicBezTo>
                      <a:pt x="65575" y="1047258"/>
                      <a:pt x="111295" y="1200504"/>
                      <a:pt x="105368" y="1140391"/>
                    </a:cubicBezTo>
                    <a:cubicBezTo>
                      <a:pt x="99441" y="1080278"/>
                      <a:pt x="54568" y="822891"/>
                      <a:pt x="39328" y="703511"/>
                    </a:cubicBezTo>
                    <a:cubicBezTo>
                      <a:pt x="24088" y="584131"/>
                      <a:pt x="13081" y="537564"/>
                      <a:pt x="13928" y="424111"/>
                    </a:cubicBezTo>
                    <a:cubicBezTo>
                      <a:pt x="14775" y="310658"/>
                      <a:pt x="48641" y="71051"/>
                      <a:pt x="54568" y="278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4B6072F1-EC23-4350-95AD-25AAC89F99CB}"/>
                  </a:ext>
                </a:extLst>
              </p:cNvPr>
              <p:cNvSpPr/>
              <p:nvPr/>
            </p:nvSpPr>
            <p:spPr>
              <a:xfrm>
                <a:off x="2804151" y="5230455"/>
                <a:ext cx="239947" cy="2187497"/>
              </a:xfrm>
              <a:custGeom>
                <a:avLst/>
                <a:gdLst>
                  <a:gd name="connsiteX0" fmla="*/ 71129 w 239947"/>
                  <a:gd name="connsiteY0" fmla="*/ 12105 h 2187497"/>
                  <a:gd name="connsiteX1" fmla="*/ 66049 w 239947"/>
                  <a:gd name="connsiteY1" fmla="*/ 281345 h 2187497"/>
                  <a:gd name="connsiteX2" fmla="*/ 9 w 239947"/>
                  <a:gd name="connsiteY2" fmla="*/ 967145 h 2187497"/>
                  <a:gd name="connsiteX3" fmla="*/ 71129 w 239947"/>
                  <a:gd name="connsiteY3" fmla="*/ 489625 h 2187497"/>
                  <a:gd name="connsiteX4" fmla="*/ 60969 w 239947"/>
                  <a:gd name="connsiteY4" fmla="*/ 829985 h 2187497"/>
                  <a:gd name="connsiteX5" fmla="*/ 203209 w 239947"/>
                  <a:gd name="connsiteY5" fmla="*/ 1439585 h 2187497"/>
                  <a:gd name="connsiteX6" fmla="*/ 152409 w 239947"/>
                  <a:gd name="connsiteY6" fmla="*/ 1256705 h 2187497"/>
                  <a:gd name="connsiteX7" fmla="*/ 238769 w 239947"/>
                  <a:gd name="connsiteY7" fmla="*/ 1754545 h 2187497"/>
                  <a:gd name="connsiteX8" fmla="*/ 203209 w 239947"/>
                  <a:gd name="connsiteY8" fmla="*/ 2186345 h 2187497"/>
                  <a:gd name="connsiteX9" fmla="*/ 213369 w 239947"/>
                  <a:gd name="connsiteY9" fmla="*/ 1622465 h 2187497"/>
                  <a:gd name="connsiteX10" fmla="*/ 172729 w 239947"/>
                  <a:gd name="connsiteY10" fmla="*/ 1185585 h 2187497"/>
                  <a:gd name="connsiteX11" fmla="*/ 172729 w 239947"/>
                  <a:gd name="connsiteY11" fmla="*/ 1221145 h 2187497"/>
                  <a:gd name="connsiteX12" fmla="*/ 66049 w 239947"/>
                  <a:gd name="connsiteY12" fmla="*/ 636945 h 2187497"/>
                  <a:gd name="connsiteX13" fmla="*/ 71129 w 239947"/>
                  <a:gd name="connsiteY13" fmla="*/ 12105 h 2187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947" h="2187497">
                    <a:moveTo>
                      <a:pt x="71129" y="12105"/>
                    </a:moveTo>
                    <a:cubicBezTo>
                      <a:pt x="71129" y="-47162"/>
                      <a:pt x="77902" y="122172"/>
                      <a:pt x="66049" y="281345"/>
                    </a:cubicBezTo>
                    <a:cubicBezTo>
                      <a:pt x="54196" y="440518"/>
                      <a:pt x="-838" y="932432"/>
                      <a:pt x="9" y="967145"/>
                    </a:cubicBezTo>
                    <a:cubicBezTo>
                      <a:pt x="856" y="1001858"/>
                      <a:pt x="60969" y="512485"/>
                      <a:pt x="71129" y="489625"/>
                    </a:cubicBezTo>
                    <a:cubicBezTo>
                      <a:pt x="81289" y="466765"/>
                      <a:pt x="38956" y="671658"/>
                      <a:pt x="60969" y="829985"/>
                    </a:cubicBezTo>
                    <a:cubicBezTo>
                      <a:pt x="82982" y="988312"/>
                      <a:pt x="187969" y="1368465"/>
                      <a:pt x="203209" y="1439585"/>
                    </a:cubicBezTo>
                    <a:cubicBezTo>
                      <a:pt x="218449" y="1510705"/>
                      <a:pt x="146482" y="1204212"/>
                      <a:pt x="152409" y="1256705"/>
                    </a:cubicBezTo>
                    <a:cubicBezTo>
                      <a:pt x="158336" y="1309198"/>
                      <a:pt x="230302" y="1599605"/>
                      <a:pt x="238769" y="1754545"/>
                    </a:cubicBezTo>
                    <a:cubicBezTo>
                      <a:pt x="247236" y="1909485"/>
                      <a:pt x="207442" y="2208358"/>
                      <a:pt x="203209" y="2186345"/>
                    </a:cubicBezTo>
                    <a:cubicBezTo>
                      <a:pt x="198976" y="2164332"/>
                      <a:pt x="218449" y="1789258"/>
                      <a:pt x="213369" y="1622465"/>
                    </a:cubicBezTo>
                    <a:cubicBezTo>
                      <a:pt x="208289" y="1455672"/>
                      <a:pt x="179502" y="1252472"/>
                      <a:pt x="172729" y="1185585"/>
                    </a:cubicBezTo>
                    <a:cubicBezTo>
                      <a:pt x="165956" y="1118698"/>
                      <a:pt x="190509" y="1312585"/>
                      <a:pt x="172729" y="1221145"/>
                    </a:cubicBezTo>
                    <a:cubicBezTo>
                      <a:pt x="154949" y="1129705"/>
                      <a:pt x="82982" y="834218"/>
                      <a:pt x="66049" y="636945"/>
                    </a:cubicBezTo>
                    <a:cubicBezTo>
                      <a:pt x="49116" y="439672"/>
                      <a:pt x="71129" y="71372"/>
                      <a:pt x="71129" y="121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C21815E0-F6C9-40F0-B89D-469351CB6BDB}"/>
                  </a:ext>
                </a:extLst>
              </p:cNvPr>
              <p:cNvSpPr/>
              <p:nvPr/>
            </p:nvSpPr>
            <p:spPr>
              <a:xfrm>
                <a:off x="2675495" y="6041962"/>
                <a:ext cx="337426" cy="1773462"/>
              </a:xfrm>
              <a:custGeom>
                <a:avLst/>
                <a:gdLst>
                  <a:gd name="connsiteX0" fmla="*/ 326785 w 337426"/>
                  <a:gd name="connsiteY0" fmla="*/ 23558 h 1773462"/>
                  <a:gd name="connsiteX1" fmla="*/ 1665 w 337426"/>
                  <a:gd name="connsiteY1" fmla="*/ 1075118 h 1773462"/>
                  <a:gd name="connsiteX2" fmla="*/ 194705 w 337426"/>
                  <a:gd name="connsiteY2" fmla="*/ 394398 h 1773462"/>
                  <a:gd name="connsiteX3" fmla="*/ 72785 w 337426"/>
                  <a:gd name="connsiteY3" fmla="*/ 790638 h 1773462"/>
                  <a:gd name="connsiteX4" fmla="*/ 103265 w 337426"/>
                  <a:gd name="connsiteY4" fmla="*/ 1552638 h 1773462"/>
                  <a:gd name="connsiteX5" fmla="*/ 57545 w 337426"/>
                  <a:gd name="connsiteY5" fmla="*/ 775398 h 1773462"/>
                  <a:gd name="connsiteX6" fmla="*/ 118505 w 337426"/>
                  <a:gd name="connsiteY6" fmla="*/ 1435798 h 1773462"/>
                  <a:gd name="connsiteX7" fmla="*/ 245505 w 337426"/>
                  <a:gd name="connsiteY7" fmla="*/ 1771078 h 1773462"/>
                  <a:gd name="connsiteX8" fmla="*/ 174385 w 337426"/>
                  <a:gd name="connsiteY8" fmla="*/ 1278318 h 1773462"/>
                  <a:gd name="connsiteX9" fmla="*/ 118505 w 337426"/>
                  <a:gd name="connsiteY9" fmla="*/ 739838 h 1773462"/>
                  <a:gd name="connsiteX10" fmla="*/ 245505 w 337426"/>
                  <a:gd name="connsiteY10" fmla="*/ 374078 h 1773462"/>
                  <a:gd name="connsiteX11" fmla="*/ 326785 w 337426"/>
                  <a:gd name="connsiteY11" fmla="*/ 23558 h 177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7426" h="1773462">
                    <a:moveTo>
                      <a:pt x="326785" y="23558"/>
                    </a:moveTo>
                    <a:cubicBezTo>
                      <a:pt x="286145" y="140398"/>
                      <a:pt x="23678" y="1013311"/>
                      <a:pt x="1665" y="1075118"/>
                    </a:cubicBezTo>
                    <a:cubicBezTo>
                      <a:pt x="-20348" y="1136925"/>
                      <a:pt x="182852" y="441811"/>
                      <a:pt x="194705" y="394398"/>
                    </a:cubicBezTo>
                    <a:cubicBezTo>
                      <a:pt x="206558" y="346985"/>
                      <a:pt x="88025" y="597598"/>
                      <a:pt x="72785" y="790638"/>
                    </a:cubicBezTo>
                    <a:cubicBezTo>
                      <a:pt x="57545" y="983678"/>
                      <a:pt x="105805" y="1555178"/>
                      <a:pt x="103265" y="1552638"/>
                    </a:cubicBezTo>
                    <a:cubicBezTo>
                      <a:pt x="100725" y="1550098"/>
                      <a:pt x="55005" y="794871"/>
                      <a:pt x="57545" y="775398"/>
                    </a:cubicBezTo>
                    <a:cubicBezTo>
                      <a:pt x="60085" y="755925"/>
                      <a:pt x="87178" y="1269851"/>
                      <a:pt x="118505" y="1435798"/>
                    </a:cubicBezTo>
                    <a:cubicBezTo>
                      <a:pt x="149832" y="1601745"/>
                      <a:pt x="236192" y="1797325"/>
                      <a:pt x="245505" y="1771078"/>
                    </a:cubicBezTo>
                    <a:cubicBezTo>
                      <a:pt x="254818" y="1744831"/>
                      <a:pt x="195552" y="1450191"/>
                      <a:pt x="174385" y="1278318"/>
                    </a:cubicBezTo>
                    <a:cubicBezTo>
                      <a:pt x="153218" y="1106445"/>
                      <a:pt x="106652" y="890545"/>
                      <a:pt x="118505" y="739838"/>
                    </a:cubicBezTo>
                    <a:cubicBezTo>
                      <a:pt x="130358" y="589131"/>
                      <a:pt x="209945" y="491765"/>
                      <a:pt x="245505" y="374078"/>
                    </a:cubicBezTo>
                    <a:cubicBezTo>
                      <a:pt x="281065" y="256391"/>
                      <a:pt x="367425" y="-93282"/>
                      <a:pt x="326785" y="235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F6EF4A6B-37C6-4489-8449-07D73B7D0DCC}"/>
                  </a:ext>
                </a:extLst>
              </p:cNvPr>
              <p:cNvSpPr/>
              <p:nvPr/>
            </p:nvSpPr>
            <p:spPr>
              <a:xfrm>
                <a:off x="3997939" y="6908745"/>
                <a:ext cx="489369" cy="1937244"/>
              </a:xfrm>
              <a:custGeom>
                <a:avLst/>
                <a:gdLst>
                  <a:gd name="connsiteX0" fmla="*/ 21 w 489369"/>
                  <a:gd name="connsiteY0" fmla="*/ 55 h 1937244"/>
                  <a:gd name="connsiteX1" fmla="*/ 66061 w 489369"/>
                  <a:gd name="connsiteY1" fmla="*/ 477575 h 1937244"/>
                  <a:gd name="connsiteX2" fmla="*/ 259101 w 489369"/>
                  <a:gd name="connsiteY2" fmla="*/ 782375 h 1937244"/>
                  <a:gd name="connsiteX3" fmla="*/ 76221 w 489369"/>
                  <a:gd name="connsiteY3" fmla="*/ 533455 h 1937244"/>
                  <a:gd name="connsiteX4" fmla="*/ 457221 w 489369"/>
                  <a:gd name="connsiteY4" fmla="*/ 1351335 h 1937244"/>
                  <a:gd name="connsiteX5" fmla="*/ 457221 w 489369"/>
                  <a:gd name="connsiteY5" fmla="*/ 1331015 h 1937244"/>
                  <a:gd name="connsiteX6" fmla="*/ 360701 w 489369"/>
                  <a:gd name="connsiteY6" fmla="*/ 1295455 h 1937244"/>
                  <a:gd name="connsiteX7" fmla="*/ 274341 w 489369"/>
                  <a:gd name="connsiteY7" fmla="*/ 1671375 h 1937244"/>
                  <a:gd name="connsiteX8" fmla="*/ 172741 w 489369"/>
                  <a:gd name="connsiteY8" fmla="*/ 1925375 h 1937244"/>
                  <a:gd name="connsiteX9" fmla="*/ 360701 w 489369"/>
                  <a:gd name="connsiteY9" fmla="*/ 1285295 h 1937244"/>
                  <a:gd name="connsiteX10" fmla="*/ 350541 w 489369"/>
                  <a:gd name="connsiteY10" fmla="*/ 1132895 h 1937244"/>
                  <a:gd name="connsiteX11" fmla="*/ 91461 w 489369"/>
                  <a:gd name="connsiteY11" fmla="*/ 645215 h 1937244"/>
                  <a:gd name="connsiteX12" fmla="*/ 167661 w 489369"/>
                  <a:gd name="connsiteY12" fmla="*/ 624895 h 1937244"/>
                  <a:gd name="connsiteX13" fmla="*/ 71141 w 489369"/>
                  <a:gd name="connsiteY13" fmla="*/ 447095 h 1937244"/>
                  <a:gd name="connsiteX14" fmla="*/ 21 w 489369"/>
                  <a:gd name="connsiteY14" fmla="*/ 55 h 193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9369" h="1937244">
                    <a:moveTo>
                      <a:pt x="21" y="55"/>
                    </a:moveTo>
                    <a:cubicBezTo>
                      <a:pt x="-826" y="5135"/>
                      <a:pt x="22881" y="347188"/>
                      <a:pt x="66061" y="477575"/>
                    </a:cubicBezTo>
                    <a:cubicBezTo>
                      <a:pt x="109241" y="607962"/>
                      <a:pt x="257408" y="773062"/>
                      <a:pt x="259101" y="782375"/>
                    </a:cubicBezTo>
                    <a:cubicBezTo>
                      <a:pt x="260794" y="791688"/>
                      <a:pt x="43201" y="438628"/>
                      <a:pt x="76221" y="533455"/>
                    </a:cubicBezTo>
                    <a:cubicBezTo>
                      <a:pt x="109241" y="628282"/>
                      <a:pt x="393721" y="1218408"/>
                      <a:pt x="457221" y="1351335"/>
                    </a:cubicBezTo>
                    <a:cubicBezTo>
                      <a:pt x="520721" y="1484262"/>
                      <a:pt x="473308" y="1340328"/>
                      <a:pt x="457221" y="1331015"/>
                    </a:cubicBezTo>
                    <a:cubicBezTo>
                      <a:pt x="441134" y="1321702"/>
                      <a:pt x="391181" y="1238728"/>
                      <a:pt x="360701" y="1295455"/>
                    </a:cubicBezTo>
                    <a:cubicBezTo>
                      <a:pt x="330221" y="1352182"/>
                      <a:pt x="305668" y="1566388"/>
                      <a:pt x="274341" y="1671375"/>
                    </a:cubicBezTo>
                    <a:cubicBezTo>
                      <a:pt x="243014" y="1776362"/>
                      <a:pt x="158348" y="1989722"/>
                      <a:pt x="172741" y="1925375"/>
                    </a:cubicBezTo>
                    <a:cubicBezTo>
                      <a:pt x="187134" y="1861028"/>
                      <a:pt x="331068" y="1417375"/>
                      <a:pt x="360701" y="1285295"/>
                    </a:cubicBezTo>
                    <a:cubicBezTo>
                      <a:pt x="390334" y="1153215"/>
                      <a:pt x="395414" y="1239575"/>
                      <a:pt x="350541" y="1132895"/>
                    </a:cubicBezTo>
                    <a:cubicBezTo>
                      <a:pt x="305668" y="1026215"/>
                      <a:pt x="121941" y="729882"/>
                      <a:pt x="91461" y="645215"/>
                    </a:cubicBezTo>
                    <a:cubicBezTo>
                      <a:pt x="60981" y="560548"/>
                      <a:pt x="171048" y="657915"/>
                      <a:pt x="167661" y="624895"/>
                    </a:cubicBezTo>
                    <a:cubicBezTo>
                      <a:pt x="164274" y="591875"/>
                      <a:pt x="96541" y="553775"/>
                      <a:pt x="71141" y="447095"/>
                    </a:cubicBezTo>
                    <a:cubicBezTo>
                      <a:pt x="45741" y="340415"/>
                      <a:pt x="868" y="-5025"/>
                      <a:pt x="21" y="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68145D5E-4CEF-4CA9-ABE5-C853EBFE9383}"/>
                  </a:ext>
                </a:extLst>
              </p:cNvPr>
              <p:cNvSpPr/>
              <p:nvPr/>
            </p:nvSpPr>
            <p:spPr>
              <a:xfrm>
                <a:off x="2977064" y="3415832"/>
                <a:ext cx="618173" cy="412792"/>
              </a:xfrm>
              <a:custGeom>
                <a:avLst/>
                <a:gdLst>
                  <a:gd name="connsiteX0" fmla="*/ 109036 w 618173"/>
                  <a:gd name="connsiteY0" fmla="*/ 468 h 412792"/>
                  <a:gd name="connsiteX1" fmla="*/ 375736 w 618173"/>
                  <a:gd name="connsiteY1" fmla="*/ 76668 h 412792"/>
                  <a:gd name="connsiteX2" fmla="*/ 340811 w 618173"/>
                  <a:gd name="connsiteY2" fmla="*/ 73493 h 412792"/>
                  <a:gd name="connsiteX3" fmla="*/ 505911 w 618173"/>
                  <a:gd name="connsiteY3" fmla="*/ 238593 h 412792"/>
                  <a:gd name="connsiteX4" fmla="*/ 439236 w 618173"/>
                  <a:gd name="connsiteY4" fmla="*/ 162393 h 412792"/>
                  <a:gd name="connsiteX5" fmla="*/ 617036 w 618173"/>
                  <a:gd name="connsiteY5" fmla="*/ 410043 h 412792"/>
                  <a:gd name="connsiteX6" fmla="*/ 512261 w 618173"/>
                  <a:gd name="connsiteY6" fmla="*/ 289393 h 412792"/>
                  <a:gd name="connsiteX7" fmla="*/ 448761 w 618173"/>
                  <a:gd name="connsiteY7" fmla="*/ 200493 h 412792"/>
                  <a:gd name="connsiteX8" fmla="*/ 375736 w 618173"/>
                  <a:gd name="connsiteY8" fmla="*/ 165568 h 412792"/>
                  <a:gd name="connsiteX9" fmla="*/ 1086 w 618173"/>
                  <a:gd name="connsiteY9" fmla="*/ 168743 h 412792"/>
                  <a:gd name="connsiteX10" fmla="*/ 255086 w 618173"/>
                  <a:gd name="connsiteY10" fmla="*/ 114768 h 412792"/>
                  <a:gd name="connsiteX11" fmla="*/ 51886 w 618173"/>
                  <a:gd name="connsiteY11" fmla="*/ 114768 h 412792"/>
                  <a:gd name="connsiteX12" fmla="*/ 337636 w 618173"/>
                  <a:gd name="connsiteY12" fmla="*/ 117943 h 412792"/>
                  <a:gd name="connsiteX13" fmla="*/ 109036 w 618173"/>
                  <a:gd name="connsiteY13" fmla="*/ 468 h 41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173" h="412792">
                    <a:moveTo>
                      <a:pt x="109036" y="468"/>
                    </a:moveTo>
                    <a:cubicBezTo>
                      <a:pt x="115386" y="-6411"/>
                      <a:pt x="337107" y="64497"/>
                      <a:pt x="375736" y="76668"/>
                    </a:cubicBezTo>
                    <a:cubicBezTo>
                      <a:pt x="414365" y="88839"/>
                      <a:pt x="319115" y="46506"/>
                      <a:pt x="340811" y="73493"/>
                    </a:cubicBezTo>
                    <a:cubicBezTo>
                      <a:pt x="362507" y="100480"/>
                      <a:pt x="489507" y="223776"/>
                      <a:pt x="505911" y="238593"/>
                    </a:cubicBezTo>
                    <a:cubicBezTo>
                      <a:pt x="522315" y="253410"/>
                      <a:pt x="420715" y="133818"/>
                      <a:pt x="439236" y="162393"/>
                    </a:cubicBezTo>
                    <a:cubicBezTo>
                      <a:pt x="457757" y="190968"/>
                      <a:pt x="604865" y="388876"/>
                      <a:pt x="617036" y="410043"/>
                    </a:cubicBezTo>
                    <a:cubicBezTo>
                      <a:pt x="629207" y="431210"/>
                      <a:pt x="540307" y="324318"/>
                      <a:pt x="512261" y="289393"/>
                    </a:cubicBezTo>
                    <a:cubicBezTo>
                      <a:pt x="484215" y="254468"/>
                      <a:pt x="471515" y="221130"/>
                      <a:pt x="448761" y="200493"/>
                    </a:cubicBezTo>
                    <a:cubicBezTo>
                      <a:pt x="426007" y="179856"/>
                      <a:pt x="450348" y="170860"/>
                      <a:pt x="375736" y="165568"/>
                    </a:cubicBezTo>
                    <a:cubicBezTo>
                      <a:pt x="301124" y="160276"/>
                      <a:pt x="21194" y="177210"/>
                      <a:pt x="1086" y="168743"/>
                    </a:cubicBezTo>
                    <a:cubicBezTo>
                      <a:pt x="-19022" y="160276"/>
                      <a:pt x="246619" y="123764"/>
                      <a:pt x="255086" y="114768"/>
                    </a:cubicBezTo>
                    <a:cubicBezTo>
                      <a:pt x="263553" y="105772"/>
                      <a:pt x="38128" y="114239"/>
                      <a:pt x="51886" y="114768"/>
                    </a:cubicBezTo>
                    <a:cubicBezTo>
                      <a:pt x="65644" y="115297"/>
                      <a:pt x="325465" y="133289"/>
                      <a:pt x="337636" y="117943"/>
                    </a:cubicBezTo>
                    <a:cubicBezTo>
                      <a:pt x="349807" y="102597"/>
                      <a:pt x="102686" y="7347"/>
                      <a:pt x="109036" y="46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16A9384D-BB7C-4531-8964-D0DC72FB9F0D}"/>
                  </a:ext>
                </a:extLst>
              </p:cNvPr>
              <p:cNvSpPr/>
              <p:nvPr/>
            </p:nvSpPr>
            <p:spPr>
              <a:xfrm>
                <a:off x="3010008" y="3615202"/>
                <a:ext cx="520593" cy="385478"/>
              </a:xfrm>
              <a:custGeom>
                <a:avLst/>
                <a:gdLst>
                  <a:gd name="connsiteX0" fmla="*/ 3067 w 520593"/>
                  <a:gd name="connsiteY0" fmla="*/ 1123 h 385478"/>
                  <a:gd name="connsiteX1" fmla="*/ 98317 w 520593"/>
                  <a:gd name="connsiteY1" fmla="*/ 172573 h 385478"/>
                  <a:gd name="connsiteX2" fmla="*/ 76092 w 520593"/>
                  <a:gd name="connsiteY2" fmla="*/ 118598 h 385478"/>
                  <a:gd name="connsiteX3" fmla="*/ 215792 w 520593"/>
                  <a:gd name="connsiteY3" fmla="*/ 232898 h 385478"/>
                  <a:gd name="connsiteX4" fmla="*/ 415817 w 520593"/>
                  <a:gd name="connsiteY4" fmla="*/ 232898 h 385478"/>
                  <a:gd name="connsiteX5" fmla="*/ 365017 w 520593"/>
                  <a:gd name="connsiteY5" fmla="*/ 245598 h 385478"/>
                  <a:gd name="connsiteX6" fmla="*/ 520592 w 520593"/>
                  <a:gd name="connsiteY6" fmla="*/ 223373 h 385478"/>
                  <a:gd name="connsiteX7" fmla="*/ 368192 w 520593"/>
                  <a:gd name="connsiteY7" fmla="*/ 248773 h 385478"/>
                  <a:gd name="connsiteX8" fmla="*/ 244367 w 520593"/>
                  <a:gd name="connsiteY8" fmla="*/ 309098 h 385478"/>
                  <a:gd name="connsiteX9" fmla="*/ 380892 w 520593"/>
                  <a:gd name="connsiteY9" fmla="*/ 267823 h 385478"/>
                  <a:gd name="connsiteX10" fmla="*/ 190392 w 520593"/>
                  <a:gd name="connsiteY10" fmla="*/ 296398 h 385478"/>
                  <a:gd name="connsiteX11" fmla="*/ 88792 w 520593"/>
                  <a:gd name="connsiteY11" fmla="*/ 239248 h 385478"/>
                  <a:gd name="connsiteX12" fmla="*/ 126892 w 520593"/>
                  <a:gd name="connsiteY12" fmla="*/ 385298 h 385478"/>
                  <a:gd name="connsiteX13" fmla="*/ 69742 w 520593"/>
                  <a:gd name="connsiteY13" fmla="*/ 204323 h 385478"/>
                  <a:gd name="connsiteX14" fmla="*/ 22117 w 520593"/>
                  <a:gd name="connsiteY14" fmla="*/ 153523 h 385478"/>
                  <a:gd name="connsiteX15" fmla="*/ 25292 w 520593"/>
                  <a:gd name="connsiteY15" fmla="*/ 270998 h 385478"/>
                  <a:gd name="connsiteX16" fmla="*/ 3067 w 520593"/>
                  <a:gd name="connsiteY16" fmla="*/ 1123 h 38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0593" h="385478">
                    <a:moveTo>
                      <a:pt x="3067" y="1123"/>
                    </a:moveTo>
                    <a:cubicBezTo>
                      <a:pt x="15238" y="-15281"/>
                      <a:pt x="86146" y="152994"/>
                      <a:pt x="98317" y="172573"/>
                    </a:cubicBezTo>
                    <a:cubicBezTo>
                      <a:pt x="110488" y="192152"/>
                      <a:pt x="56513" y="108544"/>
                      <a:pt x="76092" y="118598"/>
                    </a:cubicBezTo>
                    <a:cubicBezTo>
                      <a:pt x="95671" y="128652"/>
                      <a:pt x="159171" y="213848"/>
                      <a:pt x="215792" y="232898"/>
                    </a:cubicBezTo>
                    <a:cubicBezTo>
                      <a:pt x="272413" y="251948"/>
                      <a:pt x="390946" y="230781"/>
                      <a:pt x="415817" y="232898"/>
                    </a:cubicBezTo>
                    <a:cubicBezTo>
                      <a:pt x="440688" y="235015"/>
                      <a:pt x="347555" y="247185"/>
                      <a:pt x="365017" y="245598"/>
                    </a:cubicBezTo>
                    <a:cubicBezTo>
                      <a:pt x="382479" y="244011"/>
                      <a:pt x="520592" y="223373"/>
                      <a:pt x="520592" y="223373"/>
                    </a:cubicBezTo>
                    <a:cubicBezTo>
                      <a:pt x="521121" y="223902"/>
                      <a:pt x="414229" y="234486"/>
                      <a:pt x="368192" y="248773"/>
                    </a:cubicBezTo>
                    <a:cubicBezTo>
                      <a:pt x="322155" y="263060"/>
                      <a:pt x="242250" y="305923"/>
                      <a:pt x="244367" y="309098"/>
                    </a:cubicBezTo>
                    <a:cubicBezTo>
                      <a:pt x="246484" y="312273"/>
                      <a:pt x="389888" y="269940"/>
                      <a:pt x="380892" y="267823"/>
                    </a:cubicBezTo>
                    <a:cubicBezTo>
                      <a:pt x="371896" y="265706"/>
                      <a:pt x="239075" y="301161"/>
                      <a:pt x="190392" y="296398"/>
                    </a:cubicBezTo>
                    <a:cubicBezTo>
                      <a:pt x="141709" y="291636"/>
                      <a:pt x="99375" y="224431"/>
                      <a:pt x="88792" y="239248"/>
                    </a:cubicBezTo>
                    <a:cubicBezTo>
                      <a:pt x="78209" y="254065"/>
                      <a:pt x="130067" y="391119"/>
                      <a:pt x="126892" y="385298"/>
                    </a:cubicBezTo>
                    <a:cubicBezTo>
                      <a:pt x="123717" y="379477"/>
                      <a:pt x="87204" y="242952"/>
                      <a:pt x="69742" y="204323"/>
                    </a:cubicBezTo>
                    <a:cubicBezTo>
                      <a:pt x="52280" y="165694"/>
                      <a:pt x="29525" y="142411"/>
                      <a:pt x="22117" y="153523"/>
                    </a:cubicBezTo>
                    <a:cubicBezTo>
                      <a:pt x="14709" y="164636"/>
                      <a:pt x="32171" y="300631"/>
                      <a:pt x="25292" y="270998"/>
                    </a:cubicBezTo>
                    <a:cubicBezTo>
                      <a:pt x="18413" y="241365"/>
                      <a:pt x="-9104" y="17527"/>
                      <a:pt x="3067" y="112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4F761D47-3F62-4B00-A7D4-7CAFCF0EA943}"/>
                  </a:ext>
                </a:extLst>
              </p:cNvPr>
              <p:cNvSpPr/>
              <p:nvPr/>
            </p:nvSpPr>
            <p:spPr>
              <a:xfrm>
                <a:off x="4033688" y="3622119"/>
                <a:ext cx="841218" cy="290178"/>
              </a:xfrm>
              <a:custGeom>
                <a:avLst/>
                <a:gdLst>
                  <a:gd name="connsiteX0" fmla="*/ 1737 w 841218"/>
                  <a:gd name="connsiteY0" fmla="*/ 289481 h 290178"/>
                  <a:gd name="connsiteX1" fmla="*/ 116037 w 841218"/>
                  <a:gd name="connsiteY1" fmla="*/ 13256 h 290178"/>
                  <a:gd name="connsiteX2" fmla="*/ 30312 w 841218"/>
                  <a:gd name="connsiteY2" fmla="*/ 159306 h 290178"/>
                  <a:gd name="connsiteX3" fmla="*/ 268437 w 841218"/>
                  <a:gd name="connsiteY3" fmla="*/ 3731 h 290178"/>
                  <a:gd name="connsiteX4" fmla="*/ 220812 w 841218"/>
                  <a:gd name="connsiteY4" fmla="*/ 48181 h 290178"/>
                  <a:gd name="connsiteX5" fmla="*/ 487512 w 841218"/>
                  <a:gd name="connsiteY5" fmla="*/ 45006 h 290178"/>
                  <a:gd name="connsiteX6" fmla="*/ 624037 w 841218"/>
                  <a:gd name="connsiteY6" fmla="*/ 73581 h 290178"/>
                  <a:gd name="connsiteX7" fmla="*/ 427187 w 841218"/>
                  <a:gd name="connsiteY7" fmla="*/ 6906 h 290178"/>
                  <a:gd name="connsiteX8" fmla="*/ 782787 w 841218"/>
                  <a:gd name="connsiteY8" fmla="*/ 222806 h 290178"/>
                  <a:gd name="connsiteX9" fmla="*/ 805012 w 841218"/>
                  <a:gd name="connsiteY9" fmla="*/ 222806 h 290178"/>
                  <a:gd name="connsiteX10" fmla="*/ 424012 w 841218"/>
                  <a:gd name="connsiteY10" fmla="*/ 10081 h 290178"/>
                  <a:gd name="connsiteX11" fmla="*/ 519262 w 841218"/>
                  <a:gd name="connsiteY11" fmla="*/ 76756 h 290178"/>
                  <a:gd name="connsiteX12" fmla="*/ 223987 w 841218"/>
                  <a:gd name="connsiteY12" fmla="*/ 92631 h 290178"/>
                  <a:gd name="connsiteX13" fmla="*/ 1737 w 841218"/>
                  <a:gd name="connsiteY13" fmla="*/ 289481 h 29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1218" h="290178">
                    <a:moveTo>
                      <a:pt x="1737" y="289481"/>
                    </a:moveTo>
                    <a:cubicBezTo>
                      <a:pt x="-16255" y="276252"/>
                      <a:pt x="111275" y="34952"/>
                      <a:pt x="116037" y="13256"/>
                    </a:cubicBezTo>
                    <a:cubicBezTo>
                      <a:pt x="120799" y="-8440"/>
                      <a:pt x="4912" y="160893"/>
                      <a:pt x="30312" y="159306"/>
                    </a:cubicBezTo>
                    <a:cubicBezTo>
                      <a:pt x="55712" y="157718"/>
                      <a:pt x="236687" y="22252"/>
                      <a:pt x="268437" y="3731"/>
                    </a:cubicBezTo>
                    <a:cubicBezTo>
                      <a:pt x="300187" y="-14790"/>
                      <a:pt x="184300" y="41302"/>
                      <a:pt x="220812" y="48181"/>
                    </a:cubicBezTo>
                    <a:cubicBezTo>
                      <a:pt x="257324" y="55060"/>
                      <a:pt x="420308" y="40773"/>
                      <a:pt x="487512" y="45006"/>
                    </a:cubicBezTo>
                    <a:cubicBezTo>
                      <a:pt x="554716" y="49239"/>
                      <a:pt x="634091" y="79931"/>
                      <a:pt x="624037" y="73581"/>
                    </a:cubicBezTo>
                    <a:cubicBezTo>
                      <a:pt x="613983" y="67231"/>
                      <a:pt x="400729" y="-17965"/>
                      <a:pt x="427187" y="6906"/>
                    </a:cubicBezTo>
                    <a:cubicBezTo>
                      <a:pt x="453645" y="31777"/>
                      <a:pt x="719816" y="186823"/>
                      <a:pt x="782787" y="222806"/>
                    </a:cubicBezTo>
                    <a:cubicBezTo>
                      <a:pt x="845758" y="258789"/>
                      <a:pt x="864808" y="258260"/>
                      <a:pt x="805012" y="222806"/>
                    </a:cubicBezTo>
                    <a:cubicBezTo>
                      <a:pt x="745216" y="187352"/>
                      <a:pt x="471637" y="34423"/>
                      <a:pt x="424012" y="10081"/>
                    </a:cubicBezTo>
                    <a:cubicBezTo>
                      <a:pt x="376387" y="-14261"/>
                      <a:pt x="552599" y="62998"/>
                      <a:pt x="519262" y="76756"/>
                    </a:cubicBezTo>
                    <a:cubicBezTo>
                      <a:pt x="485925" y="90514"/>
                      <a:pt x="312358" y="61410"/>
                      <a:pt x="223987" y="92631"/>
                    </a:cubicBezTo>
                    <a:cubicBezTo>
                      <a:pt x="135616" y="123852"/>
                      <a:pt x="19729" y="302710"/>
                      <a:pt x="1737" y="28948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7E0ECBED-FCC1-4FD4-BE9D-10EE8AF8CF2B}"/>
                  </a:ext>
                </a:extLst>
              </p:cNvPr>
              <p:cNvSpPr/>
              <p:nvPr/>
            </p:nvSpPr>
            <p:spPr>
              <a:xfrm>
                <a:off x="4073520" y="3749483"/>
                <a:ext cx="820492" cy="265785"/>
              </a:xfrm>
              <a:custGeom>
                <a:avLst/>
                <a:gdLst>
                  <a:gd name="connsiteX0" fmla="*/ 5 w 820492"/>
                  <a:gd name="connsiteY0" fmla="*/ 76392 h 265785"/>
                  <a:gd name="connsiteX1" fmla="*/ 174630 w 820492"/>
                  <a:gd name="connsiteY1" fmla="*/ 146242 h 265785"/>
                  <a:gd name="connsiteX2" fmla="*/ 158755 w 820492"/>
                  <a:gd name="connsiteY2" fmla="*/ 152592 h 265785"/>
                  <a:gd name="connsiteX3" fmla="*/ 441330 w 820492"/>
                  <a:gd name="connsiteY3" fmla="*/ 155767 h 265785"/>
                  <a:gd name="connsiteX4" fmla="*/ 695330 w 820492"/>
                  <a:gd name="connsiteY4" fmla="*/ 66867 h 265785"/>
                  <a:gd name="connsiteX5" fmla="*/ 358780 w 820492"/>
                  <a:gd name="connsiteY5" fmla="*/ 190692 h 265785"/>
                  <a:gd name="connsiteX6" fmla="*/ 803280 w 820492"/>
                  <a:gd name="connsiteY6" fmla="*/ 3367 h 265785"/>
                  <a:gd name="connsiteX7" fmla="*/ 711205 w 820492"/>
                  <a:gd name="connsiteY7" fmla="*/ 79567 h 265785"/>
                  <a:gd name="connsiteX8" fmla="*/ 539755 w 820492"/>
                  <a:gd name="connsiteY8" fmla="*/ 197042 h 265785"/>
                  <a:gd name="connsiteX9" fmla="*/ 511180 w 820492"/>
                  <a:gd name="connsiteY9" fmla="*/ 206567 h 265785"/>
                  <a:gd name="connsiteX10" fmla="*/ 384180 w 820492"/>
                  <a:gd name="connsiteY10" fmla="*/ 263717 h 265785"/>
                  <a:gd name="connsiteX11" fmla="*/ 111130 w 820492"/>
                  <a:gd name="connsiteY11" fmla="*/ 254192 h 265785"/>
                  <a:gd name="connsiteX12" fmla="*/ 542930 w 820492"/>
                  <a:gd name="connsiteY12" fmla="*/ 251017 h 265785"/>
                  <a:gd name="connsiteX13" fmla="*/ 180980 w 820492"/>
                  <a:gd name="connsiteY13" fmla="*/ 216092 h 265785"/>
                  <a:gd name="connsiteX14" fmla="*/ 5 w 820492"/>
                  <a:gd name="connsiteY14" fmla="*/ 76392 h 265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0492" h="265785">
                    <a:moveTo>
                      <a:pt x="5" y="76392"/>
                    </a:moveTo>
                    <a:cubicBezTo>
                      <a:pt x="-1053" y="64750"/>
                      <a:pt x="148172" y="133542"/>
                      <a:pt x="174630" y="146242"/>
                    </a:cubicBezTo>
                    <a:cubicBezTo>
                      <a:pt x="201088" y="158942"/>
                      <a:pt x="114305" y="151005"/>
                      <a:pt x="158755" y="152592"/>
                    </a:cubicBezTo>
                    <a:cubicBezTo>
                      <a:pt x="203205" y="154180"/>
                      <a:pt x="351901" y="170054"/>
                      <a:pt x="441330" y="155767"/>
                    </a:cubicBezTo>
                    <a:cubicBezTo>
                      <a:pt x="530759" y="141480"/>
                      <a:pt x="709088" y="61046"/>
                      <a:pt x="695330" y="66867"/>
                    </a:cubicBezTo>
                    <a:cubicBezTo>
                      <a:pt x="681572" y="72688"/>
                      <a:pt x="340788" y="201275"/>
                      <a:pt x="358780" y="190692"/>
                    </a:cubicBezTo>
                    <a:cubicBezTo>
                      <a:pt x="376772" y="180109"/>
                      <a:pt x="744543" y="21888"/>
                      <a:pt x="803280" y="3367"/>
                    </a:cubicBezTo>
                    <a:cubicBezTo>
                      <a:pt x="862017" y="-15154"/>
                      <a:pt x="755126" y="47288"/>
                      <a:pt x="711205" y="79567"/>
                    </a:cubicBezTo>
                    <a:cubicBezTo>
                      <a:pt x="667284" y="111846"/>
                      <a:pt x="573092" y="175875"/>
                      <a:pt x="539755" y="197042"/>
                    </a:cubicBezTo>
                    <a:cubicBezTo>
                      <a:pt x="506418" y="218209"/>
                      <a:pt x="537109" y="195455"/>
                      <a:pt x="511180" y="206567"/>
                    </a:cubicBezTo>
                    <a:cubicBezTo>
                      <a:pt x="485251" y="217680"/>
                      <a:pt x="450855" y="255780"/>
                      <a:pt x="384180" y="263717"/>
                    </a:cubicBezTo>
                    <a:cubicBezTo>
                      <a:pt x="317505" y="271654"/>
                      <a:pt x="111130" y="254192"/>
                      <a:pt x="111130" y="254192"/>
                    </a:cubicBezTo>
                    <a:cubicBezTo>
                      <a:pt x="137588" y="252075"/>
                      <a:pt x="531288" y="257367"/>
                      <a:pt x="542930" y="251017"/>
                    </a:cubicBezTo>
                    <a:cubicBezTo>
                      <a:pt x="554572" y="244667"/>
                      <a:pt x="275701" y="244667"/>
                      <a:pt x="180980" y="216092"/>
                    </a:cubicBezTo>
                    <a:cubicBezTo>
                      <a:pt x="86259" y="187517"/>
                      <a:pt x="1063" y="88034"/>
                      <a:pt x="5" y="7639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8AE5F23B-7F01-47C8-B93A-C23763F1874A}"/>
                  </a:ext>
                </a:extLst>
              </p:cNvPr>
              <p:cNvSpPr/>
              <p:nvPr/>
            </p:nvSpPr>
            <p:spPr>
              <a:xfrm>
                <a:off x="3928785" y="3495659"/>
                <a:ext cx="184924" cy="588868"/>
              </a:xfrm>
              <a:custGeom>
                <a:avLst/>
                <a:gdLst>
                  <a:gd name="connsiteX0" fmla="*/ 132040 w 184924"/>
                  <a:gd name="connsiteY0" fmla="*/ 16 h 588868"/>
                  <a:gd name="connsiteX1" fmla="*/ 1865 w 184924"/>
                  <a:gd name="connsiteY1" fmla="*/ 269891 h 588868"/>
                  <a:gd name="connsiteX2" fmla="*/ 52665 w 184924"/>
                  <a:gd name="connsiteY2" fmla="*/ 396891 h 588868"/>
                  <a:gd name="connsiteX3" fmla="*/ 17740 w 184924"/>
                  <a:gd name="connsiteY3" fmla="*/ 250841 h 588868"/>
                  <a:gd name="connsiteX4" fmla="*/ 109815 w 184924"/>
                  <a:gd name="connsiteY4" fmla="*/ 587391 h 588868"/>
                  <a:gd name="connsiteX5" fmla="*/ 90765 w 184924"/>
                  <a:gd name="connsiteY5" fmla="*/ 371491 h 588868"/>
                  <a:gd name="connsiteX6" fmla="*/ 135215 w 184924"/>
                  <a:gd name="connsiteY6" fmla="*/ 317516 h 588868"/>
                  <a:gd name="connsiteX7" fmla="*/ 182840 w 184924"/>
                  <a:gd name="connsiteY7" fmla="*/ 73041 h 588868"/>
                  <a:gd name="connsiteX8" fmla="*/ 62190 w 184924"/>
                  <a:gd name="connsiteY8" fmla="*/ 393716 h 588868"/>
                  <a:gd name="connsiteX9" fmla="*/ 84415 w 184924"/>
                  <a:gd name="connsiteY9" fmla="*/ 257191 h 588868"/>
                  <a:gd name="connsiteX10" fmla="*/ 132040 w 184924"/>
                  <a:gd name="connsiteY10" fmla="*/ 16 h 58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924" h="588868">
                    <a:moveTo>
                      <a:pt x="132040" y="16"/>
                    </a:moveTo>
                    <a:cubicBezTo>
                      <a:pt x="118282" y="2133"/>
                      <a:pt x="15094" y="203745"/>
                      <a:pt x="1865" y="269891"/>
                    </a:cubicBezTo>
                    <a:cubicBezTo>
                      <a:pt x="-11364" y="336037"/>
                      <a:pt x="50019" y="400066"/>
                      <a:pt x="52665" y="396891"/>
                    </a:cubicBezTo>
                    <a:cubicBezTo>
                      <a:pt x="55311" y="393716"/>
                      <a:pt x="8215" y="219091"/>
                      <a:pt x="17740" y="250841"/>
                    </a:cubicBezTo>
                    <a:cubicBezTo>
                      <a:pt x="27265" y="282591"/>
                      <a:pt x="97644" y="567283"/>
                      <a:pt x="109815" y="587391"/>
                    </a:cubicBezTo>
                    <a:cubicBezTo>
                      <a:pt x="121986" y="607499"/>
                      <a:pt x="86532" y="416470"/>
                      <a:pt x="90765" y="371491"/>
                    </a:cubicBezTo>
                    <a:cubicBezTo>
                      <a:pt x="94998" y="326512"/>
                      <a:pt x="119869" y="367258"/>
                      <a:pt x="135215" y="317516"/>
                    </a:cubicBezTo>
                    <a:cubicBezTo>
                      <a:pt x="150561" y="267774"/>
                      <a:pt x="195011" y="60341"/>
                      <a:pt x="182840" y="73041"/>
                    </a:cubicBezTo>
                    <a:cubicBezTo>
                      <a:pt x="170669" y="85741"/>
                      <a:pt x="78594" y="363024"/>
                      <a:pt x="62190" y="393716"/>
                    </a:cubicBezTo>
                    <a:cubicBezTo>
                      <a:pt x="45786" y="424408"/>
                      <a:pt x="70657" y="320162"/>
                      <a:pt x="84415" y="257191"/>
                    </a:cubicBezTo>
                    <a:cubicBezTo>
                      <a:pt x="98173" y="194220"/>
                      <a:pt x="145798" y="-2101"/>
                      <a:pt x="132040" y="1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599D0493-D61E-499C-81DC-44D3A1437487}"/>
                  </a:ext>
                </a:extLst>
              </p:cNvPr>
              <p:cNvSpPr/>
              <p:nvPr/>
            </p:nvSpPr>
            <p:spPr>
              <a:xfrm>
                <a:off x="3957836" y="3449262"/>
                <a:ext cx="216722" cy="619041"/>
              </a:xfrm>
              <a:custGeom>
                <a:avLst/>
                <a:gdLst>
                  <a:gd name="connsiteX0" fmla="*/ 216231 w 216722"/>
                  <a:gd name="connsiteY0" fmla="*/ 9371 h 619041"/>
                  <a:gd name="connsiteX1" fmla="*/ 25731 w 216722"/>
                  <a:gd name="connsiteY1" fmla="*/ 508905 h 619041"/>
                  <a:gd name="connsiteX2" fmla="*/ 89231 w 216722"/>
                  <a:gd name="connsiteY2" fmla="*/ 348038 h 619041"/>
                  <a:gd name="connsiteX3" fmla="*/ 97697 w 216722"/>
                  <a:gd name="connsiteY3" fmla="*/ 618971 h 619041"/>
                  <a:gd name="connsiteX4" fmla="*/ 38431 w 216722"/>
                  <a:gd name="connsiteY4" fmla="*/ 318405 h 619041"/>
                  <a:gd name="connsiteX5" fmla="*/ 331 w 216722"/>
                  <a:gd name="connsiteY5" fmla="*/ 208338 h 619041"/>
                  <a:gd name="connsiteX6" fmla="*/ 59597 w 216722"/>
                  <a:gd name="connsiteY6" fmla="*/ 335338 h 619041"/>
                  <a:gd name="connsiteX7" fmla="*/ 80764 w 216722"/>
                  <a:gd name="connsiteY7" fmla="*/ 191405 h 619041"/>
                  <a:gd name="connsiteX8" fmla="*/ 216231 w 216722"/>
                  <a:gd name="connsiteY8" fmla="*/ 9371 h 61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722" h="619041">
                    <a:moveTo>
                      <a:pt x="216231" y="9371"/>
                    </a:moveTo>
                    <a:cubicBezTo>
                      <a:pt x="207059" y="62288"/>
                      <a:pt x="46898" y="452461"/>
                      <a:pt x="25731" y="508905"/>
                    </a:cubicBezTo>
                    <a:cubicBezTo>
                      <a:pt x="4564" y="565350"/>
                      <a:pt x="77237" y="329694"/>
                      <a:pt x="89231" y="348038"/>
                    </a:cubicBezTo>
                    <a:cubicBezTo>
                      <a:pt x="101225" y="366382"/>
                      <a:pt x="106164" y="623910"/>
                      <a:pt x="97697" y="618971"/>
                    </a:cubicBezTo>
                    <a:cubicBezTo>
                      <a:pt x="89230" y="614032"/>
                      <a:pt x="54659" y="386844"/>
                      <a:pt x="38431" y="318405"/>
                    </a:cubicBezTo>
                    <a:cubicBezTo>
                      <a:pt x="22203" y="249966"/>
                      <a:pt x="-3197" y="205516"/>
                      <a:pt x="331" y="208338"/>
                    </a:cubicBezTo>
                    <a:cubicBezTo>
                      <a:pt x="3859" y="211160"/>
                      <a:pt x="46191" y="338160"/>
                      <a:pt x="59597" y="335338"/>
                    </a:cubicBezTo>
                    <a:cubicBezTo>
                      <a:pt x="73003" y="332516"/>
                      <a:pt x="58186" y="240088"/>
                      <a:pt x="80764" y="191405"/>
                    </a:cubicBezTo>
                    <a:cubicBezTo>
                      <a:pt x="103342" y="142722"/>
                      <a:pt x="225403" y="-43546"/>
                      <a:pt x="216231" y="937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3008BC50-7F47-4A82-B9EE-E560EF54EA0D}"/>
                  </a:ext>
                </a:extLst>
              </p:cNvPr>
              <p:cNvSpPr/>
              <p:nvPr/>
            </p:nvSpPr>
            <p:spPr>
              <a:xfrm>
                <a:off x="2958284" y="3450269"/>
                <a:ext cx="426623" cy="181408"/>
              </a:xfrm>
              <a:custGeom>
                <a:avLst/>
                <a:gdLst>
                  <a:gd name="connsiteX0" fmla="*/ 45266 w 426623"/>
                  <a:gd name="connsiteY0" fmla="*/ 147006 h 181408"/>
                  <a:gd name="connsiteX1" fmla="*/ 302441 w 426623"/>
                  <a:gd name="connsiteY1" fmla="*/ 96206 h 181408"/>
                  <a:gd name="connsiteX2" fmla="*/ 426266 w 426623"/>
                  <a:gd name="connsiteY2" fmla="*/ 147006 h 181408"/>
                  <a:gd name="connsiteX3" fmla="*/ 334191 w 426623"/>
                  <a:gd name="connsiteY3" fmla="*/ 45406 h 181408"/>
                  <a:gd name="connsiteX4" fmla="*/ 169091 w 426623"/>
                  <a:gd name="connsiteY4" fmla="*/ 956 h 181408"/>
                  <a:gd name="connsiteX5" fmla="*/ 277041 w 426623"/>
                  <a:gd name="connsiteY5" fmla="*/ 83506 h 181408"/>
                  <a:gd name="connsiteX6" fmla="*/ 86541 w 426623"/>
                  <a:gd name="connsiteY6" fmla="*/ 102556 h 181408"/>
                  <a:gd name="connsiteX7" fmla="*/ 3991 w 426623"/>
                  <a:gd name="connsiteY7" fmla="*/ 178756 h 181408"/>
                  <a:gd name="connsiteX8" fmla="*/ 45266 w 426623"/>
                  <a:gd name="connsiteY8" fmla="*/ 147006 h 18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623" h="181408">
                    <a:moveTo>
                      <a:pt x="45266" y="147006"/>
                    </a:moveTo>
                    <a:cubicBezTo>
                      <a:pt x="95008" y="133248"/>
                      <a:pt x="238941" y="96206"/>
                      <a:pt x="302441" y="96206"/>
                    </a:cubicBezTo>
                    <a:cubicBezTo>
                      <a:pt x="365941" y="96206"/>
                      <a:pt x="420974" y="155473"/>
                      <a:pt x="426266" y="147006"/>
                    </a:cubicBezTo>
                    <a:cubicBezTo>
                      <a:pt x="431558" y="138539"/>
                      <a:pt x="377053" y="69748"/>
                      <a:pt x="334191" y="45406"/>
                    </a:cubicBezTo>
                    <a:cubicBezTo>
                      <a:pt x="291329" y="21064"/>
                      <a:pt x="178616" y="-5394"/>
                      <a:pt x="169091" y="956"/>
                    </a:cubicBezTo>
                    <a:cubicBezTo>
                      <a:pt x="159566" y="7306"/>
                      <a:pt x="290799" y="66573"/>
                      <a:pt x="277041" y="83506"/>
                    </a:cubicBezTo>
                    <a:cubicBezTo>
                      <a:pt x="263283" y="100439"/>
                      <a:pt x="132049" y="86681"/>
                      <a:pt x="86541" y="102556"/>
                    </a:cubicBezTo>
                    <a:cubicBezTo>
                      <a:pt x="41033" y="118431"/>
                      <a:pt x="11928" y="167114"/>
                      <a:pt x="3991" y="178756"/>
                    </a:cubicBezTo>
                    <a:cubicBezTo>
                      <a:pt x="-3947" y="190398"/>
                      <a:pt x="-4476" y="160764"/>
                      <a:pt x="45266" y="14700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98EC333A-3818-4A4D-A305-6478E47ADA6B}"/>
                  </a:ext>
                </a:extLst>
              </p:cNvPr>
              <p:cNvSpPr/>
              <p:nvPr/>
            </p:nvSpPr>
            <p:spPr>
              <a:xfrm>
                <a:off x="4060030" y="3565053"/>
                <a:ext cx="875857" cy="210573"/>
              </a:xfrm>
              <a:custGeom>
                <a:avLst/>
                <a:gdLst>
                  <a:gd name="connsiteX0" fmla="*/ 3970 w 875857"/>
                  <a:gd name="connsiteY0" fmla="*/ 170864 h 210573"/>
                  <a:gd name="connsiteX1" fmla="*/ 412487 w 875857"/>
                  <a:gd name="connsiteY1" fmla="*/ 12114 h 210573"/>
                  <a:gd name="connsiteX2" fmla="*/ 194470 w 875857"/>
                  <a:gd name="connsiteY2" fmla="*/ 65030 h 210573"/>
                  <a:gd name="connsiteX3" fmla="*/ 380737 w 875857"/>
                  <a:gd name="connsiteY3" fmla="*/ 29047 h 210573"/>
                  <a:gd name="connsiteX4" fmla="*/ 488687 w 875857"/>
                  <a:gd name="connsiteY4" fmla="*/ 88314 h 210573"/>
                  <a:gd name="connsiteX5" fmla="*/ 746920 w 875857"/>
                  <a:gd name="connsiteY5" fmla="*/ 208964 h 210573"/>
                  <a:gd name="connsiteX6" fmla="*/ 550070 w 875857"/>
                  <a:gd name="connsiteY6" fmla="*/ 160280 h 210573"/>
                  <a:gd name="connsiteX7" fmla="*/ 780787 w 875857"/>
                  <a:gd name="connsiteY7" fmla="*/ 198380 h 210573"/>
                  <a:gd name="connsiteX8" fmla="*/ 873920 w 875857"/>
                  <a:gd name="connsiteY8" fmla="*/ 170864 h 210573"/>
                  <a:gd name="connsiteX9" fmla="*/ 704587 w 875857"/>
                  <a:gd name="connsiteY9" fmla="*/ 196264 h 210573"/>
                  <a:gd name="connsiteX10" fmla="*/ 291837 w 875857"/>
                  <a:gd name="connsiteY10" fmla="*/ 3647 h 210573"/>
                  <a:gd name="connsiteX11" fmla="*/ 209287 w 875857"/>
                  <a:gd name="connsiteY11" fmla="*/ 77730 h 210573"/>
                  <a:gd name="connsiteX12" fmla="*/ 3970 w 875857"/>
                  <a:gd name="connsiteY12" fmla="*/ 170864 h 210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5857" h="210573">
                    <a:moveTo>
                      <a:pt x="3970" y="170864"/>
                    </a:moveTo>
                    <a:cubicBezTo>
                      <a:pt x="37837" y="159928"/>
                      <a:pt x="380737" y="29753"/>
                      <a:pt x="412487" y="12114"/>
                    </a:cubicBezTo>
                    <a:cubicBezTo>
                      <a:pt x="444237" y="-5525"/>
                      <a:pt x="199762" y="62208"/>
                      <a:pt x="194470" y="65030"/>
                    </a:cubicBezTo>
                    <a:cubicBezTo>
                      <a:pt x="189178" y="67852"/>
                      <a:pt x="331701" y="25166"/>
                      <a:pt x="380737" y="29047"/>
                    </a:cubicBezTo>
                    <a:cubicBezTo>
                      <a:pt x="429773" y="32928"/>
                      <a:pt x="427657" y="58328"/>
                      <a:pt x="488687" y="88314"/>
                    </a:cubicBezTo>
                    <a:cubicBezTo>
                      <a:pt x="549717" y="118300"/>
                      <a:pt x="736690" y="196970"/>
                      <a:pt x="746920" y="208964"/>
                    </a:cubicBezTo>
                    <a:cubicBezTo>
                      <a:pt x="757150" y="220958"/>
                      <a:pt x="544425" y="162044"/>
                      <a:pt x="550070" y="160280"/>
                    </a:cubicBezTo>
                    <a:cubicBezTo>
                      <a:pt x="555715" y="158516"/>
                      <a:pt x="726812" y="196616"/>
                      <a:pt x="780787" y="198380"/>
                    </a:cubicBezTo>
                    <a:cubicBezTo>
                      <a:pt x="834762" y="200144"/>
                      <a:pt x="886620" y="171217"/>
                      <a:pt x="873920" y="170864"/>
                    </a:cubicBezTo>
                    <a:cubicBezTo>
                      <a:pt x="861220" y="170511"/>
                      <a:pt x="801601" y="224134"/>
                      <a:pt x="704587" y="196264"/>
                    </a:cubicBezTo>
                    <a:cubicBezTo>
                      <a:pt x="607573" y="168394"/>
                      <a:pt x="374387" y="23403"/>
                      <a:pt x="291837" y="3647"/>
                    </a:cubicBezTo>
                    <a:cubicBezTo>
                      <a:pt x="209287" y="-16109"/>
                      <a:pt x="255854" y="49508"/>
                      <a:pt x="209287" y="77730"/>
                    </a:cubicBezTo>
                    <a:cubicBezTo>
                      <a:pt x="162720" y="105952"/>
                      <a:pt x="-29897" y="181800"/>
                      <a:pt x="3970" y="17086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64F0041C-76BC-4B94-A5E2-B70B83C608B0}"/>
                  </a:ext>
                </a:extLst>
              </p:cNvPr>
              <p:cNvSpPr/>
              <p:nvPr/>
            </p:nvSpPr>
            <p:spPr>
              <a:xfrm>
                <a:off x="3046325" y="3690492"/>
                <a:ext cx="467623" cy="319607"/>
              </a:xfrm>
              <a:custGeom>
                <a:avLst/>
                <a:gdLst>
                  <a:gd name="connsiteX0" fmla="*/ 27075 w 467623"/>
                  <a:gd name="connsiteY0" fmla="*/ 85641 h 319607"/>
                  <a:gd name="connsiteX1" fmla="*/ 298008 w 467623"/>
                  <a:gd name="connsiteY1" fmla="*/ 161841 h 319607"/>
                  <a:gd name="connsiteX2" fmla="*/ 467342 w 467623"/>
                  <a:gd name="connsiteY2" fmla="*/ 144908 h 319607"/>
                  <a:gd name="connsiteX3" fmla="*/ 259908 w 467623"/>
                  <a:gd name="connsiteY3" fmla="*/ 233808 h 319607"/>
                  <a:gd name="connsiteX4" fmla="*/ 56708 w 467623"/>
                  <a:gd name="connsiteY4" fmla="*/ 318475 h 319607"/>
                  <a:gd name="connsiteX5" fmla="*/ 365742 w 467623"/>
                  <a:gd name="connsiteY5" fmla="*/ 170308 h 319607"/>
                  <a:gd name="connsiteX6" fmla="*/ 158308 w 467623"/>
                  <a:gd name="connsiteY6" fmla="*/ 170308 h 319607"/>
                  <a:gd name="connsiteX7" fmla="*/ 56708 w 467623"/>
                  <a:gd name="connsiteY7" fmla="*/ 136441 h 319607"/>
                  <a:gd name="connsiteX8" fmla="*/ 14375 w 467623"/>
                  <a:gd name="connsiteY8" fmla="*/ 975 h 319607"/>
                  <a:gd name="connsiteX9" fmla="*/ 27075 w 467623"/>
                  <a:gd name="connsiteY9" fmla="*/ 85641 h 31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7623" h="319607">
                    <a:moveTo>
                      <a:pt x="27075" y="85641"/>
                    </a:moveTo>
                    <a:cubicBezTo>
                      <a:pt x="74347" y="112452"/>
                      <a:pt x="224630" y="151963"/>
                      <a:pt x="298008" y="161841"/>
                    </a:cubicBezTo>
                    <a:cubicBezTo>
                      <a:pt x="371386" y="171719"/>
                      <a:pt x="473692" y="132914"/>
                      <a:pt x="467342" y="144908"/>
                    </a:cubicBezTo>
                    <a:cubicBezTo>
                      <a:pt x="460992" y="156903"/>
                      <a:pt x="328347" y="204880"/>
                      <a:pt x="259908" y="233808"/>
                    </a:cubicBezTo>
                    <a:cubicBezTo>
                      <a:pt x="191469" y="262736"/>
                      <a:pt x="39069" y="329058"/>
                      <a:pt x="56708" y="318475"/>
                    </a:cubicBezTo>
                    <a:cubicBezTo>
                      <a:pt x="74347" y="307892"/>
                      <a:pt x="348809" y="195002"/>
                      <a:pt x="365742" y="170308"/>
                    </a:cubicBezTo>
                    <a:cubicBezTo>
                      <a:pt x="382675" y="145614"/>
                      <a:pt x="209814" y="175952"/>
                      <a:pt x="158308" y="170308"/>
                    </a:cubicBezTo>
                    <a:cubicBezTo>
                      <a:pt x="106802" y="164664"/>
                      <a:pt x="80697" y="164663"/>
                      <a:pt x="56708" y="136441"/>
                    </a:cubicBezTo>
                    <a:cubicBezTo>
                      <a:pt x="32719" y="108219"/>
                      <a:pt x="21430" y="10853"/>
                      <a:pt x="14375" y="975"/>
                    </a:cubicBezTo>
                    <a:cubicBezTo>
                      <a:pt x="7320" y="-8903"/>
                      <a:pt x="-20197" y="58830"/>
                      <a:pt x="27075" y="8564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1FFE75DE-008E-4CD6-8E3A-A58023EF371F}"/>
                  </a:ext>
                </a:extLst>
              </p:cNvPr>
              <p:cNvSpPr/>
              <p:nvPr/>
            </p:nvSpPr>
            <p:spPr>
              <a:xfrm>
                <a:off x="3949234" y="3822144"/>
                <a:ext cx="923087" cy="179620"/>
              </a:xfrm>
              <a:custGeom>
                <a:avLst/>
                <a:gdLst>
                  <a:gd name="connsiteX0" fmla="*/ 110533 w 923087"/>
                  <a:gd name="connsiteY0" fmla="*/ 114856 h 179620"/>
                  <a:gd name="connsiteX1" fmla="*/ 529633 w 923087"/>
                  <a:gd name="connsiteY1" fmla="*/ 178356 h 179620"/>
                  <a:gd name="connsiteX2" fmla="*/ 436499 w 923087"/>
                  <a:gd name="connsiteY2" fmla="*/ 144489 h 179620"/>
                  <a:gd name="connsiteX3" fmla="*/ 919099 w 923087"/>
                  <a:gd name="connsiteY3" fmla="*/ 556 h 179620"/>
                  <a:gd name="connsiteX4" fmla="*/ 660866 w 923087"/>
                  <a:gd name="connsiteY4" fmla="*/ 97923 h 179620"/>
                  <a:gd name="connsiteX5" fmla="*/ 563499 w 923087"/>
                  <a:gd name="connsiteY5" fmla="*/ 178356 h 179620"/>
                  <a:gd name="connsiteX6" fmla="*/ 411099 w 923087"/>
                  <a:gd name="connsiteY6" fmla="*/ 114856 h 179620"/>
                  <a:gd name="connsiteX7" fmla="*/ 17399 w 923087"/>
                  <a:gd name="connsiteY7" fmla="*/ 21723 h 179620"/>
                  <a:gd name="connsiteX8" fmla="*/ 110533 w 923087"/>
                  <a:gd name="connsiteY8" fmla="*/ 114856 h 17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087" h="179620">
                    <a:moveTo>
                      <a:pt x="110533" y="114856"/>
                    </a:moveTo>
                    <a:cubicBezTo>
                      <a:pt x="195905" y="140962"/>
                      <a:pt x="475305" y="173417"/>
                      <a:pt x="529633" y="178356"/>
                    </a:cubicBezTo>
                    <a:cubicBezTo>
                      <a:pt x="583961" y="183295"/>
                      <a:pt x="371588" y="174122"/>
                      <a:pt x="436499" y="144489"/>
                    </a:cubicBezTo>
                    <a:cubicBezTo>
                      <a:pt x="501410" y="114856"/>
                      <a:pt x="881705" y="8317"/>
                      <a:pt x="919099" y="556"/>
                    </a:cubicBezTo>
                    <a:cubicBezTo>
                      <a:pt x="956494" y="-7205"/>
                      <a:pt x="720133" y="68290"/>
                      <a:pt x="660866" y="97923"/>
                    </a:cubicBezTo>
                    <a:cubicBezTo>
                      <a:pt x="601599" y="127556"/>
                      <a:pt x="605127" y="175534"/>
                      <a:pt x="563499" y="178356"/>
                    </a:cubicBezTo>
                    <a:cubicBezTo>
                      <a:pt x="521871" y="181178"/>
                      <a:pt x="502116" y="140961"/>
                      <a:pt x="411099" y="114856"/>
                    </a:cubicBezTo>
                    <a:cubicBezTo>
                      <a:pt x="320082" y="88751"/>
                      <a:pt x="64671" y="21723"/>
                      <a:pt x="17399" y="21723"/>
                    </a:cubicBezTo>
                    <a:cubicBezTo>
                      <a:pt x="-29873" y="21723"/>
                      <a:pt x="25161" y="88750"/>
                      <a:pt x="110533" y="11485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9188117B-7B84-41CD-9D68-9AF4D32B8CF0}"/>
                  </a:ext>
                </a:extLst>
              </p:cNvPr>
              <p:cNvSpPr/>
              <p:nvPr/>
            </p:nvSpPr>
            <p:spPr>
              <a:xfrm>
                <a:off x="3227970" y="3400824"/>
                <a:ext cx="354065" cy="483634"/>
              </a:xfrm>
              <a:custGeom>
                <a:avLst/>
                <a:gdLst>
                  <a:gd name="connsiteX0" fmla="*/ 123243 w 354065"/>
                  <a:gd name="connsiteY0" fmla="*/ 48814 h 483634"/>
                  <a:gd name="connsiteX1" fmla="*/ 334380 w 354065"/>
                  <a:gd name="connsiteY1" fmla="*/ 321864 h 483634"/>
                  <a:gd name="connsiteX2" fmla="*/ 293105 w 354065"/>
                  <a:gd name="connsiteY2" fmla="*/ 232964 h 483634"/>
                  <a:gd name="connsiteX3" fmla="*/ 345493 w 354065"/>
                  <a:gd name="connsiteY3" fmla="*/ 363139 h 483634"/>
                  <a:gd name="connsiteX4" fmla="*/ 347080 w 354065"/>
                  <a:gd name="connsiteY4" fmla="*/ 412351 h 483634"/>
                  <a:gd name="connsiteX5" fmla="*/ 277230 w 354065"/>
                  <a:gd name="connsiteY5" fmla="*/ 458389 h 483634"/>
                  <a:gd name="connsiteX6" fmla="*/ 337555 w 354065"/>
                  <a:gd name="connsiteY6" fmla="*/ 458389 h 483634"/>
                  <a:gd name="connsiteX7" fmla="*/ 343905 w 354065"/>
                  <a:gd name="connsiteY7" fmla="*/ 480614 h 483634"/>
                  <a:gd name="connsiteX8" fmla="*/ 318505 w 354065"/>
                  <a:gd name="connsiteY8" fmla="*/ 382189 h 483634"/>
                  <a:gd name="connsiteX9" fmla="*/ 232780 w 354065"/>
                  <a:gd name="connsiteY9" fmla="*/ 277414 h 483634"/>
                  <a:gd name="connsiteX10" fmla="*/ 283580 w 354065"/>
                  <a:gd name="connsiteY10" fmla="*/ 347264 h 483634"/>
                  <a:gd name="connsiteX11" fmla="*/ 180393 w 354065"/>
                  <a:gd name="connsiteY11" fmla="*/ 198039 h 483634"/>
                  <a:gd name="connsiteX12" fmla="*/ 34343 w 354065"/>
                  <a:gd name="connsiteY12" fmla="*/ 26589 h 483634"/>
                  <a:gd name="connsiteX13" fmla="*/ 12118 w 354065"/>
                  <a:gd name="connsiteY13" fmla="*/ 13889 h 483634"/>
                  <a:gd name="connsiteX14" fmla="*/ 191505 w 354065"/>
                  <a:gd name="connsiteY14" fmla="*/ 158351 h 483634"/>
                  <a:gd name="connsiteX15" fmla="*/ 123243 w 354065"/>
                  <a:gd name="connsiteY15" fmla="*/ 48814 h 48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4065" h="483634">
                    <a:moveTo>
                      <a:pt x="123243" y="48814"/>
                    </a:moveTo>
                    <a:cubicBezTo>
                      <a:pt x="147055" y="76066"/>
                      <a:pt x="306070" y="291172"/>
                      <a:pt x="334380" y="321864"/>
                    </a:cubicBezTo>
                    <a:cubicBezTo>
                      <a:pt x="362690" y="352556"/>
                      <a:pt x="291253" y="226085"/>
                      <a:pt x="293105" y="232964"/>
                    </a:cubicBezTo>
                    <a:cubicBezTo>
                      <a:pt x="294957" y="239843"/>
                      <a:pt x="336497" y="333241"/>
                      <a:pt x="345493" y="363139"/>
                    </a:cubicBezTo>
                    <a:cubicBezTo>
                      <a:pt x="354489" y="393037"/>
                      <a:pt x="358457" y="396476"/>
                      <a:pt x="347080" y="412351"/>
                    </a:cubicBezTo>
                    <a:cubicBezTo>
                      <a:pt x="335703" y="428226"/>
                      <a:pt x="278817" y="450716"/>
                      <a:pt x="277230" y="458389"/>
                    </a:cubicBezTo>
                    <a:cubicBezTo>
                      <a:pt x="275643" y="466062"/>
                      <a:pt x="326443" y="454685"/>
                      <a:pt x="337555" y="458389"/>
                    </a:cubicBezTo>
                    <a:cubicBezTo>
                      <a:pt x="348667" y="462093"/>
                      <a:pt x="347080" y="493314"/>
                      <a:pt x="343905" y="480614"/>
                    </a:cubicBezTo>
                    <a:cubicBezTo>
                      <a:pt x="340730" y="467914"/>
                      <a:pt x="337026" y="416056"/>
                      <a:pt x="318505" y="382189"/>
                    </a:cubicBezTo>
                    <a:cubicBezTo>
                      <a:pt x="299984" y="348322"/>
                      <a:pt x="238601" y="283235"/>
                      <a:pt x="232780" y="277414"/>
                    </a:cubicBezTo>
                    <a:cubicBezTo>
                      <a:pt x="226959" y="271593"/>
                      <a:pt x="292311" y="360493"/>
                      <a:pt x="283580" y="347264"/>
                    </a:cubicBezTo>
                    <a:cubicBezTo>
                      <a:pt x="274849" y="334035"/>
                      <a:pt x="221932" y="251485"/>
                      <a:pt x="180393" y="198039"/>
                    </a:cubicBezTo>
                    <a:cubicBezTo>
                      <a:pt x="138854" y="144593"/>
                      <a:pt x="62389" y="57281"/>
                      <a:pt x="34343" y="26589"/>
                    </a:cubicBezTo>
                    <a:cubicBezTo>
                      <a:pt x="6297" y="-4103"/>
                      <a:pt x="-14076" y="-8071"/>
                      <a:pt x="12118" y="13889"/>
                    </a:cubicBezTo>
                    <a:cubicBezTo>
                      <a:pt x="38312" y="35849"/>
                      <a:pt x="173249" y="149620"/>
                      <a:pt x="191505" y="158351"/>
                    </a:cubicBezTo>
                    <a:cubicBezTo>
                      <a:pt x="209761" y="167082"/>
                      <a:pt x="99431" y="21562"/>
                      <a:pt x="123243" y="4881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ED8317DD-32DC-469A-855D-DCFD29BDF76D}"/>
                  </a:ext>
                </a:extLst>
              </p:cNvPr>
              <p:cNvSpPr/>
              <p:nvPr/>
            </p:nvSpPr>
            <p:spPr>
              <a:xfrm>
                <a:off x="3207801" y="3389036"/>
                <a:ext cx="350632" cy="428255"/>
              </a:xfrm>
              <a:custGeom>
                <a:avLst/>
                <a:gdLst>
                  <a:gd name="connsiteX0" fmla="*/ 127537 w 350632"/>
                  <a:gd name="connsiteY0" fmla="*/ 39964 h 428255"/>
                  <a:gd name="connsiteX1" fmla="*/ 289462 w 350632"/>
                  <a:gd name="connsiteY1" fmla="*/ 252689 h 428255"/>
                  <a:gd name="connsiteX2" fmla="*/ 300574 w 350632"/>
                  <a:gd name="connsiteY2" fmla="*/ 327302 h 428255"/>
                  <a:gd name="connsiteX3" fmla="*/ 349787 w 350632"/>
                  <a:gd name="connsiteY3" fmla="*/ 427314 h 428255"/>
                  <a:gd name="connsiteX4" fmla="*/ 254537 w 350632"/>
                  <a:gd name="connsiteY4" fmla="*/ 263802 h 428255"/>
                  <a:gd name="connsiteX5" fmla="*/ 140237 w 350632"/>
                  <a:gd name="connsiteY5" fmla="*/ 117752 h 428255"/>
                  <a:gd name="connsiteX6" fmla="*/ 537 w 350632"/>
                  <a:gd name="connsiteY6" fmla="*/ 277 h 428255"/>
                  <a:gd name="connsiteX7" fmla="*/ 194212 w 350632"/>
                  <a:gd name="connsiteY7" fmla="*/ 151089 h 428255"/>
                  <a:gd name="connsiteX8" fmla="*/ 127537 w 350632"/>
                  <a:gd name="connsiteY8" fmla="*/ 39964 h 4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632" h="428255">
                    <a:moveTo>
                      <a:pt x="127537" y="39964"/>
                    </a:moveTo>
                    <a:cubicBezTo>
                      <a:pt x="143412" y="56897"/>
                      <a:pt x="260623" y="204799"/>
                      <a:pt x="289462" y="252689"/>
                    </a:cubicBezTo>
                    <a:cubicBezTo>
                      <a:pt x="318301" y="300579"/>
                      <a:pt x="290520" y="298198"/>
                      <a:pt x="300574" y="327302"/>
                    </a:cubicBezTo>
                    <a:cubicBezTo>
                      <a:pt x="310628" y="356406"/>
                      <a:pt x="357460" y="437897"/>
                      <a:pt x="349787" y="427314"/>
                    </a:cubicBezTo>
                    <a:cubicBezTo>
                      <a:pt x="342114" y="416731"/>
                      <a:pt x="289462" y="315396"/>
                      <a:pt x="254537" y="263802"/>
                    </a:cubicBezTo>
                    <a:cubicBezTo>
                      <a:pt x="219612" y="212208"/>
                      <a:pt x="182570" y="161673"/>
                      <a:pt x="140237" y="117752"/>
                    </a:cubicBezTo>
                    <a:cubicBezTo>
                      <a:pt x="97904" y="73831"/>
                      <a:pt x="-8459" y="-5279"/>
                      <a:pt x="537" y="277"/>
                    </a:cubicBezTo>
                    <a:cubicBezTo>
                      <a:pt x="9533" y="5833"/>
                      <a:pt x="170135" y="140770"/>
                      <a:pt x="194212" y="151089"/>
                    </a:cubicBezTo>
                    <a:cubicBezTo>
                      <a:pt x="218289" y="161408"/>
                      <a:pt x="111662" y="23031"/>
                      <a:pt x="127537" y="3996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77B5B892-AAF2-4A2B-8574-4EE0AE85D34A}"/>
                  </a:ext>
                </a:extLst>
              </p:cNvPr>
              <p:cNvSpPr/>
              <p:nvPr/>
            </p:nvSpPr>
            <p:spPr>
              <a:xfrm>
                <a:off x="3213100" y="3333568"/>
                <a:ext cx="409728" cy="279699"/>
              </a:xfrm>
              <a:custGeom>
                <a:avLst/>
                <a:gdLst>
                  <a:gd name="connsiteX0" fmla="*/ 279400 w 409728"/>
                  <a:gd name="connsiteY0" fmla="*/ 35107 h 279699"/>
                  <a:gd name="connsiteX1" fmla="*/ 396875 w 409728"/>
                  <a:gd name="connsiteY1" fmla="*/ 235132 h 279699"/>
                  <a:gd name="connsiteX2" fmla="*/ 304800 w 409728"/>
                  <a:gd name="connsiteY2" fmla="*/ 133532 h 279699"/>
                  <a:gd name="connsiteX3" fmla="*/ 409575 w 409728"/>
                  <a:gd name="connsiteY3" fmla="*/ 279582 h 279699"/>
                  <a:gd name="connsiteX4" fmla="*/ 276225 w 409728"/>
                  <a:gd name="connsiteY4" fmla="*/ 155757 h 279699"/>
                  <a:gd name="connsiteX5" fmla="*/ 50800 w 409728"/>
                  <a:gd name="connsiteY5" fmla="*/ 22407 h 279699"/>
                  <a:gd name="connsiteX6" fmla="*/ 0 w 409728"/>
                  <a:gd name="connsiteY6" fmla="*/ 182 h 279699"/>
                  <a:gd name="connsiteX7" fmla="*/ 269875 w 409728"/>
                  <a:gd name="connsiteY7" fmla="*/ 114482 h 279699"/>
                  <a:gd name="connsiteX8" fmla="*/ 279400 w 409728"/>
                  <a:gd name="connsiteY8" fmla="*/ 35107 h 27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728" h="279699">
                    <a:moveTo>
                      <a:pt x="279400" y="35107"/>
                    </a:moveTo>
                    <a:cubicBezTo>
                      <a:pt x="300567" y="55215"/>
                      <a:pt x="392642" y="218728"/>
                      <a:pt x="396875" y="235132"/>
                    </a:cubicBezTo>
                    <a:cubicBezTo>
                      <a:pt x="401108" y="251536"/>
                      <a:pt x="302683" y="126124"/>
                      <a:pt x="304800" y="133532"/>
                    </a:cubicBezTo>
                    <a:cubicBezTo>
                      <a:pt x="306917" y="140940"/>
                      <a:pt x="414337" y="275878"/>
                      <a:pt x="409575" y="279582"/>
                    </a:cubicBezTo>
                    <a:cubicBezTo>
                      <a:pt x="404813" y="283286"/>
                      <a:pt x="336021" y="198619"/>
                      <a:pt x="276225" y="155757"/>
                    </a:cubicBezTo>
                    <a:cubicBezTo>
                      <a:pt x="216429" y="112895"/>
                      <a:pt x="96837" y="48336"/>
                      <a:pt x="50800" y="22407"/>
                    </a:cubicBezTo>
                    <a:cubicBezTo>
                      <a:pt x="4762" y="-3522"/>
                      <a:pt x="0" y="182"/>
                      <a:pt x="0" y="182"/>
                    </a:cubicBezTo>
                    <a:cubicBezTo>
                      <a:pt x="36512" y="15528"/>
                      <a:pt x="223837" y="104428"/>
                      <a:pt x="269875" y="114482"/>
                    </a:cubicBezTo>
                    <a:cubicBezTo>
                      <a:pt x="315913" y="124536"/>
                      <a:pt x="258233" y="14999"/>
                      <a:pt x="279400" y="3510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787040B6-7520-46F5-B9F4-382B4EB2C2C2}"/>
                  </a:ext>
                </a:extLst>
              </p:cNvPr>
              <p:cNvSpPr/>
              <p:nvPr/>
            </p:nvSpPr>
            <p:spPr>
              <a:xfrm>
                <a:off x="3455671" y="3527543"/>
                <a:ext cx="238461" cy="1113640"/>
              </a:xfrm>
              <a:custGeom>
                <a:avLst/>
                <a:gdLst>
                  <a:gd name="connsiteX0" fmla="*/ 132079 w 238461"/>
                  <a:gd name="connsiteY0" fmla="*/ 7290 h 1113640"/>
                  <a:gd name="connsiteX1" fmla="*/ 157479 w 238461"/>
                  <a:gd name="connsiteY1" fmla="*/ 53857 h 1113640"/>
                  <a:gd name="connsiteX2" fmla="*/ 229446 w 238461"/>
                  <a:gd name="connsiteY2" fmla="*/ 240124 h 1113640"/>
                  <a:gd name="connsiteX3" fmla="*/ 229446 w 238461"/>
                  <a:gd name="connsiteY3" fmla="*/ 206257 h 1113640"/>
                  <a:gd name="connsiteX4" fmla="*/ 233679 w 238461"/>
                  <a:gd name="connsiteY4" fmla="*/ 303624 h 1113640"/>
                  <a:gd name="connsiteX5" fmla="*/ 193462 w 238461"/>
                  <a:gd name="connsiteY5" fmla="*/ 502590 h 1113640"/>
                  <a:gd name="connsiteX6" fmla="*/ 233679 w 238461"/>
                  <a:gd name="connsiteY6" fmla="*/ 362890 h 1113640"/>
                  <a:gd name="connsiteX7" fmla="*/ 60112 w 238461"/>
                  <a:gd name="connsiteY7" fmla="*/ 837024 h 1113640"/>
                  <a:gd name="connsiteX8" fmla="*/ 106679 w 238461"/>
                  <a:gd name="connsiteY8" fmla="*/ 595724 h 1113640"/>
                  <a:gd name="connsiteX9" fmla="*/ 11429 w 238461"/>
                  <a:gd name="connsiteY9" fmla="*/ 1082557 h 1113640"/>
                  <a:gd name="connsiteX10" fmla="*/ 22012 w 238461"/>
                  <a:gd name="connsiteY10" fmla="*/ 987307 h 1113640"/>
                  <a:gd name="connsiteX11" fmla="*/ 193462 w 238461"/>
                  <a:gd name="connsiteY11" fmla="*/ 360774 h 1113640"/>
                  <a:gd name="connsiteX12" fmla="*/ 132079 w 238461"/>
                  <a:gd name="connsiteY12" fmla="*/ 559740 h 1113640"/>
                  <a:gd name="connsiteX13" fmla="*/ 168062 w 238461"/>
                  <a:gd name="connsiteY13" fmla="*/ 350190 h 1113640"/>
                  <a:gd name="connsiteX14" fmla="*/ 168062 w 238461"/>
                  <a:gd name="connsiteY14" fmla="*/ 257057 h 1113640"/>
                  <a:gd name="connsiteX15" fmla="*/ 157479 w 238461"/>
                  <a:gd name="connsiteY15" fmla="*/ 182974 h 1113640"/>
                  <a:gd name="connsiteX16" fmla="*/ 132079 w 238461"/>
                  <a:gd name="connsiteY16" fmla="*/ 7290 h 1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461" h="1113640">
                    <a:moveTo>
                      <a:pt x="132079" y="7290"/>
                    </a:moveTo>
                    <a:cubicBezTo>
                      <a:pt x="132079" y="-14229"/>
                      <a:pt x="141251" y="15051"/>
                      <a:pt x="157479" y="53857"/>
                    </a:cubicBezTo>
                    <a:cubicBezTo>
                      <a:pt x="173707" y="92663"/>
                      <a:pt x="217451" y="214724"/>
                      <a:pt x="229446" y="240124"/>
                    </a:cubicBezTo>
                    <a:cubicBezTo>
                      <a:pt x="241441" y="265524"/>
                      <a:pt x="228741" y="195674"/>
                      <a:pt x="229446" y="206257"/>
                    </a:cubicBezTo>
                    <a:cubicBezTo>
                      <a:pt x="230151" y="216840"/>
                      <a:pt x="239676" y="254235"/>
                      <a:pt x="233679" y="303624"/>
                    </a:cubicBezTo>
                    <a:cubicBezTo>
                      <a:pt x="227682" y="353013"/>
                      <a:pt x="193462" y="492712"/>
                      <a:pt x="193462" y="502590"/>
                    </a:cubicBezTo>
                    <a:cubicBezTo>
                      <a:pt x="193462" y="512468"/>
                      <a:pt x="255904" y="307151"/>
                      <a:pt x="233679" y="362890"/>
                    </a:cubicBezTo>
                    <a:cubicBezTo>
                      <a:pt x="211454" y="418629"/>
                      <a:pt x="81279" y="798218"/>
                      <a:pt x="60112" y="837024"/>
                    </a:cubicBezTo>
                    <a:cubicBezTo>
                      <a:pt x="38945" y="875830"/>
                      <a:pt x="114793" y="554802"/>
                      <a:pt x="106679" y="595724"/>
                    </a:cubicBezTo>
                    <a:cubicBezTo>
                      <a:pt x="98565" y="636646"/>
                      <a:pt x="25540" y="1017293"/>
                      <a:pt x="11429" y="1082557"/>
                    </a:cubicBezTo>
                    <a:cubicBezTo>
                      <a:pt x="-2682" y="1147821"/>
                      <a:pt x="-8327" y="1107604"/>
                      <a:pt x="22012" y="987307"/>
                    </a:cubicBezTo>
                    <a:cubicBezTo>
                      <a:pt x="52351" y="867010"/>
                      <a:pt x="175118" y="432035"/>
                      <a:pt x="193462" y="360774"/>
                    </a:cubicBezTo>
                    <a:cubicBezTo>
                      <a:pt x="211806" y="289513"/>
                      <a:pt x="136312" y="561504"/>
                      <a:pt x="132079" y="559740"/>
                    </a:cubicBezTo>
                    <a:cubicBezTo>
                      <a:pt x="127846" y="557976"/>
                      <a:pt x="162065" y="400637"/>
                      <a:pt x="168062" y="350190"/>
                    </a:cubicBezTo>
                    <a:cubicBezTo>
                      <a:pt x="174059" y="299743"/>
                      <a:pt x="169826" y="284926"/>
                      <a:pt x="168062" y="257057"/>
                    </a:cubicBezTo>
                    <a:cubicBezTo>
                      <a:pt x="166298" y="229188"/>
                      <a:pt x="164182" y="223543"/>
                      <a:pt x="157479" y="182974"/>
                    </a:cubicBezTo>
                    <a:cubicBezTo>
                      <a:pt x="150776" y="142405"/>
                      <a:pt x="132079" y="28809"/>
                      <a:pt x="132079" y="729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9D679491-FD6D-4A44-9769-E891860F3EDA}"/>
                  </a:ext>
                </a:extLst>
              </p:cNvPr>
              <p:cNvSpPr/>
              <p:nvPr/>
            </p:nvSpPr>
            <p:spPr>
              <a:xfrm>
                <a:off x="3433985" y="3572454"/>
                <a:ext cx="255374" cy="1199609"/>
              </a:xfrm>
              <a:custGeom>
                <a:avLst/>
                <a:gdLst>
                  <a:gd name="connsiteX0" fmla="*/ 253248 w 255374"/>
                  <a:gd name="connsiteY0" fmla="*/ 239663 h 1199609"/>
                  <a:gd name="connsiteX1" fmla="*/ 109315 w 255374"/>
                  <a:gd name="connsiteY1" fmla="*/ 881013 h 1199609"/>
                  <a:gd name="connsiteX2" fmla="*/ 132598 w 255374"/>
                  <a:gd name="connsiteY2" fmla="*/ 756129 h 1199609"/>
                  <a:gd name="connsiteX3" fmla="*/ 58515 w 255374"/>
                  <a:gd name="connsiteY3" fmla="*/ 1037646 h 1199609"/>
                  <a:gd name="connsiteX4" fmla="*/ 115665 w 255374"/>
                  <a:gd name="connsiteY4" fmla="*/ 1115963 h 1199609"/>
                  <a:gd name="connsiteX5" fmla="*/ 227848 w 255374"/>
                  <a:gd name="connsiteY5" fmla="*/ 1198513 h 1199609"/>
                  <a:gd name="connsiteX6" fmla="*/ 119898 w 255374"/>
                  <a:gd name="connsiteY6" fmla="*/ 1158296 h 1199609"/>
                  <a:gd name="connsiteX7" fmla="*/ 3482 w 255374"/>
                  <a:gd name="connsiteY7" fmla="*/ 1086329 h 1199609"/>
                  <a:gd name="connsiteX8" fmla="*/ 69098 w 255374"/>
                  <a:gd name="connsiteY8" fmla="*/ 1075746 h 1199609"/>
                  <a:gd name="connsiteX9" fmla="*/ 1365 w 255374"/>
                  <a:gd name="connsiteY9" fmla="*/ 984729 h 1199609"/>
                  <a:gd name="connsiteX10" fmla="*/ 145298 w 255374"/>
                  <a:gd name="connsiteY10" fmla="*/ 546579 h 1199609"/>
                  <a:gd name="connsiteX11" fmla="*/ 24648 w 255374"/>
                  <a:gd name="connsiteY11" fmla="*/ 944513 h 1199609"/>
                  <a:gd name="connsiteX12" fmla="*/ 143182 w 255374"/>
                  <a:gd name="connsiteY12" fmla="*/ 510596 h 1199609"/>
                  <a:gd name="connsiteX13" fmla="*/ 223615 w 255374"/>
                  <a:gd name="connsiteY13" fmla="*/ 178279 h 1199609"/>
                  <a:gd name="connsiteX14" fmla="*/ 210915 w 255374"/>
                  <a:gd name="connsiteY14" fmla="*/ 2596 h 1199609"/>
                  <a:gd name="connsiteX15" fmla="*/ 232082 w 255374"/>
                  <a:gd name="connsiteY15" fmla="*/ 97846 h 1199609"/>
                  <a:gd name="connsiteX16" fmla="*/ 198215 w 255374"/>
                  <a:gd name="connsiteY16" fmla="*/ 417463 h 1199609"/>
                  <a:gd name="connsiteX17" fmla="*/ 253248 w 255374"/>
                  <a:gd name="connsiteY17" fmla="*/ 239663 h 1199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5374" h="1199609">
                    <a:moveTo>
                      <a:pt x="253248" y="239663"/>
                    </a:moveTo>
                    <a:cubicBezTo>
                      <a:pt x="238431" y="316921"/>
                      <a:pt x="129423" y="794935"/>
                      <a:pt x="109315" y="881013"/>
                    </a:cubicBezTo>
                    <a:cubicBezTo>
                      <a:pt x="89207" y="967091"/>
                      <a:pt x="141065" y="730023"/>
                      <a:pt x="132598" y="756129"/>
                    </a:cubicBezTo>
                    <a:cubicBezTo>
                      <a:pt x="124131" y="782235"/>
                      <a:pt x="61337" y="977674"/>
                      <a:pt x="58515" y="1037646"/>
                    </a:cubicBezTo>
                    <a:cubicBezTo>
                      <a:pt x="55693" y="1097618"/>
                      <a:pt x="87443" y="1089152"/>
                      <a:pt x="115665" y="1115963"/>
                    </a:cubicBezTo>
                    <a:cubicBezTo>
                      <a:pt x="143887" y="1142774"/>
                      <a:pt x="227143" y="1191458"/>
                      <a:pt x="227848" y="1198513"/>
                    </a:cubicBezTo>
                    <a:cubicBezTo>
                      <a:pt x="228553" y="1205568"/>
                      <a:pt x="157292" y="1176993"/>
                      <a:pt x="119898" y="1158296"/>
                    </a:cubicBezTo>
                    <a:cubicBezTo>
                      <a:pt x="82504" y="1139599"/>
                      <a:pt x="11949" y="1100087"/>
                      <a:pt x="3482" y="1086329"/>
                    </a:cubicBezTo>
                    <a:cubicBezTo>
                      <a:pt x="-4985" y="1072571"/>
                      <a:pt x="69451" y="1092679"/>
                      <a:pt x="69098" y="1075746"/>
                    </a:cubicBezTo>
                    <a:cubicBezTo>
                      <a:pt x="68745" y="1058813"/>
                      <a:pt x="-11335" y="1072924"/>
                      <a:pt x="1365" y="984729"/>
                    </a:cubicBezTo>
                    <a:cubicBezTo>
                      <a:pt x="14065" y="896535"/>
                      <a:pt x="141418" y="553282"/>
                      <a:pt x="145298" y="546579"/>
                    </a:cubicBezTo>
                    <a:cubicBezTo>
                      <a:pt x="149178" y="539876"/>
                      <a:pt x="25001" y="950510"/>
                      <a:pt x="24648" y="944513"/>
                    </a:cubicBezTo>
                    <a:cubicBezTo>
                      <a:pt x="24295" y="938516"/>
                      <a:pt x="110021" y="638302"/>
                      <a:pt x="143182" y="510596"/>
                    </a:cubicBezTo>
                    <a:cubicBezTo>
                      <a:pt x="176343" y="382890"/>
                      <a:pt x="212326" y="262946"/>
                      <a:pt x="223615" y="178279"/>
                    </a:cubicBezTo>
                    <a:cubicBezTo>
                      <a:pt x="234904" y="93612"/>
                      <a:pt x="209504" y="16001"/>
                      <a:pt x="210915" y="2596"/>
                    </a:cubicBezTo>
                    <a:cubicBezTo>
                      <a:pt x="212326" y="-10809"/>
                      <a:pt x="234199" y="28702"/>
                      <a:pt x="232082" y="97846"/>
                    </a:cubicBezTo>
                    <a:cubicBezTo>
                      <a:pt x="229965" y="166990"/>
                      <a:pt x="195746" y="393827"/>
                      <a:pt x="198215" y="417463"/>
                    </a:cubicBezTo>
                    <a:cubicBezTo>
                      <a:pt x="200684" y="441099"/>
                      <a:pt x="268065" y="162405"/>
                      <a:pt x="253248" y="23966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1D949BCE-A4BF-4EF7-885E-879D8C96362A}"/>
                  </a:ext>
                </a:extLst>
              </p:cNvPr>
              <p:cNvSpPr/>
              <p:nvPr/>
            </p:nvSpPr>
            <p:spPr>
              <a:xfrm>
                <a:off x="3430212" y="4141863"/>
                <a:ext cx="240981" cy="646038"/>
              </a:xfrm>
              <a:custGeom>
                <a:avLst/>
                <a:gdLst>
                  <a:gd name="connsiteX0" fmla="*/ 92451 w 240981"/>
                  <a:gd name="connsiteY0" fmla="*/ 236462 h 646038"/>
                  <a:gd name="connsiteX1" fmla="*/ 28951 w 240981"/>
                  <a:gd name="connsiteY1" fmla="*/ 461887 h 646038"/>
                  <a:gd name="connsiteX2" fmla="*/ 76576 w 240981"/>
                  <a:gd name="connsiteY2" fmla="*/ 520625 h 646038"/>
                  <a:gd name="connsiteX3" fmla="*/ 59113 w 240981"/>
                  <a:gd name="connsiteY3" fmla="*/ 514275 h 646038"/>
                  <a:gd name="connsiteX4" fmla="*/ 240088 w 240981"/>
                  <a:gd name="connsiteY4" fmla="*/ 631750 h 646038"/>
                  <a:gd name="connsiteX5" fmla="*/ 127376 w 240981"/>
                  <a:gd name="connsiteY5" fmla="*/ 587300 h 646038"/>
                  <a:gd name="connsiteX6" fmla="*/ 98801 w 240981"/>
                  <a:gd name="connsiteY6" fmla="*/ 590475 h 646038"/>
                  <a:gd name="connsiteX7" fmla="*/ 208338 w 240981"/>
                  <a:gd name="connsiteY7" fmla="*/ 646037 h 646038"/>
                  <a:gd name="connsiteX8" fmla="*/ 103563 w 240981"/>
                  <a:gd name="connsiteY8" fmla="*/ 592062 h 646038"/>
                  <a:gd name="connsiteX9" fmla="*/ 3551 w 240981"/>
                  <a:gd name="connsiteY9" fmla="*/ 511100 h 646038"/>
                  <a:gd name="connsiteX10" fmla="*/ 33713 w 240981"/>
                  <a:gd name="connsiteY10" fmla="*/ 396800 h 646038"/>
                  <a:gd name="connsiteX11" fmla="*/ 141663 w 240981"/>
                  <a:gd name="connsiteY11" fmla="*/ 22150 h 646038"/>
                  <a:gd name="connsiteX12" fmla="*/ 141663 w 240981"/>
                  <a:gd name="connsiteY12" fmla="*/ 79300 h 646038"/>
                  <a:gd name="connsiteX13" fmla="*/ 51176 w 240981"/>
                  <a:gd name="connsiteY13" fmla="*/ 376162 h 646038"/>
                  <a:gd name="connsiteX14" fmla="*/ 92451 w 240981"/>
                  <a:gd name="connsiteY14" fmla="*/ 236462 h 64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0981" h="646038">
                    <a:moveTo>
                      <a:pt x="92451" y="236462"/>
                    </a:moveTo>
                    <a:cubicBezTo>
                      <a:pt x="88747" y="250749"/>
                      <a:pt x="31597" y="414527"/>
                      <a:pt x="28951" y="461887"/>
                    </a:cubicBezTo>
                    <a:cubicBezTo>
                      <a:pt x="26305" y="509247"/>
                      <a:pt x="71549" y="511894"/>
                      <a:pt x="76576" y="520625"/>
                    </a:cubicBezTo>
                    <a:cubicBezTo>
                      <a:pt x="81603" y="529356"/>
                      <a:pt x="31861" y="495754"/>
                      <a:pt x="59113" y="514275"/>
                    </a:cubicBezTo>
                    <a:cubicBezTo>
                      <a:pt x="86365" y="532796"/>
                      <a:pt x="228711" y="619579"/>
                      <a:pt x="240088" y="631750"/>
                    </a:cubicBezTo>
                    <a:cubicBezTo>
                      <a:pt x="251465" y="643921"/>
                      <a:pt x="150924" y="594179"/>
                      <a:pt x="127376" y="587300"/>
                    </a:cubicBezTo>
                    <a:cubicBezTo>
                      <a:pt x="103828" y="580421"/>
                      <a:pt x="85307" y="580686"/>
                      <a:pt x="98801" y="590475"/>
                    </a:cubicBezTo>
                    <a:cubicBezTo>
                      <a:pt x="112295" y="600264"/>
                      <a:pt x="207544" y="645773"/>
                      <a:pt x="208338" y="646037"/>
                    </a:cubicBezTo>
                    <a:cubicBezTo>
                      <a:pt x="209132" y="646302"/>
                      <a:pt x="137694" y="614551"/>
                      <a:pt x="103563" y="592062"/>
                    </a:cubicBezTo>
                    <a:cubicBezTo>
                      <a:pt x="69432" y="569573"/>
                      <a:pt x="15193" y="543644"/>
                      <a:pt x="3551" y="511100"/>
                    </a:cubicBezTo>
                    <a:cubicBezTo>
                      <a:pt x="-8091" y="478556"/>
                      <a:pt x="10694" y="478292"/>
                      <a:pt x="33713" y="396800"/>
                    </a:cubicBezTo>
                    <a:cubicBezTo>
                      <a:pt x="56732" y="315308"/>
                      <a:pt x="123671" y="75067"/>
                      <a:pt x="141663" y="22150"/>
                    </a:cubicBezTo>
                    <a:cubicBezTo>
                      <a:pt x="159655" y="-30767"/>
                      <a:pt x="156744" y="20298"/>
                      <a:pt x="141663" y="79300"/>
                    </a:cubicBezTo>
                    <a:cubicBezTo>
                      <a:pt x="126582" y="138302"/>
                      <a:pt x="58849" y="349174"/>
                      <a:pt x="51176" y="376162"/>
                    </a:cubicBezTo>
                    <a:cubicBezTo>
                      <a:pt x="43503" y="403150"/>
                      <a:pt x="96155" y="222175"/>
                      <a:pt x="92451" y="23646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AFE31FC3-5D16-4FA9-A77A-C867D43CB6FC}"/>
                  </a:ext>
                </a:extLst>
              </p:cNvPr>
              <p:cNvSpPr/>
              <p:nvPr/>
            </p:nvSpPr>
            <p:spPr>
              <a:xfrm>
                <a:off x="3389079" y="4019972"/>
                <a:ext cx="345509" cy="763534"/>
              </a:xfrm>
              <a:custGeom>
                <a:avLst/>
                <a:gdLst>
                  <a:gd name="connsiteX0" fmla="*/ 124059 w 345509"/>
                  <a:gd name="connsiteY0" fmla="*/ 277391 h 763534"/>
                  <a:gd name="connsiteX1" fmla="*/ 49446 w 345509"/>
                  <a:gd name="connsiteY1" fmla="*/ 537741 h 763534"/>
                  <a:gd name="connsiteX2" fmla="*/ 58971 w 345509"/>
                  <a:gd name="connsiteY2" fmla="*/ 505991 h 763534"/>
                  <a:gd name="connsiteX3" fmla="*/ 36746 w 345509"/>
                  <a:gd name="connsiteY3" fmla="*/ 596478 h 763534"/>
                  <a:gd name="connsiteX4" fmla="*/ 234 w 345509"/>
                  <a:gd name="connsiteY4" fmla="*/ 559966 h 763534"/>
                  <a:gd name="connsiteX5" fmla="*/ 55796 w 345509"/>
                  <a:gd name="connsiteY5" fmla="*/ 620291 h 763534"/>
                  <a:gd name="connsiteX6" fmla="*/ 82784 w 345509"/>
                  <a:gd name="connsiteY6" fmla="*/ 666328 h 763534"/>
                  <a:gd name="connsiteX7" fmla="*/ 60559 w 345509"/>
                  <a:gd name="connsiteY7" fmla="*/ 644103 h 763534"/>
                  <a:gd name="connsiteX8" fmla="*/ 149459 w 345509"/>
                  <a:gd name="connsiteY8" fmla="*/ 721891 h 763534"/>
                  <a:gd name="connsiteX9" fmla="*/ 54209 w 345509"/>
                  <a:gd name="connsiteY9" fmla="*/ 674266 h 763534"/>
                  <a:gd name="connsiteX10" fmla="*/ 344721 w 345509"/>
                  <a:gd name="connsiteY10" fmla="*/ 763166 h 763534"/>
                  <a:gd name="connsiteX11" fmla="*/ 138346 w 345509"/>
                  <a:gd name="connsiteY11" fmla="*/ 702841 h 763534"/>
                  <a:gd name="connsiteX12" fmla="*/ 84371 w 345509"/>
                  <a:gd name="connsiteY12" fmla="*/ 628228 h 763534"/>
                  <a:gd name="connsiteX13" fmla="*/ 103421 w 345509"/>
                  <a:gd name="connsiteY13" fmla="*/ 547266 h 763534"/>
                  <a:gd name="connsiteX14" fmla="*/ 224071 w 345509"/>
                  <a:gd name="connsiteY14" fmla="*/ 1166 h 763534"/>
                  <a:gd name="connsiteX15" fmla="*/ 114534 w 345509"/>
                  <a:gd name="connsiteY15" fmla="*/ 399628 h 763534"/>
                  <a:gd name="connsiteX16" fmla="*/ 124059 w 345509"/>
                  <a:gd name="connsiteY16" fmla="*/ 277391 h 763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5509" h="763534">
                    <a:moveTo>
                      <a:pt x="124059" y="277391"/>
                    </a:moveTo>
                    <a:cubicBezTo>
                      <a:pt x="113211" y="300410"/>
                      <a:pt x="60294" y="499641"/>
                      <a:pt x="49446" y="537741"/>
                    </a:cubicBezTo>
                    <a:cubicBezTo>
                      <a:pt x="38598" y="575841"/>
                      <a:pt x="61088" y="496202"/>
                      <a:pt x="58971" y="505991"/>
                    </a:cubicBezTo>
                    <a:cubicBezTo>
                      <a:pt x="56854" y="515780"/>
                      <a:pt x="46535" y="587482"/>
                      <a:pt x="36746" y="596478"/>
                    </a:cubicBezTo>
                    <a:cubicBezTo>
                      <a:pt x="26957" y="605474"/>
                      <a:pt x="-2941" y="555997"/>
                      <a:pt x="234" y="559966"/>
                    </a:cubicBezTo>
                    <a:cubicBezTo>
                      <a:pt x="3409" y="563935"/>
                      <a:pt x="42038" y="602564"/>
                      <a:pt x="55796" y="620291"/>
                    </a:cubicBezTo>
                    <a:cubicBezTo>
                      <a:pt x="69554" y="638018"/>
                      <a:pt x="81990" y="662359"/>
                      <a:pt x="82784" y="666328"/>
                    </a:cubicBezTo>
                    <a:cubicBezTo>
                      <a:pt x="83578" y="670297"/>
                      <a:pt x="49447" y="634843"/>
                      <a:pt x="60559" y="644103"/>
                    </a:cubicBezTo>
                    <a:cubicBezTo>
                      <a:pt x="71671" y="653363"/>
                      <a:pt x="150517" y="716864"/>
                      <a:pt x="149459" y="721891"/>
                    </a:cubicBezTo>
                    <a:cubicBezTo>
                      <a:pt x="148401" y="726918"/>
                      <a:pt x="21665" y="667387"/>
                      <a:pt x="54209" y="674266"/>
                    </a:cubicBezTo>
                    <a:cubicBezTo>
                      <a:pt x="86753" y="681145"/>
                      <a:pt x="330698" y="758403"/>
                      <a:pt x="344721" y="763166"/>
                    </a:cubicBezTo>
                    <a:cubicBezTo>
                      <a:pt x="358744" y="767929"/>
                      <a:pt x="181738" y="725331"/>
                      <a:pt x="138346" y="702841"/>
                    </a:cubicBezTo>
                    <a:cubicBezTo>
                      <a:pt x="94954" y="680351"/>
                      <a:pt x="90192" y="654157"/>
                      <a:pt x="84371" y="628228"/>
                    </a:cubicBezTo>
                    <a:cubicBezTo>
                      <a:pt x="78550" y="602299"/>
                      <a:pt x="80138" y="651776"/>
                      <a:pt x="103421" y="547266"/>
                    </a:cubicBezTo>
                    <a:cubicBezTo>
                      <a:pt x="126704" y="442756"/>
                      <a:pt x="222219" y="25772"/>
                      <a:pt x="224071" y="1166"/>
                    </a:cubicBezTo>
                    <a:cubicBezTo>
                      <a:pt x="225923" y="-23440"/>
                      <a:pt x="132526" y="348828"/>
                      <a:pt x="114534" y="399628"/>
                    </a:cubicBezTo>
                    <a:cubicBezTo>
                      <a:pt x="96542" y="450428"/>
                      <a:pt x="134907" y="254372"/>
                      <a:pt x="124059" y="27739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7837DD4F-D174-4B3F-9DF9-A5B8C1F699DD}"/>
                  </a:ext>
                </a:extLst>
              </p:cNvPr>
              <p:cNvSpPr/>
              <p:nvPr/>
            </p:nvSpPr>
            <p:spPr>
              <a:xfrm>
                <a:off x="3605868" y="4711667"/>
                <a:ext cx="402950" cy="55445"/>
              </a:xfrm>
              <a:custGeom>
                <a:avLst/>
                <a:gdLst>
                  <a:gd name="connsiteX0" fmla="*/ 932 w 402950"/>
                  <a:gd name="connsiteY0" fmla="*/ 54008 h 55445"/>
                  <a:gd name="connsiteX1" fmla="*/ 232707 w 402950"/>
                  <a:gd name="connsiteY1" fmla="*/ 6383 h 55445"/>
                  <a:gd name="connsiteX2" fmla="*/ 62845 w 402950"/>
                  <a:gd name="connsiteY2" fmla="*/ 27021 h 55445"/>
                  <a:gd name="connsiteX3" fmla="*/ 293032 w 402950"/>
                  <a:gd name="connsiteY3" fmla="*/ 9558 h 55445"/>
                  <a:gd name="connsiteX4" fmla="*/ 402570 w 402950"/>
                  <a:gd name="connsiteY4" fmla="*/ 1621 h 55445"/>
                  <a:gd name="connsiteX5" fmla="*/ 329545 w 402950"/>
                  <a:gd name="connsiteY5" fmla="*/ 41308 h 55445"/>
                  <a:gd name="connsiteX6" fmla="*/ 340657 w 402950"/>
                  <a:gd name="connsiteY6" fmla="*/ 39721 h 55445"/>
                  <a:gd name="connsiteX7" fmla="*/ 158095 w 402950"/>
                  <a:gd name="connsiteY7" fmla="*/ 42896 h 55445"/>
                  <a:gd name="connsiteX8" fmla="*/ 932 w 402950"/>
                  <a:gd name="connsiteY8" fmla="*/ 54008 h 5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950" h="55445">
                    <a:moveTo>
                      <a:pt x="932" y="54008"/>
                    </a:moveTo>
                    <a:cubicBezTo>
                      <a:pt x="13367" y="47922"/>
                      <a:pt x="222388" y="10881"/>
                      <a:pt x="232707" y="6383"/>
                    </a:cubicBezTo>
                    <a:cubicBezTo>
                      <a:pt x="243026" y="1885"/>
                      <a:pt x="52791" y="26492"/>
                      <a:pt x="62845" y="27021"/>
                    </a:cubicBezTo>
                    <a:cubicBezTo>
                      <a:pt x="72899" y="27550"/>
                      <a:pt x="236411" y="13791"/>
                      <a:pt x="293032" y="9558"/>
                    </a:cubicBezTo>
                    <a:cubicBezTo>
                      <a:pt x="349653" y="5325"/>
                      <a:pt x="396485" y="-3671"/>
                      <a:pt x="402570" y="1621"/>
                    </a:cubicBezTo>
                    <a:cubicBezTo>
                      <a:pt x="408655" y="6913"/>
                      <a:pt x="339864" y="34958"/>
                      <a:pt x="329545" y="41308"/>
                    </a:cubicBezTo>
                    <a:cubicBezTo>
                      <a:pt x="319226" y="47658"/>
                      <a:pt x="369232" y="39456"/>
                      <a:pt x="340657" y="39721"/>
                    </a:cubicBezTo>
                    <a:lnTo>
                      <a:pt x="158095" y="42896"/>
                    </a:lnTo>
                    <a:cubicBezTo>
                      <a:pt x="103591" y="45013"/>
                      <a:pt x="-11503" y="60094"/>
                      <a:pt x="932" y="5400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4E783F16-1406-4FD9-BCC7-F7AAD8A8AEAF}"/>
                  </a:ext>
                </a:extLst>
              </p:cNvPr>
              <p:cNvSpPr/>
              <p:nvPr/>
            </p:nvSpPr>
            <p:spPr>
              <a:xfrm>
                <a:off x="3625401" y="4688468"/>
                <a:ext cx="391467" cy="72900"/>
              </a:xfrm>
              <a:custGeom>
                <a:avLst/>
                <a:gdLst>
                  <a:gd name="connsiteX0" fmla="*/ 9974 w 391467"/>
                  <a:gd name="connsiteY0" fmla="*/ 51807 h 72900"/>
                  <a:gd name="connsiteX1" fmla="*/ 381449 w 391467"/>
                  <a:gd name="connsiteY1" fmla="*/ 1007 h 72900"/>
                  <a:gd name="connsiteX2" fmla="*/ 294137 w 391467"/>
                  <a:gd name="connsiteY2" fmla="*/ 18470 h 72900"/>
                  <a:gd name="connsiteX3" fmla="*/ 389387 w 391467"/>
                  <a:gd name="connsiteY3" fmla="*/ 24820 h 72900"/>
                  <a:gd name="connsiteX4" fmla="*/ 314774 w 391467"/>
                  <a:gd name="connsiteY4" fmla="*/ 56570 h 72900"/>
                  <a:gd name="connsiteX5" fmla="*/ 200474 w 391467"/>
                  <a:gd name="connsiteY5" fmla="*/ 72445 h 72900"/>
                  <a:gd name="connsiteX6" fmla="*/ 243337 w 391467"/>
                  <a:gd name="connsiteY6" fmla="*/ 67682 h 72900"/>
                  <a:gd name="connsiteX7" fmla="*/ 232224 w 391467"/>
                  <a:gd name="connsiteY7" fmla="*/ 58157 h 72900"/>
                  <a:gd name="connsiteX8" fmla="*/ 116337 w 391467"/>
                  <a:gd name="connsiteY8" fmla="*/ 58157 h 72900"/>
                  <a:gd name="connsiteX9" fmla="*/ 9974 w 391467"/>
                  <a:gd name="connsiteY9" fmla="*/ 51807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1467" h="72900">
                    <a:moveTo>
                      <a:pt x="9974" y="51807"/>
                    </a:moveTo>
                    <a:cubicBezTo>
                      <a:pt x="54159" y="42282"/>
                      <a:pt x="334089" y="6563"/>
                      <a:pt x="381449" y="1007"/>
                    </a:cubicBezTo>
                    <a:cubicBezTo>
                      <a:pt x="428809" y="-4549"/>
                      <a:pt x="292814" y="14501"/>
                      <a:pt x="294137" y="18470"/>
                    </a:cubicBezTo>
                    <a:cubicBezTo>
                      <a:pt x="295460" y="22439"/>
                      <a:pt x="385948" y="18470"/>
                      <a:pt x="389387" y="24820"/>
                    </a:cubicBezTo>
                    <a:cubicBezTo>
                      <a:pt x="392826" y="31170"/>
                      <a:pt x="346259" y="48633"/>
                      <a:pt x="314774" y="56570"/>
                    </a:cubicBezTo>
                    <a:cubicBezTo>
                      <a:pt x="283289" y="64507"/>
                      <a:pt x="212380" y="70593"/>
                      <a:pt x="200474" y="72445"/>
                    </a:cubicBezTo>
                    <a:cubicBezTo>
                      <a:pt x="188568" y="74297"/>
                      <a:pt x="238045" y="70063"/>
                      <a:pt x="243337" y="67682"/>
                    </a:cubicBezTo>
                    <a:cubicBezTo>
                      <a:pt x="248629" y="65301"/>
                      <a:pt x="253391" y="59744"/>
                      <a:pt x="232224" y="58157"/>
                    </a:cubicBezTo>
                    <a:cubicBezTo>
                      <a:pt x="211057" y="56570"/>
                      <a:pt x="152056" y="58686"/>
                      <a:pt x="116337" y="58157"/>
                    </a:cubicBezTo>
                    <a:cubicBezTo>
                      <a:pt x="80618" y="57628"/>
                      <a:pt x="-34211" y="61332"/>
                      <a:pt x="9974" y="5180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3BF998F8-E6D8-4EB8-AE04-067608F1DBA1}"/>
                  </a:ext>
                </a:extLst>
              </p:cNvPr>
              <p:cNvSpPr/>
              <p:nvPr/>
            </p:nvSpPr>
            <p:spPr>
              <a:xfrm>
                <a:off x="3877521" y="4304472"/>
                <a:ext cx="236602" cy="475053"/>
              </a:xfrm>
              <a:custGeom>
                <a:avLst/>
                <a:gdLst>
                  <a:gd name="connsiteX0" fmla="*/ 189654 w 236602"/>
                  <a:gd name="connsiteY0" fmla="*/ 129416 h 475053"/>
                  <a:gd name="connsiteX1" fmla="*/ 207117 w 236602"/>
                  <a:gd name="connsiteY1" fmla="*/ 283403 h 475053"/>
                  <a:gd name="connsiteX2" fmla="*/ 230929 w 236602"/>
                  <a:gd name="connsiteY2" fmla="*/ 348491 h 475053"/>
                  <a:gd name="connsiteX3" fmla="*/ 226167 w 236602"/>
                  <a:gd name="connsiteY3" fmla="*/ 362778 h 475053"/>
                  <a:gd name="connsiteX4" fmla="*/ 122979 w 236602"/>
                  <a:gd name="connsiteY4" fmla="*/ 440566 h 475053"/>
                  <a:gd name="connsiteX5" fmla="*/ 742 w 236602"/>
                  <a:gd name="connsiteY5" fmla="*/ 473903 h 475053"/>
                  <a:gd name="connsiteX6" fmla="*/ 183304 w 236602"/>
                  <a:gd name="connsiteY6" fmla="*/ 402466 h 475053"/>
                  <a:gd name="connsiteX7" fmla="*/ 188067 w 236602"/>
                  <a:gd name="connsiteY7" fmla="*/ 369128 h 475053"/>
                  <a:gd name="connsiteX8" fmla="*/ 72179 w 236602"/>
                  <a:gd name="connsiteY8" fmla="*/ 250066 h 475053"/>
                  <a:gd name="connsiteX9" fmla="*/ 30904 w 236602"/>
                  <a:gd name="connsiteY9" fmla="*/ 219903 h 475053"/>
                  <a:gd name="connsiteX10" fmla="*/ 192829 w 236602"/>
                  <a:gd name="connsiteY10" fmla="*/ 315153 h 475053"/>
                  <a:gd name="connsiteX11" fmla="*/ 167429 w 236602"/>
                  <a:gd name="connsiteY11" fmla="*/ 265941 h 475053"/>
                  <a:gd name="connsiteX12" fmla="*/ 162667 w 236602"/>
                  <a:gd name="connsiteY12" fmla="*/ 8766 h 475053"/>
                  <a:gd name="connsiteX13" fmla="*/ 162667 w 236602"/>
                  <a:gd name="connsiteY13" fmla="*/ 78616 h 475053"/>
                  <a:gd name="connsiteX14" fmla="*/ 176954 w 236602"/>
                  <a:gd name="connsiteY14" fmla="*/ 261178 h 475053"/>
                  <a:gd name="connsiteX15" fmla="*/ 189654 w 236602"/>
                  <a:gd name="connsiteY15" fmla="*/ 129416 h 47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6602" h="475053">
                    <a:moveTo>
                      <a:pt x="189654" y="129416"/>
                    </a:moveTo>
                    <a:cubicBezTo>
                      <a:pt x="194681" y="133120"/>
                      <a:pt x="200238" y="246891"/>
                      <a:pt x="207117" y="283403"/>
                    </a:cubicBezTo>
                    <a:cubicBezTo>
                      <a:pt x="213996" y="319915"/>
                      <a:pt x="227754" y="335262"/>
                      <a:pt x="230929" y="348491"/>
                    </a:cubicBezTo>
                    <a:cubicBezTo>
                      <a:pt x="234104" y="361720"/>
                      <a:pt x="244159" y="347432"/>
                      <a:pt x="226167" y="362778"/>
                    </a:cubicBezTo>
                    <a:cubicBezTo>
                      <a:pt x="208175" y="378124"/>
                      <a:pt x="160550" y="422045"/>
                      <a:pt x="122979" y="440566"/>
                    </a:cubicBezTo>
                    <a:cubicBezTo>
                      <a:pt x="85408" y="459087"/>
                      <a:pt x="-9312" y="480253"/>
                      <a:pt x="742" y="473903"/>
                    </a:cubicBezTo>
                    <a:cubicBezTo>
                      <a:pt x="10796" y="467553"/>
                      <a:pt x="152083" y="419928"/>
                      <a:pt x="183304" y="402466"/>
                    </a:cubicBezTo>
                    <a:cubicBezTo>
                      <a:pt x="214525" y="385004"/>
                      <a:pt x="206588" y="394528"/>
                      <a:pt x="188067" y="369128"/>
                    </a:cubicBezTo>
                    <a:cubicBezTo>
                      <a:pt x="169546" y="343728"/>
                      <a:pt x="98373" y="274937"/>
                      <a:pt x="72179" y="250066"/>
                    </a:cubicBezTo>
                    <a:cubicBezTo>
                      <a:pt x="45985" y="225195"/>
                      <a:pt x="10796" y="209055"/>
                      <a:pt x="30904" y="219903"/>
                    </a:cubicBezTo>
                    <a:cubicBezTo>
                      <a:pt x="51012" y="230751"/>
                      <a:pt x="170075" y="307480"/>
                      <a:pt x="192829" y="315153"/>
                    </a:cubicBezTo>
                    <a:cubicBezTo>
                      <a:pt x="215583" y="322826"/>
                      <a:pt x="172456" y="317005"/>
                      <a:pt x="167429" y="265941"/>
                    </a:cubicBezTo>
                    <a:cubicBezTo>
                      <a:pt x="162402" y="214877"/>
                      <a:pt x="163461" y="39987"/>
                      <a:pt x="162667" y="8766"/>
                    </a:cubicBezTo>
                    <a:cubicBezTo>
                      <a:pt x="161873" y="-22455"/>
                      <a:pt x="160286" y="36547"/>
                      <a:pt x="162667" y="78616"/>
                    </a:cubicBezTo>
                    <a:cubicBezTo>
                      <a:pt x="165048" y="120685"/>
                      <a:pt x="172721" y="247420"/>
                      <a:pt x="176954" y="261178"/>
                    </a:cubicBezTo>
                    <a:cubicBezTo>
                      <a:pt x="181187" y="274936"/>
                      <a:pt x="184627" y="125712"/>
                      <a:pt x="189654" y="12941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94F0AB0F-F378-4565-BF0C-DDBD632A2901}"/>
                  </a:ext>
                </a:extLst>
              </p:cNvPr>
              <p:cNvSpPr/>
              <p:nvPr/>
            </p:nvSpPr>
            <p:spPr>
              <a:xfrm>
                <a:off x="3861594" y="4316145"/>
                <a:ext cx="259696" cy="476712"/>
              </a:xfrm>
              <a:custGeom>
                <a:avLst/>
                <a:gdLst>
                  <a:gd name="connsiteX0" fmla="*/ 215106 w 259696"/>
                  <a:gd name="connsiteY0" fmla="*/ 268 h 476712"/>
                  <a:gd name="connsiteX1" fmla="*/ 227806 w 259696"/>
                  <a:gd name="connsiteY1" fmla="*/ 205055 h 476712"/>
                  <a:gd name="connsiteX2" fmla="*/ 259556 w 259696"/>
                  <a:gd name="connsiteY2" fmla="*/ 320943 h 476712"/>
                  <a:gd name="connsiteX3" fmla="*/ 226219 w 259696"/>
                  <a:gd name="connsiteY3" fmla="*/ 363805 h 476712"/>
                  <a:gd name="connsiteX4" fmla="*/ 27781 w 259696"/>
                  <a:gd name="connsiteY4" fmla="*/ 476518 h 476712"/>
                  <a:gd name="connsiteX5" fmla="*/ 148431 w 259696"/>
                  <a:gd name="connsiteY5" fmla="*/ 390793 h 476712"/>
                  <a:gd name="connsiteX6" fmla="*/ 794 w 259696"/>
                  <a:gd name="connsiteY6" fmla="*/ 384443 h 476712"/>
                  <a:gd name="connsiteX7" fmla="*/ 227806 w 259696"/>
                  <a:gd name="connsiteY7" fmla="*/ 344755 h 476712"/>
                  <a:gd name="connsiteX8" fmla="*/ 172244 w 259696"/>
                  <a:gd name="connsiteY8" fmla="*/ 295543 h 476712"/>
                  <a:gd name="connsiteX9" fmla="*/ 153194 w 259696"/>
                  <a:gd name="connsiteY9" fmla="*/ 224105 h 476712"/>
                  <a:gd name="connsiteX10" fmla="*/ 210344 w 259696"/>
                  <a:gd name="connsiteY10" fmla="*/ 284430 h 476712"/>
                  <a:gd name="connsiteX11" fmla="*/ 208756 w 259696"/>
                  <a:gd name="connsiteY11" fmla="*/ 201880 h 476712"/>
                  <a:gd name="connsiteX12" fmla="*/ 208756 w 259696"/>
                  <a:gd name="connsiteY12" fmla="*/ 176480 h 476712"/>
                  <a:gd name="connsiteX13" fmla="*/ 234156 w 259696"/>
                  <a:gd name="connsiteY13" fmla="*/ 251093 h 476712"/>
                  <a:gd name="connsiteX14" fmla="*/ 215106 w 259696"/>
                  <a:gd name="connsiteY14" fmla="*/ 268 h 47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9696" h="476712">
                    <a:moveTo>
                      <a:pt x="215106" y="268"/>
                    </a:moveTo>
                    <a:cubicBezTo>
                      <a:pt x="214048" y="-7405"/>
                      <a:pt x="220398" y="151609"/>
                      <a:pt x="227806" y="205055"/>
                    </a:cubicBezTo>
                    <a:cubicBezTo>
                      <a:pt x="235214" y="258501"/>
                      <a:pt x="259821" y="294485"/>
                      <a:pt x="259556" y="320943"/>
                    </a:cubicBezTo>
                    <a:cubicBezTo>
                      <a:pt x="259292" y="347401"/>
                      <a:pt x="264848" y="337876"/>
                      <a:pt x="226219" y="363805"/>
                    </a:cubicBezTo>
                    <a:cubicBezTo>
                      <a:pt x="187590" y="389734"/>
                      <a:pt x="40746" y="472020"/>
                      <a:pt x="27781" y="476518"/>
                    </a:cubicBezTo>
                    <a:cubicBezTo>
                      <a:pt x="14816" y="481016"/>
                      <a:pt x="152929" y="406139"/>
                      <a:pt x="148431" y="390793"/>
                    </a:cubicBezTo>
                    <a:cubicBezTo>
                      <a:pt x="143933" y="375447"/>
                      <a:pt x="-12435" y="392116"/>
                      <a:pt x="794" y="384443"/>
                    </a:cubicBezTo>
                    <a:cubicBezTo>
                      <a:pt x="14023" y="376770"/>
                      <a:pt x="199231" y="359572"/>
                      <a:pt x="227806" y="344755"/>
                    </a:cubicBezTo>
                    <a:cubicBezTo>
                      <a:pt x="256381" y="329938"/>
                      <a:pt x="184679" y="315651"/>
                      <a:pt x="172244" y="295543"/>
                    </a:cubicBezTo>
                    <a:cubicBezTo>
                      <a:pt x="159809" y="275435"/>
                      <a:pt x="146844" y="225957"/>
                      <a:pt x="153194" y="224105"/>
                    </a:cubicBezTo>
                    <a:cubicBezTo>
                      <a:pt x="159544" y="222253"/>
                      <a:pt x="201084" y="288134"/>
                      <a:pt x="210344" y="284430"/>
                    </a:cubicBezTo>
                    <a:cubicBezTo>
                      <a:pt x="219604" y="280726"/>
                      <a:pt x="209021" y="219872"/>
                      <a:pt x="208756" y="201880"/>
                    </a:cubicBezTo>
                    <a:cubicBezTo>
                      <a:pt x="208491" y="183888"/>
                      <a:pt x="204523" y="168278"/>
                      <a:pt x="208756" y="176480"/>
                    </a:cubicBezTo>
                    <a:cubicBezTo>
                      <a:pt x="212989" y="184682"/>
                      <a:pt x="233891" y="277816"/>
                      <a:pt x="234156" y="251093"/>
                    </a:cubicBezTo>
                    <a:cubicBezTo>
                      <a:pt x="234421" y="224370"/>
                      <a:pt x="216164" y="7941"/>
                      <a:pt x="215106" y="26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477A4C3F-BF94-4EC1-A7AF-A33504D3D79E}"/>
                  </a:ext>
                </a:extLst>
              </p:cNvPr>
              <p:cNvSpPr/>
              <p:nvPr/>
            </p:nvSpPr>
            <p:spPr>
              <a:xfrm>
                <a:off x="2971718" y="3677853"/>
                <a:ext cx="618425" cy="265840"/>
              </a:xfrm>
              <a:custGeom>
                <a:avLst/>
                <a:gdLst>
                  <a:gd name="connsiteX0" fmla="*/ 74695 w 618425"/>
                  <a:gd name="connsiteY0" fmla="*/ 73410 h 265840"/>
                  <a:gd name="connsiteX1" fmla="*/ 349332 w 618425"/>
                  <a:gd name="connsiteY1" fmla="*/ 173422 h 265840"/>
                  <a:gd name="connsiteX2" fmla="*/ 223920 w 618425"/>
                  <a:gd name="connsiteY2" fmla="*/ 170247 h 265840"/>
                  <a:gd name="connsiteX3" fmla="*/ 558882 w 618425"/>
                  <a:gd name="connsiteY3" fmla="*/ 127385 h 265840"/>
                  <a:gd name="connsiteX4" fmla="*/ 435057 w 618425"/>
                  <a:gd name="connsiteY4" fmla="*/ 181360 h 265840"/>
                  <a:gd name="connsiteX5" fmla="*/ 617620 w 618425"/>
                  <a:gd name="connsiteY5" fmla="*/ 151197 h 265840"/>
                  <a:gd name="connsiteX6" fmla="*/ 347745 w 618425"/>
                  <a:gd name="connsiteY6" fmla="*/ 228985 h 265840"/>
                  <a:gd name="connsiteX7" fmla="*/ 171532 w 618425"/>
                  <a:gd name="connsiteY7" fmla="*/ 265497 h 265840"/>
                  <a:gd name="connsiteX8" fmla="*/ 336632 w 618425"/>
                  <a:gd name="connsiteY8" fmla="*/ 246447 h 265840"/>
                  <a:gd name="connsiteX9" fmla="*/ 154070 w 618425"/>
                  <a:gd name="connsiteY9" fmla="*/ 232160 h 265840"/>
                  <a:gd name="connsiteX10" fmla="*/ 82 w 618425"/>
                  <a:gd name="connsiteY10" fmla="*/ 385 h 265840"/>
                  <a:gd name="connsiteX11" fmla="*/ 131845 w 618425"/>
                  <a:gd name="connsiteY11" fmla="*/ 175010 h 265840"/>
                  <a:gd name="connsiteX12" fmla="*/ 74695 w 618425"/>
                  <a:gd name="connsiteY12" fmla="*/ 73410 h 2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8425" h="265840">
                    <a:moveTo>
                      <a:pt x="74695" y="73410"/>
                    </a:moveTo>
                    <a:cubicBezTo>
                      <a:pt x="110943" y="73145"/>
                      <a:pt x="324461" y="157283"/>
                      <a:pt x="349332" y="173422"/>
                    </a:cubicBezTo>
                    <a:cubicBezTo>
                      <a:pt x="374203" y="189561"/>
                      <a:pt x="188995" y="177920"/>
                      <a:pt x="223920" y="170247"/>
                    </a:cubicBezTo>
                    <a:cubicBezTo>
                      <a:pt x="258845" y="162574"/>
                      <a:pt x="523693" y="125533"/>
                      <a:pt x="558882" y="127385"/>
                    </a:cubicBezTo>
                    <a:cubicBezTo>
                      <a:pt x="594071" y="129237"/>
                      <a:pt x="425267" y="177391"/>
                      <a:pt x="435057" y="181360"/>
                    </a:cubicBezTo>
                    <a:cubicBezTo>
                      <a:pt x="444847" y="185329"/>
                      <a:pt x="632172" y="143259"/>
                      <a:pt x="617620" y="151197"/>
                    </a:cubicBezTo>
                    <a:cubicBezTo>
                      <a:pt x="603068" y="159135"/>
                      <a:pt x="422093" y="209935"/>
                      <a:pt x="347745" y="228985"/>
                    </a:cubicBezTo>
                    <a:cubicBezTo>
                      <a:pt x="273397" y="248035"/>
                      <a:pt x="173384" y="262587"/>
                      <a:pt x="171532" y="265497"/>
                    </a:cubicBezTo>
                    <a:cubicBezTo>
                      <a:pt x="169680" y="268407"/>
                      <a:pt x="339542" y="252003"/>
                      <a:pt x="336632" y="246447"/>
                    </a:cubicBezTo>
                    <a:cubicBezTo>
                      <a:pt x="333722" y="240891"/>
                      <a:pt x="210162" y="273170"/>
                      <a:pt x="154070" y="232160"/>
                    </a:cubicBezTo>
                    <a:cubicBezTo>
                      <a:pt x="97978" y="191150"/>
                      <a:pt x="3786" y="9910"/>
                      <a:pt x="82" y="385"/>
                    </a:cubicBezTo>
                    <a:cubicBezTo>
                      <a:pt x="-3622" y="-9140"/>
                      <a:pt x="118616" y="160723"/>
                      <a:pt x="131845" y="175010"/>
                    </a:cubicBezTo>
                    <a:cubicBezTo>
                      <a:pt x="145074" y="189298"/>
                      <a:pt x="38447" y="73675"/>
                      <a:pt x="74695" y="7341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B14E1EEB-FB3E-4487-A4D5-F9E05BD82667}"/>
                  </a:ext>
                </a:extLst>
              </p:cNvPr>
              <p:cNvSpPr/>
              <p:nvPr/>
            </p:nvSpPr>
            <p:spPr>
              <a:xfrm>
                <a:off x="3957437" y="3657409"/>
                <a:ext cx="936659" cy="338030"/>
              </a:xfrm>
              <a:custGeom>
                <a:avLst/>
                <a:gdLst>
                  <a:gd name="connsiteX0" fmla="*/ 83280 w 936659"/>
                  <a:gd name="connsiteY0" fmla="*/ 247841 h 338030"/>
                  <a:gd name="connsiteX1" fmla="*/ 449463 w 936659"/>
                  <a:gd name="connsiteY1" fmla="*/ 330391 h 338030"/>
                  <a:gd name="connsiteX2" fmla="*/ 174296 w 936659"/>
                  <a:gd name="connsiteY2" fmla="*/ 324041 h 338030"/>
                  <a:gd name="connsiteX3" fmla="*/ 608213 w 936659"/>
                  <a:gd name="connsiteY3" fmla="*/ 326158 h 338030"/>
                  <a:gd name="connsiteX4" fmla="*/ 934180 w 936659"/>
                  <a:gd name="connsiteY4" fmla="*/ 154708 h 338030"/>
                  <a:gd name="connsiteX5" fmla="*/ 750030 w 936659"/>
                  <a:gd name="connsiteY5" fmla="*/ 252074 h 338030"/>
                  <a:gd name="connsiteX6" fmla="*/ 597630 w 936659"/>
                  <a:gd name="connsiteY6" fmla="*/ 313458 h 338030"/>
                  <a:gd name="connsiteX7" fmla="*/ 745796 w 936659"/>
                  <a:gd name="connsiteY7" fmla="*/ 256308 h 338030"/>
                  <a:gd name="connsiteX8" fmla="*/ 428296 w 936659"/>
                  <a:gd name="connsiteY8" fmla="*/ 277474 h 338030"/>
                  <a:gd name="connsiteX9" fmla="*/ 180646 w 936659"/>
                  <a:gd name="connsiteY9" fmla="*/ 256308 h 338030"/>
                  <a:gd name="connsiteX10" fmla="*/ 180646 w 936659"/>
                  <a:gd name="connsiteY10" fmla="*/ 131424 h 338030"/>
                  <a:gd name="connsiteX11" fmla="*/ 239913 w 936659"/>
                  <a:gd name="connsiteY11" fmla="*/ 191 h 338030"/>
                  <a:gd name="connsiteX12" fmla="*/ 117146 w 936659"/>
                  <a:gd name="connsiteY12" fmla="*/ 108141 h 338030"/>
                  <a:gd name="connsiteX13" fmla="*/ 730 w 936659"/>
                  <a:gd name="connsiteY13" fmla="*/ 336741 h 338030"/>
                  <a:gd name="connsiteX14" fmla="*/ 174296 w 936659"/>
                  <a:gd name="connsiteY14" fmla="*/ 108141 h 338030"/>
                  <a:gd name="connsiteX15" fmla="*/ 83280 w 936659"/>
                  <a:gd name="connsiteY15" fmla="*/ 247841 h 338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36659" h="338030">
                    <a:moveTo>
                      <a:pt x="83280" y="247841"/>
                    </a:moveTo>
                    <a:cubicBezTo>
                      <a:pt x="129141" y="284883"/>
                      <a:pt x="434294" y="317691"/>
                      <a:pt x="449463" y="330391"/>
                    </a:cubicBezTo>
                    <a:cubicBezTo>
                      <a:pt x="464632" y="343091"/>
                      <a:pt x="147838" y="324747"/>
                      <a:pt x="174296" y="324041"/>
                    </a:cubicBezTo>
                    <a:cubicBezTo>
                      <a:pt x="200754" y="323336"/>
                      <a:pt x="481566" y="354380"/>
                      <a:pt x="608213" y="326158"/>
                    </a:cubicBezTo>
                    <a:cubicBezTo>
                      <a:pt x="734860" y="297936"/>
                      <a:pt x="934180" y="154708"/>
                      <a:pt x="934180" y="154708"/>
                    </a:cubicBezTo>
                    <a:cubicBezTo>
                      <a:pt x="957816" y="142361"/>
                      <a:pt x="806121" y="225616"/>
                      <a:pt x="750030" y="252074"/>
                    </a:cubicBezTo>
                    <a:cubicBezTo>
                      <a:pt x="693939" y="278532"/>
                      <a:pt x="598336" y="312752"/>
                      <a:pt x="597630" y="313458"/>
                    </a:cubicBezTo>
                    <a:cubicBezTo>
                      <a:pt x="596924" y="314164"/>
                      <a:pt x="774018" y="262305"/>
                      <a:pt x="745796" y="256308"/>
                    </a:cubicBezTo>
                    <a:cubicBezTo>
                      <a:pt x="717574" y="250311"/>
                      <a:pt x="522488" y="277474"/>
                      <a:pt x="428296" y="277474"/>
                    </a:cubicBezTo>
                    <a:cubicBezTo>
                      <a:pt x="334104" y="277474"/>
                      <a:pt x="221921" y="280650"/>
                      <a:pt x="180646" y="256308"/>
                    </a:cubicBezTo>
                    <a:cubicBezTo>
                      <a:pt x="139371" y="231966"/>
                      <a:pt x="170768" y="174110"/>
                      <a:pt x="180646" y="131424"/>
                    </a:cubicBezTo>
                    <a:cubicBezTo>
                      <a:pt x="190524" y="88738"/>
                      <a:pt x="250496" y="4071"/>
                      <a:pt x="239913" y="191"/>
                    </a:cubicBezTo>
                    <a:cubicBezTo>
                      <a:pt x="229330" y="-3689"/>
                      <a:pt x="157010" y="52049"/>
                      <a:pt x="117146" y="108141"/>
                    </a:cubicBezTo>
                    <a:cubicBezTo>
                      <a:pt x="77282" y="164233"/>
                      <a:pt x="-8795" y="336741"/>
                      <a:pt x="730" y="336741"/>
                    </a:cubicBezTo>
                    <a:cubicBezTo>
                      <a:pt x="10255" y="336741"/>
                      <a:pt x="159127" y="123663"/>
                      <a:pt x="174296" y="108141"/>
                    </a:cubicBezTo>
                    <a:cubicBezTo>
                      <a:pt x="189465" y="92619"/>
                      <a:pt x="37419" y="210799"/>
                      <a:pt x="83280" y="24784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B1FF8CB5-5DAE-414E-A6B8-C78CC1AA27E5}"/>
                  </a:ext>
                </a:extLst>
              </p:cNvPr>
              <p:cNvSpPr/>
              <p:nvPr/>
            </p:nvSpPr>
            <p:spPr>
              <a:xfrm>
                <a:off x="4755994" y="3873287"/>
                <a:ext cx="460910" cy="749537"/>
              </a:xfrm>
              <a:custGeom>
                <a:avLst/>
                <a:gdLst>
                  <a:gd name="connsiteX0" fmla="*/ 459473 w 460910"/>
                  <a:gd name="connsiteY0" fmla="*/ 213 h 749537"/>
                  <a:gd name="connsiteX1" fmla="*/ 158906 w 460910"/>
                  <a:gd name="connsiteY1" fmla="*/ 313480 h 749537"/>
                  <a:gd name="connsiteX2" fmla="*/ 315539 w 460910"/>
                  <a:gd name="connsiteY2" fmla="*/ 203413 h 749537"/>
                  <a:gd name="connsiteX3" fmla="*/ 14973 w 460910"/>
                  <a:gd name="connsiteY3" fmla="*/ 381213 h 749537"/>
                  <a:gd name="connsiteX4" fmla="*/ 197006 w 460910"/>
                  <a:gd name="connsiteY4" fmla="*/ 343113 h 749537"/>
                  <a:gd name="connsiteX5" fmla="*/ 201239 w 460910"/>
                  <a:gd name="connsiteY5" fmla="*/ 415080 h 749537"/>
                  <a:gd name="connsiteX6" fmla="*/ 175839 w 460910"/>
                  <a:gd name="connsiteY6" fmla="*/ 423546 h 749537"/>
                  <a:gd name="connsiteX7" fmla="*/ 247806 w 460910"/>
                  <a:gd name="connsiteY7" fmla="*/ 444713 h 749537"/>
                  <a:gd name="connsiteX8" fmla="*/ 383273 w 460910"/>
                  <a:gd name="connsiteY8" fmla="*/ 440480 h 749537"/>
                  <a:gd name="connsiteX9" fmla="*/ 14973 w 460910"/>
                  <a:gd name="connsiteY9" fmla="*/ 749513 h 749537"/>
                  <a:gd name="connsiteX10" fmla="*/ 273206 w 460910"/>
                  <a:gd name="connsiteY10" fmla="*/ 457413 h 749537"/>
                  <a:gd name="connsiteX11" fmla="*/ 218173 w 460910"/>
                  <a:gd name="connsiteY11" fmla="*/ 432013 h 749537"/>
                  <a:gd name="connsiteX12" fmla="*/ 150439 w 460910"/>
                  <a:gd name="connsiteY12" fmla="*/ 343113 h 749537"/>
                  <a:gd name="connsiteX13" fmla="*/ 10739 w 460910"/>
                  <a:gd name="connsiteY13" fmla="*/ 368513 h 749537"/>
                  <a:gd name="connsiteX14" fmla="*/ 459473 w 460910"/>
                  <a:gd name="connsiteY14" fmla="*/ 213 h 74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0910" h="749537">
                    <a:moveTo>
                      <a:pt x="459473" y="213"/>
                    </a:moveTo>
                    <a:cubicBezTo>
                      <a:pt x="484168" y="-8959"/>
                      <a:pt x="182895" y="279613"/>
                      <a:pt x="158906" y="313480"/>
                    </a:cubicBezTo>
                    <a:cubicBezTo>
                      <a:pt x="134917" y="347347"/>
                      <a:pt x="339528" y="192124"/>
                      <a:pt x="315539" y="203413"/>
                    </a:cubicBezTo>
                    <a:cubicBezTo>
                      <a:pt x="291550" y="214702"/>
                      <a:pt x="34728" y="357930"/>
                      <a:pt x="14973" y="381213"/>
                    </a:cubicBezTo>
                    <a:cubicBezTo>
                      <a:pt x="-4783" y="404496"/>
                      <a:pt x="165962" y="337469"/>
                      <a:pt x="197006" y="343113"/>
                    </a:cubicBezTo>
                    <a:cubicBezTo>
                      <a:pt x="228050" y="348758"/>
                      <a:pt x="204767" y="401675"/>
                      <a:pt x="201239" y="415080"/>
                    </a:cubicBezTo>
                    <a:cubicBezTo>
                      <a:pt x="197711" y="428485"/>
                      <a:pt x="168078" y="418607"/>
                      <a:pt x="175839" y="423546"/>
                    </a:cubicBezTo>
                    <a:cubicBezTo>
                      <a:pt x="183600" y="428485"/>
                      <a:pt x="213234" y="441891"/>
                      <a:pt x="247806" y="444713"/>
                    </a:cubicBezTo>
                    <a:cubicBezTo>
                      <a:pt x="282378" y="447535"/>
                      <a:pt x="422078" y="389680"/>
                      <a:pt x="383273" y="440480"/>
                    </a:cubicBezTo>
                    <a:cubicBezTo>
                      <a:pt x="344468" y="491280"/>
                      <a:pt x="33317" y="746691"/>
                      <a:pt x="14973" y="749513"/>
                    </a:cubicBezTo>
                    <a:cubicBezTo>
                      <a:pt x="-3372" y="752335"/>
                      <a:pt x="239339" y="510330"/>
                      <a:pt x="273206" y="457413"/>
                    </a:cubicBezTo>
                    <a:cubicBezTo>
                      <a:pt x="307073" y="404496"/>
                      <a:pt x="238634" y="451063"/>
                      <a:pt x="218173" y="432013"/>
                    </a:cubicBezTo>
                    <a:cubicBezTo>
                      <a:pt x="197712" y="412963"/>
                      <a:pt x="185011" y="353696"/>
                      <a:pt x="150439" y="343113"/>
                    </a:cubicBezTo>
                    <a:cubicBezTo>
                      <a:pt x="115867" y="332530"/>
                      <a:pt x="-42178" y="418608"/>
                      <a:pt x="10739" y="368513"/>
                    </a:cubicBezTo>
                    <a:cubicBezTo>
                      <a:pt x="63656" y="318418"/>
                      <a:pt x="434778" y="9385"/>
                      <a:pt x="459473" y="21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A703FE5A-D2F4-44D5-AB8B-4F8957B5B36A}"/>
                  </a:ext>
                </a:extLst>
              </p:cNvPr>
              <p:cNvSpPr/>
              <p:nvPr/>
            </p:nvSpPr>
            <p:spPr>
              <a:xfrm>
                <a:off x="3481918" y="4785970"/>
                <a:ext cx="420479" cy="182355"/>
              </a:xfrm>
              <a:custGeom>
                <a:avLst/>
                <a:gdLst>
                  <a:gd name="connsiteX0" fmla="*/ 204257 w 420479"/>
                  <a:gd name="connsiteY0" fmla="*/ 343 h 182355"/>
                  <a:gd name="connsiteX1" fmla="*/ 23282 w 420479"/>
                  <a:gd name="connsiteY1" fmla="*/ 140043 h 182355"/>
                  <a:gd name="connsiteX2" fmla="*/ 121707 w 420479"/>
                  <a:gd name="connsiteY2" fmla="*/ 73368 h 182355"/>
                  <a:gd name="connsiteX3" fmla="*/ 1057 w 420479"/>
                  <a:gd name="connsiteY3" fmla="*/ 162268 h 182355"/>
                  <a:gd name="connsiteX4" fmla="*/ 61382 w 420479"/>
                  <a:gd name="connsiteY4" fmla="*/ 138455 h 182355"/>
                  <a:gd name="connsiteX5" fmla="*/ 34395 w 420479"/>
                  <a:gd name="connsiteY5" fmla="*/ 162268 h 182355"/>
                  <a:gd name="connsiteX6" fmla="*/ 124882 w 420479"/>
                  <a:gd name="connsiteY6" fmla="*/ 146393 h 182355"/>
                  <a:gd name="connsiteX7" fmla="*/ 183620 w 420479"/>
                  <a:gd name="connsiteY7" fmla="*/ 147980 h 182355"/>
                  <a:gd name="connsiteX8" fmla="*/ 416982 w 420479"/>
                  <a:gd name="connsiteY8" fmla="*/ 178143 h 182355"/>
                  <a:gd name="connsiteX9" fmla="*/ 328082 w 420479"/>
                  <a:gd name="connsiteY9" fmla="*/ 178143 h 182355"/>
                  <a:gd name="connsiteX10" fmla="*/ 386820 w 420479"/>
                  <a:gd name="connsiteY10" fmla="*/ 179730 h 182355"/>
                  <a:gd name="connsiteX11" fmla="*/ 86782 w 420479"/>
                  <a:gd name="connsiteY11" fmla="*/ 138455 h 182355"/>
                  <a:gd name="connsiteX12" fmla="*/ 126470 w 420479"/>
                  <a:gd name="connsiteY12" fmla="*/ 122580 h 182355"/>
                  <a:gd name="connsiteX13" fmla="*/ 99482 w 420479"/>
                  <a:gd name="connsiteY13" fmla="*/ 117818 h 182355"/>
                  <a:gd name="connsiteX14" fmla="*/ 64557 w 420479"/>
                  <a:gd name="connsiteY14" fmla="*/ 119405 h 182355"/>
                  <a:gd name="connsiteX15" fmla="*/ 170920 w 420479"/>
                  <a:gd name="connsiteY15" fmla="*/ 74955 h 182355"/>
                  <a:gd name="connsiteX16" fmla="*/ 193145 w 420479"/>
                  <a:gd name="connsiteY16" fmla="*/ 63843 h 182355"/>
                  <a:gd name="connsiteX17" fmla="*/ 183620 w 420479"/>
                  <a:gd name="connsiteY17" fmla="*/ 98768 h 182355"/>
                  <a:gd name="connsiteX18" fmla="*/ 204257 w 420479"/>
                  <a:gd name="connsiteY18" fmla="*/ 343 h 182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479" h="182355">
                    <a:moveTo>
                      <a:pt x="204257" y="343"/>
                    </a:moveTo>
                    <a:cubicBezTo>
                      <a:pt x="177534" y="7222"/>
                      <a:pt x="37040" y="127872"/>
                      <a:pt x="23282" y="140043"/>
                    </a:cubicBezTo>
                    <a:cubicBezTo>
                      <a:pt x="9524" y="152214"/>
                      <a:pt x="125411" y="69664"/>
                      <a:pt x="121707" y="73368"/>
                    </a:cubicBezTo>
                    <a:cubicBezTo>
                      <a:pt x="118003" y="77072"/>
                      <a:pt x="11111" y="151420"/>
                      <a:pt x="1057" y="162268"/>
                    </a:cubicBezTo>
                    <a:cubicBezTo>
                      <a:pt x="-8997" y="173116"/>
                      <a:pt x="55826" y="138455"/>
                      <a:pt x="61382" y="138455"/>
                    </a:cubicBezTo>
                    <a:cubicBezTo>
                      <a:pt x="66938" y="138455"/>
                      <a:pt x="23812" y="160945"/>
                      <a:pt x="34395" y="162268"/>
                    </a:cubicBezTo>
                    <a:cubicBezTo>
                      <a:pt x="44978" y="163591"/>
                      <a:pt x="100011" y="148774"/>
                      <a:pt x="124882" y="146393"/>
                    </a:cubicBezTo>
                    <a:cubicBezTo>
                      <a:pt x="149753" y="144012"/>
                      <a:pt x="134937" y="142688"/>
                      <a:pt x="183620" y="147980"/>
                    </a:cubicBezTo>
                    <a:cubicBezTo>
                      <a:pt x="232303" y="153272"/>
                      <a:pt x="392905" y="173116"/>
                      <a:pt x="416982" y="178143"/>
                    </a:cubicBezTo>
                    <a:cubicBezTo>
                      <a:pt x="441059" y="183170"/>
                      <a:pt x="333109" y="177879"/>
                      <a:pt x="328082" y="178143"/>
                    </a:cubicBezTo>
                    <a:cubicBezTo>
                      <a:pt x="323055" y="178408"/>
                      <a:pt x="427037" y="186345"/>
                      <a:pt x="386820" y="179730"/>
                    </a:cubicBezTo>
                    <a:cubicBezTo>
                      <a:pt x="346603" y="173115"/>
                      <a:pt x="130174" y="147980"/>
                      <a:pt x="86782" y="138455"/>
                    </a:cubicBezTo>
                    <a:cubicBezTo>
                      <a:pt x="43390" y="128930"/>
                      <a:pt x="124353" y="126020"/>
                      <a:pt x="126470" y="122580"/>
                    </a:cubicBezTo>
                    <a:cubicBezTo>
                      <a:pt x="128587" y="119141"/>
                      <a:pt x="109801" y="118347"/>
                      <a:pt x="99482" y="117818"/>
                    </a:cubicBezTo>
                    <a:cubicBezTo>
                      <a:pt x="89163" y="117289"/>
                      <a:pt x="52651" y="126549"/>
                      <a:pt x="64557" y="119405"/>
                    </a:cubicBezTo>
                    <a:cubicBezTo>
                      <a:pt x="76463" y="112261"/>
                      <a:pt x="149489" y="84215"/>
                      <a:pt x="170920" y="74955"/>
                    </a:cubicBezTo>
                    <a:cubicBezTo>
                      <a:pt x="192351" y="65695"/>
                      <a:pt x="191028" y="59874"/>
                      <a:pt x="193145" y="63843"/>
                    </a:cubicBezTo>
                    <a:cubicBezTo>
                      <a:pt x="195262" y="67812"/>
                      <a:pt x="182033" y="105383"/>
                      <a:pt x="183620" y="98768"/>
                    </a:cubicBezTo>
                    <a:cubicBezTo>
                      <a:pt x="185207" y="92153"/>
                      <a:pt x="230980" y="-6536"/>
                      <a:pt x="204257" y="34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EFC6B4DD-EFB1-42BB-927B-ACD6ABB26077}"/>
                  </a:ext>
                </a:extLst>
              </p:cNvPr>
              <p:cNvSpPr/>
              <p:nvPr/>
            </p:nvSpPr>
            <p:spPr>
              <a:xfrm>
                <a:off x="3735344" y="4759049"/>
                <a:ext cx="353359" cy="235285"/>
              </a:xfrm>
              <a:custGeom>
                <a:avLst/>
                <a:gdLst>
                  <a:gd name="connsiteX0" fmla="*/ 60369 w 353359"/>
                  <a:gd name="connsiteY0" fmla="*/ 276 h 235285"/>
                  <a:gd name="connsiteX1" fmla="*/ 131806 w 353359"/>
                  <a:gd name="connsiteY1" fmla="*/ 139976 h 235285"/>
                  <a:gd name="connsiteX2" fmla="*/ 138156 w 353359"/>
                  <a:gd name="connsiteY2" fmla="*/ 141564 h 235285"/>
                  <a:gd name="connsiteX3" fmla="*/ 136569 w 353359"/>
                  <a:gd name="connsiteY3" fmla="*/ 160614 h 235285"/>
                  <a:gd name="connsiteX4" fmla="*/ 44 w 353359"/>
                  <a:gd name="connsiteY4" fmla="*/ 211414 h 235285"/>
                  <a:gd name="connsiteX5" fmla="*/ 152444 w 353359"/>
                  <a:gd name="connsiteY5" fmla="*/ 211414 h 235285"/>
                  <a:gd name="connsiteX6" fmla="*/ 352469 w 353359"/>
                  <a:gd name="connsiteY6" fmla="*/ 235226 h 235285"/>
                  <a:gd name="connsiteX7" fmla="*/ 68306 w 353359"/>
                  <a:gd name="connsiteY7" fmla="*/ 203476 h 235285"/>
                  <a:gd name="connsiteX8" fmla="*/ 81006 w 353359"/>
                  <a:gd name="connsiteY8" fmla="*/ 195539 h 235285"/>
                  <a:gd name="connsiteX9" fmla="*/ 169906 w 353359"/>
                  <a:gd name="connsiteY9" fmla="*/ 152676 h 235285"/>
                  <a:gd name="connsiteX10" fmla="*/ 142919 w 353359"/>
                  <a:gd name="connsiteY10" fmla="*/ 105051 h 235285"/>
                  <a:gd name="connsiteX11" fmla="*/ 60369 w 353359"/>
                  <a:gd name="connsiteY11" fmla="*/ 276 h 23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359" h="235285">
                    <a:moveTo>
                      <a:pt x="60369" y="276"/>
                    </a:moveTo>
                    <a:cubicBezTo>
                      <a:pt x="58517" y="6097"/>
                      <a:pt x="118842" y="116428"/>
                      <a:pt x="131806" y="139976"/>
                    </a:cubicBezTo>
                    <a:cubicBezTo>
                      <a:pt x="144770" y="163524"/>
                      <a:pt x="137362" y="138124"/>
                      <a:pt x="138156" y="141564"/>
                    </a:cubicBezTo>
                    <a:cubicBezTo>
                      <a:pt x="138950" y="145004"/>
                      <a:pt x="159588" y="148972"/>
                      <a:pt x="136569" y="160614"/>
                    </a:cubicBezTo>
                    <a:cubicBezTo>
                      <a:pt x="113550" y="172256"/>
                      <a:pt x="-2602" y="202947"/>
                      <a:pt x="44" y="211414"/>
                    </a:cubicBezTo>
                    <a:cubicBezTo>
                      <a:pt x="2690" y="219881"/>
                      <a:pt x="93707" y="207445"/>
                      <a:pt x="152444" y="211414"/>
                    </a:cubicBezTo>
                    <a:cubicBezTo>
                      <a:pt x="211182" y="215383"/>
                      <a:pt x="366492" y="236549"/>
                      <a:pt x="352469" y="235226"/>
                    </a:cubicBezTo>
                    <a:cubicBezTo>
                      <a:pt x="338446" y="233903"/>
                      <a:pt x="113550" y="210090"/>
                      <a:pt x="68306" y="203476"/>
                    </a:cubicBezTo>
                    <a:cubicBezTo>
                      <a:pt x="23062" y="196862"/>
                      <a:pt x="64073" y="204006"/>
                      <a:pt x="81006" y="195539"/>
                    </a:cubicBezTo>
                    <a:cubicBezTo>
                      <a:pt x="97939" y="187072"/>
                      <a:pt x="159587" y="167757"/>
                      <a:pt x="169906" y="152676"/>
                    </a:cubicBezTo>
                    <a:cubicBezTo>
                      <a:pt x="180225" y="137595"/>
                      <a:pt x="158000" y="127805"/>
                      <a:pt x="142919" y="105051"/>
                    </a:cubicBezTo>
                    <a:cubicBezTo>
                      <a:pt x="127838" y="82297"/>
                      <a:pt x="62221" y="-5545"/>
                      <a:pt x="60369" y="27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6E485025-621C-4BBA-8A26-961C37CE277C}"/>
                  </a:ext>
                </a:extLst>
              </p:cNvPr>
              <p:cNvSpPr/>
              <p:nvPr/>
            </p:nvSpPr>
            <p:spPr>
              <a:xfrm>
                <a:off x="3384212" y="4841723"/>
                <a:ext cx="561282" cy="519275"/>
              </a:xfrm>
              <a:custGeom>
                <a:avLst/>
                <a:gdLst>
                  <a:gd name="connsiteX0" fmla="*/ 133688 w 561282"/>
                  <a:gd name="connsiteY0" fmla="*/ 214465 h 519275"/>
                  <a:gd name="connsiteX1" fmla="*/ 259101 w 561282"/>
                  <a:gd name="connsiteY1" fmla="*/ 431952 h 519275"/>
                  <a:gd name="connsiteX2" fmla="*/ 238463 w 561282"/>
                  <a:gd name="connsiteY2" fmla="*/ 376390 h 519275"/>
                  <a:gd name="connsiteX3" fmla="*/ 348001 w 561282"/>
                  <a:gd name="connsiteY3" fmla="*/ 474815 h 519275"/>
                  <a:gd name="connsiteX4" fmla="*/ 354351 w 561282"/>
                  <a:gd name="connsiteY4" fmla="*/ 465290 h 519275"/>
                  <a:gd name="connsiteX5" fmla="*/ 560726 w 561282"/>
                  <a:gd name="connsiteY5" fmla="*/ 493865 h 519275"/>
                  <a:gd name="connsiteX6" fmla="*/ 282913 w 561282"/>
                  <a:gd name="connsiteY6" fmla="*/ 481165 h 519275"/>
                  <a:gd name="connsiteX7" fmla="*/ 535326 w 561282"/>
                  <a:gd name="connsiteY7" fmla="*/ 519265 h 519275"/>
                  <a:gd name="connsiteX8" fmla="*/ 273388 w 561282"/>
                  <a:gd name="connsiteY8" fmla="*/ 482752 h 519275"/>
                  <a:gd name="connsiteX9" fmla="*/ 165438 w 561282"/>
                  <a:gd name="connsiteY9" fmla="*/ 327177 h 519275"/>
                  <a:gd name="connsiteX10" fmla="*/ 1926 w 561282"/>
                  <a:gd name="connsiteY10" fmla="*/ 6502 h 519275"/>
                  <a:gd name="connsiteX11" fmla="*/ 84476 w 561282"/>
                  <a:gd name="connsiteY11" fmla="*/ 138265 h 519275"/>
                  <a:gd name="connsiteX12" fmla="*/ 214651 w 561282"/>
                  <a:gd name="connsiteY12" fmla="*/ 451002 h 519275"/>
                  <a:gd name="connsiteX13" fmla="*/ 133688 w 561282"/>
                  <a:gd name="connsiteY13" fmla="*/ 214465 h 5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1282" h="519275">
                    <a:moveTo>
                      <a:pt x="133688" y="214465"/>
                    </a:moveTo>
                    <a:cubicBezTo>
                      <a:pt x="141096" y="211290"/>
                      <a:pt x="241638" y="404964"/>
                      <a:pt x="259101" y="431952"/>
                    </a:cubicBezTo>
                    <a:cubicBezTo>
                      <a:pt x="276564" y="458940"/>
                      <a:pt x="223646" y="369246"/>
                      <a:pt x="238463" y="376390"/>
                    </a:cubicBezTo>
                    <a:cubicBezTo>
                      <a:pt x="253280" y="383534"/>
                      <a:pt x="328686" y="459998"/>
                      <a:pt x="348001" y="474815"/>
                    </a:cubicBezTo>
                    <a:cubicBezTo>
                      <a:pt x="367316" y="489632"/>
                      <a:pt x="318897" y="462115"/>
                      <a:pt x="354351" y="465290"/>
                    </a:cubicBezTo>
                    <a:cubicBezTo>
                      <a:pt x="389805" y="468465"/>
                      <a:pt x="572632" y="491219"/>
                      <a:pt x="560726" y="493865"/>
                    </a:cubicBezTo>
                    <a:cubicBezTo>
                      <a:pt x="548820" y="496511"/>
                      <a:pt x="287146" y="476932"/>
                      <a:pt x="282913" y="481165"/>
                    </a:cubicBezTo>
                    <a:cubicBezTo>
                      <a:pt x="278680" y="485398"/>
                      <a:pt x="536913" y="519001"/>
                      <a:pt x="535326" y="519265"/>
                    </a:cubicBezTo>
                    <a:cubicBezTo>
                      <a:pt x="533739" y="519529"/>
                      <a:pt x="335036" y="514767"/>
                      <a:pt x="273388" y="482752"/>
                    </a:cubicBezTo>
                    <a:cubicBezTo>
                      <a:pt x="211740" y="450737"/>
                      <a:pt x="210682" y="406552"/>
                      <a:pt x="165438" y="327177"/>
                    </a:cubicBezTo>
                    <a:cubicBezTo>
                      <a:pt x="120194" y="247802"/>
                      <a:pt x="15420" y="37987"/>
                      <a:pt x="1926" y="6502"/>
                    </a:cubicBezTo>
                    <a:cubicBezTo>
                      <a:pt x="-11568" y="-24983"/>
                      <a:pt x="49022" y="64182"/>
                      <a:pt x="84476" y="138265"/>
                    </a:cubicBezTo>
                    <a:cubicBezTo>
                      <a:pt x="119930" y="212348"/>
                      <a:pt x="203274" y="433275"/>
                      <a:pt x="214651" y="451002"/>
                    </a:cubicBezTo>
                    <a:cubicBezTo>
                      <a:pt x="226028" y="468729"/>
                      <a:pt x="126280" y="217640"/>
                      <a:pt x="133688" y="21446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B3D3A58C-0E52-40B9-80B4-9D519EEF2E80}"/>
                  </a:ext>
                </a:extLst>
              </p:cNvPr>
              <p:cNvSpPr/>
              <p:nvPr/>
            </p:nvSpPr>
            <p:spPr>
              <a:xfrm>
                <a:off x="3372444" y="4835738"/>
                <a:ext cx="897999" cy="522234"/>
              </a:xfrm>
              <a:custGeom>
                <a:avLst/>
                <a:gdLst>
                  <a:gd name="connsiteX0" fmla="*/ 120056 w 897999"/>
                  <a:gd name="connsiteY0" fmla="*/ 144250 h 522234"/>
                  <a:gd name="connsiteX1" fmla="*/ 191494 w 897999"/>
                  <a:gd name="connsiteY1" fmla="*/ 309350 h 522234"/>
                  <a:gd name="connsiteX2" fmla="*/ 207369 w 897999"/>
                  <a:gd name="connsiteY2" fmla="*/ 341100 h 522234"/>
                  <a:gd name="connsiteX3" fmla="*/ 324844 w 897999"/>
                  <a:gd name="connsiteY3" fmla="*/ 458575 h 522234"/>
                  <a:gd name="connsiteX4" fmla="*/ 324844 w 897999"/>
                  <a:gd name="connsiteY4" fmla="*/ 461750 h 522234"/>
                  <a:gd name="connsiteX5" fmla="*/ 496294 w 897999"/>
                  <a:gd name="connsiteY5" fmla="*/ 517312 h 522234"/>
                  <a:gd name="connsiteX6" fmla="*/ 656631 w 897999"/>
                  <a:gd name="connsiteY6" fmla="*/ 461750 h 522234"/>
                  <a:gd name="connsiteX7" fmla="*/ 440731 w 897999"/>
                  <a:gd name="connsiteY7" fmla="*/ 493500 h 522234"/>
                  <a:gd name="connsiteX8" fmla="*/ 813794 w 897999"/>
                  <a:gd name="connsiteY8" fmla="*/ 391900 h 522234"/>
                  <a:gd name="connsiteX9" fmla="*/ 891581 w 897999"/>
                  <a:gd name="connsiteY9" fmla="*/ 356975 h 522234"/>
                  <a:gd name="connsiteX10" fmla="*/ 701081 w 897999"/>
                  <a:gd name="connsiteY10" fmla="*/ 461750 h 522234"/>
                  <a:gd name="connsiteX11" fmla="*/ 467719 w 897999"/>
                  <a:gd name="connsiteY11" fmla="*/ 522075 h 522234"/>
                  <a:gd name="connsiteX12" fmla="*/ 348656 w 897999"/>
                  <a:gd name="connsiteY12" fmla="*/ 477625 h 522234"/>
                  <a:gd name="connsiteX13" fmla="*/ 248644 w 897999"/>
                  <a:gd name="connsiteY13" fmla="*/ 425237 h 522234"/>
                  <a:gd name="connsiteX14" fmla="*/ 4169 w 897999"/>
                  <a:gd name="connsiteY14" fmla="*/ 9312 h 522234"/>
                  <a:gd name="connsiteX15" fmla="*/ 120056 w 897999"/>
                  <a:gd name="connsiteY15" fmla="*/ 144250 h 52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7999" h="522234">
                    <a:moveTo>
                      <a:pt x="120056" y="144250"/>
                    </a:moveTo>
                    <a:cubicBezTo>
                      <a:pt x="151277" y="194256"/>
                      <a:pt x="176942" y="276542"/>
                      <a:pt x="191494" y="309350"/>
                    </a:cubicBezTo>
                    <a:cubicBezTo>
                      <a:pt x="206046" y="342158"/>
                      <a:pt x="185144" y="316229"/>
                      <a:pt x="207369" y="341100"/>
                    </a:cubicBezTo>
                    <a:cubicBezTo>
                      <a:pt x="229594" y="365971"/>
                      <a:pt x="305265" y="438467"/>
                      <a:pt x="324844" y="458575"/>
                    </a:cubicBezTo>
                    <a:cubicBezTo>
                      <a:pt x="344423" y="478683"/>
                      <a:pt x="296269" y="451961"/>
                      <a:pt x="324844" y="461750"/>
                    </a:cubicBezTo>
                    <a:cubicBezTo>
                      <a:pt x="353419" y="471539"/>
                      <a:pt x="440996" y="517312"/>
                      <a:pt x="496294" y="517312"/>
                    </a:cubicBezTo>
                    <a:cubicBezTo>
                      <a:pt x="551592" y="517312"/>
                      <a:pt x="665892" y="465719"/>
                      <a:pt x="656631" y="461750"/>
                    </a:cubicBezTo>
                    <a:cubicBezTo>
                      <a:pt x="647371" y="457781"/>
                      <a:pt x="414537" y="505142"/>
                      <a:pt x="440731" y="493500"/>
                    </a:cubicBezTo>
                    <a:cubicBezTo>
                      <a:pt x="466925" y="481858"/>
                      <a:pt x="738652" y="414654"/>
                      <a:pt x="813794" y="391900"/>
                    </a:cubicBezTo>
                    <a:cubicBezTo>
                      <a:pt x="888936" y="369146"/>
                      <a:pt x="910366" y="345333"/>
                      <a:pt x="891581" y="356975"/>
                    </a:cubicBezTo>
                    <a:cubicBezTo>
                      <a:pt x="872796" y="368617"/>
                      <a:pt x="771725" y="434233"/>
                      <a:pt x="701081" y="461750"/>
                    </a:cubicBezTo>
                    <a:cubicBezTo>
                      <a:pt x="630437" y="489267"/>
                      <a:pt x="526456" y="519429"/>
                      <a:pt x="467719" y="522075"/>
                    </a:cubicBezTo>
                    <a:cubicBezTo>
                      <a:pt x="408982" y="524721"/>
                      <a:pt x="385169" y="493765"/>
                      <a:pt x="348656" y="477625"/>
                    </a:cubicBezTo>
                    <a:cubicBezTo>
                      <a:pt x="312143" y="461485"/>
                      <a:pt x="306058" y="503289"/>
                      <a:pt x="248644" y="425237"/>
                    </a:cubicBezTo>
                    <a:cubicBezTo>
                      <a:pt x="191230" y="347185"/>
                      <a:pt x="31156" y="54291"/>
                      <a:pt x="4169" y="9312"/>
                    </a:cubicBezTo>
                    <a:cubicBezTo>
                      <a:pt x="-22818" y="-35667"/>
                      <a:pt x="88835" y="94244"/>
                      <a:pt x="120056" y="14425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CDDC63BE-8057-46E0-9716-A70992ED966B}"/>
                  </a:ext>
                </a:extLst>
              </p:cNvPr>
              <p:cNvSpPr/>
              <p:nvPr/>
            </p:nvSpPr>
            <p:spPr>
              <a:xfrm>
                <a:off x="3563005" y="5122333"/>
                <a:ext cx="1472545" cy="544308"/>
              </a:xfrm>
              <a:custGeom>
                <a:avLst/>
                <a:gdLst>
                  <a:gd name="connsiteX0" fmla="*/ 141162 w 1572247"/>
                  <a:gd name="connsiteY0" fmla="*/ 586787 h 805402"/>
                  <a:gd name="connsiteX1" fmla="*/ 196195 w 1572247"/>
                  <a:gd name="connsiteY1" fmla="*/ 618537 h 805402"/>
                  <a:gd name="connsiteX2" fmla="*/ 507345 w 1572247"/>
                  <a:gd name="connsiteY2" fmla="*/ 722254 h 805402"/>
                  <a:gd name="connsiteX3" fmla="*/ 242762 w 1572247"/>
                  <a:gd name="connsiteY3" fmla="*/ 720137 h 805402"/>
                  <a:gd name="connsiteX4" fmla="*/ 579312 w 1572247"/>
                  <a:gd name="connsiteY4" fmla="*/ 743420 h 805402"/>
                  <a:gd name="connsiteX5" fmla="*/ 867178 w 1572247"/>
                  <a:gd name="connsiteY5" fmla="*/ 584670 h 805402"/>
                  <a:gd name="connsiteX6" fmla="*/ 776162 w 1572247"/>
                  <a:gd name="connsiteY6" fmla="*/ 601604 h 805402"/>
                  <a:gd name="connsiteX7" fmla="*/ 1555095 w 1572247"/>
                  <a:gd name="connsiteY7" fmla="*/ 4704 h 805402"/>
                  <a:gd name="connsiteX8" fmla="*/ 1313795 w 1572247"/>
                  <a:gd name="connsiteY8" fmla="*/ 330670 h 805402"/>
                  <a:gd name="connsiteX9" fmla="*/ 1301095 w 1572247"/>
                  <a:gd name="connsiteY9" fmla="*/ 474604 h 805402"/>
                  <a:gd name="connsiteX10" fmla="*/ 1455612 w 1572247"/>
                  <a:gd name="connsiteY10" fmla="*/ 262937 h 805402"/>
                  <a:gd name="connsiteX11" fmla="*/ 981478 w 1572247"/>
                  <a:gd name="connsiteY11" fmla="*/ 682037 h 805402"/>
                  <a:gd name="connsiteX12" fmla="*/ 708428 w 1572247"/>
                  <a:gd name="connsiteY12" fmla="*/ 800570 h 805402"/>
                  <a:gd name="connsiteX13" fmla="*/ 405745 w 1572247"/>
                  <a:gd name="connsiteY13" fmla="*/ 775170 h 805402"/>
                  <a:gd name="connsiteX14" fmla="*/ 329545 w 1572247"/>
                  <a:gd name="connsiteY14" fmla="*/ 802687 h 805402"/>
                  <a:gd name="connsiteX15" fmla="*/ 230062 w 1572247"/>
                  <a:gd name="connsiteY15" fmla="*/ 694737 h 805402"/>
                  <a:gd name="connsiteX16" fmla="*/ 1462 w 1572247"/>
                  <a:gd name="connsiteY16" fmla="*/ 408987 h 805402"/>
                  <a:gd name="connsiteX17" fmla="*/ 141162 w 1572247"/>
                  <a:gd name="connsiteY17" fmla="*/ 586787 h 80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2247" h="805402">
                    <a:moveTo>
                      <a:pt x="141162" y="586787"/>
                    </a:moveTo>
                    <a:cubicBezTo>
                      <a:pt x="173618" y="621712"/>
                      <a:pt x="135164" y="595959"/>
                      <a:pt x="196195" y="618537"/>
                    </a:cubicBezTo>
                    <a:cubicBezTo>
                      <a:pt x="257226" y="641115"/>
                      <a:pt x="499584" y="705321"/>
                      <a:pt x="507345" y="722254"/>
                    </a:cubicBezTo>
                    <a:cubicBezTo>
                      <a:pt x="515106" y="739187"/>
                      <a:pt x="230768" y="716609"/>
                      <a:pt x="242762" y="720137"/>
                    </a:cubicBezTo>
                    <a:cubicBezTo>
                      <a:pt x="254756" y="723665"/>
                      <a:pt x="475243" y="765998"/>
                      <a:pt x="579312" y="743420"/>
                    </a:cubicBezTo>
                    <a:cubicBezTo>
                      <a:pt x="683381" y="720842"/>
                      <a:pt x="834370" y="608306"/>
                      <a:pt x="867178" y="584670"/>
                    </a:cubicBezTo>
                    <a:cubicBezTo>
                      <a:pt x="899986" y="561034"/>
                      <a:pt x="661509" y="698265"/>
                      <a:pt x="776162" y="601604"/>
                    </a:cubicBezTo>
                    <a:cubicBezTo>
                      <a:pt x="890815" y="504943"/>
                      <a:pt x="1465490" y="49860"/>
                      <a:pt x="1555095" y="4704"/>
                    </a:cubicBezTo>
                    <a:cubicBezTo>
                      <a:pt x="1644700" y="-40452"/>
                      <a:pt x="1356128" y="252353"/>
                      <a:pt x="1313795" y="330670"/>
                    </a:cubicBezTo>
                    <a:cubicBezTo>
                      <a:pt x="1271462" y="408987"/>
                      <a:pt x="1277459" y="485893"/>
                      <a:pt x="1301095" y="474604"/>
                    </a:cubicBezTo>
                    <a:cubicBezTo>
                      <a:pt x="1324731" y="463315"/>
                      <a:pt x="1508882" y="228365"/>
                      <a:pt x="1455612" y="262937"/>
                    </a:cubicBezTo>
                    <a:cubicBezTo>
                      <a:pt x="1402343" y="297509"/>
                      <a:pt x="1106009" y="592432"/>
                      <a:pt x="981478" y="682037"/>
                    </a:cubicBezTo>
                    <a:cubicBezTo>
                      <a:pt x="856947" y="771642"/>
                      <a:pt x="804383" y="785048"/>
                      <a:pt x="708428" y="800570"/>
                    </a:cubicBezTo>
                    <a:cubicBezTo>
                      <a:pt x="612473" y="816092"/>
                      <a:pt x="468892" y="774817"/>
                      <a:pt x="405745" y="775170"/>
                    </a:cubicBezTo>
                    <a:cubicBezTo>
                      <a:pt x="342598" y="775523"/>
                      <a:pt x="358826" y="816093"/>
                      <a:pt x="329545" y="802687"/>
                    </a:cubicBezTo>
                    <a:cubicBezTo>
                      <a:pt x="300264" y="789281"/>
                      <a:pt x="284742" y="760354"/>
                      <a:pt x="230062" y="694737"/>
                    </a:cubicBezTo>
                    <a:cubicBezTo>
                      <a:pt x="175382" y="629120"/>
                      <a:pt x="17690" y="426626"/>
                      <a:pt x="1462" y="408987"/>
                    </a:cubicBezTo>
                    <a:cubicBezTo>
                      <a:pt x="-14766" y="391348"/>
                      <a:pt x="108706" y="551862"/>
                      <a:pt x="141162" y="58678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582DEF7C-13C5-4C84-B9EC-C58B38D7A2F4}"/>
                  </a:ext>
                </a:extLst>
              </p:cNvPr>
              <p:cNvSpPr/>
              <p:nvPr/>
            </p:nvSpPr>
            <p:spPr>
              <a:xfrm>
                <a:off x="4073327" y="3592119"/>
                <a:ext cx="659639" cy="255983"/>
              </a:xfrm>
              <a:custGeom>
                <a:avLst/>
                <a:gdLst>
                  <a:gd name="connsiteX0" fmla="*/ 5490 w 659639"/>
                  <a:gd name="connsiteY0" fmla="*/ 255981 h 255983"/>
                  <a:gd name="connsiteX1" fmla="*/ 312406 w 659639"/>
                  <a:gd name="connsiteY1" fmla="*/ 73948 h 255983"/>
                  <a:gd name="connsiteX2" fmla="*/ 193873 w 659639"/>
                  <a:gd name="connsiteY2" fmla="*/ 103581 h 255983"/>
                  <a:gd name="connsiteX3" fmla="*/ 405540 w 659639"/>
                  <a:gd name="connsiteY3" fmla="*/ 97231 h 255983"/>
                  <a:gd name="connsiteX4" fmla="*/ 536773 w 659639"/>
                  <a:gd name="connsiteY4" fmla="*/ 150148 h 255983"/>
                  <a:gd name="connsiteX5" fmla="*/ 511373 w 659639"/>
                  <a:gd name="connsiteY5" fmla="*/ 131098 h 255983"/>
                  <a:gd name="connsiteX6" fmla="*/ 659540 w 659639"/>
                  <a:gd name="connsiteY6" fmla="*/ 213648 h 255983"/>
                  <a:gd name="connsiteX7" fmla="*/ 485973 w 659639"/>
                  <a:gd name="connsiteY7" fmla="*/ 84531 h 255983"/>
                  <a:gd name="connsiteX8" fmla="*/ 352623 w 659639"/>
                  <a:gd name="connsiteY8" fmla="*/ 54898 h 255983"/>
                  <a:gd name="connsiteX9" fmla="*/ 215040 w 659639"/>
                  <a:gd name="connsiteY9" fmla="*/ 65481 h 255983"/>
                  <a:gd name="connsiteX10" fmla="*/ 312406 w 659639"/>
                  <a:gd name="connsiteY10" fmla="*/ 6214 h 255983"/>
                  <a:gd name="connsiteX11" fmla="*/ 208690 w 659639"/>
                  <a:gd name="connsiteY11" fmla="*/ 21031 h 255983"/>
                  <a:gd name="connsiteX12" fmla="*/ 225623 w 659639"/>
                  <a:gd name="connsiteY12" fmla="*/ 1981 h 255983"/>
                  <a:gd name="connsiteX13" fmla="*/ 124023 w 659639"/>
                  <a:gd name="connsiteY13" fmla="*/ 78181 h 255983"/>
                  <a:gd name="connsiteX14" fmla="*/ 5490 w 659639"/>
                  <a:gd name="connsiteY14" fmla="*/ 255981 h 25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9639" h="255983">
                    <a:moveTo>
                      <a:pt x="5490" y="255981"/>
                    </a:moveTo>
                    <a:cubicBezTo>
                      <a:pt x="36887" y="255276"/>
                      <a:pt x="281009" y="99348"/>
                      <a:pt x="312406" y="73948"/>
                    </a:cubicBezTo>
                    <a:cubicBezTo>
                      <a:pt x="343803" y="48548"/>
                      <a:pt x="178351" y="99700"/>
                      <a:pt x="193873" y="103581"/>
                    </a:cubicBezTo>
                    <a:cubicBezTo>
                      <a:pt x="209395" y="107461"/>
                      <a:pt x="348390" y="89470"/>
                      <a:pt x="405540" y="97231"/>
                    </a:cubicBezTo>
                    <a:cubicBezTo>
                      <a:pt x="462690" y="104992"/>
                      <a:pt x="519134" y="144503"/>
                      <a:pt x="536773" y="150148"/>
                    </a:cubicBezTo>
                    <a:cubicBezTo>
                      <a:pt x="554412" y="155792"/>
                      <a:pt x="490912" y="120515"/>
                      <a:pt x="511373" y="131098"/>
                    </a:cubicBezTo>
                    <a:cubicBezTo>
                      <a:pt x="531834" y="141681"/>
                      <a:pt x="663773" y="221409"/>
                      <a:pt x="659540" y="213648"/>
                    </a:cubicBezTo>
                    <a:cubicBezTo>
                      <a:pt x="655307" y="205887"/>
                      <a:pt x="537126" y="110989"/>
                      <a:pt x="485973" y="84531"/>
                    </a:cubicBezTo>
                    <a:cubicBezTo>
                      <a:pt x="434820" y="58073"/>
                      <a:pt x="397778" y="58073"/>
                      <a:pt x="352623" y="54898"/>
                    </a:cubicBezTo>
                    <a:cubicBezTo>
                      <a:pt x="307468" y="51723"/>
                      <a:pt x="221743" y="73595"/>
                      <a:pt x="215040" y="65481"/>
                    </a:cubicBezTo>
                    <a:cubicBezTo>
                      <a:pt x="208337" y="57367"/>
                      <a:pt x="313464" y="13622"/>
                      <a:pt x="312406" y="6214"/>
                    </a:cubicBezTo>
                    <a:cubicBezTo>
                      <a:pt x="311348" y="-1194"/>
                      <a:pt x="223154" y="21736"/>
                      <a:pt x="208690" y="21031"/>
                    </a:cubicBezTo>
                    <a:cubicBezTo>
                      <a:pt x="194226" y="20326"/>
                      <a:pt x="239734" y="-7544"/>
                      <a:pt x="225623" y="1981"/>
                    </a:cubicBezTo>
                    <a:cubicBezTo>
                      <a:pt x="211512" y="11506"/>
                      <a:pt x="162123" y="37611"/>
                      <a:pt x="124023" y="78181"/>
                    </a:cubicBezTo>
                    <a:cubicBezTo>
                      <a:pt x="85923" y="118750"/>
                      <a:pt x="-25907" y="256686"/>
                      <a:pt x="5490" y="25598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BDE4B16E-90C9-473D-8A4D-E42EB5A810E4}"/>
                  </a:ext>
                </a:extLst>
              </p:cNvPr>
              <p:cNvSpPr/>
              <p:nvPr/>
            </p:nvSpPr>
            <p:spPr>
              <a:xfrm>
                <a:off x="3041497" y="3529971"/>
                <a:ext cx="316538" cy="349350"/>
              </a:xfrm>
              <a:custGeom>
                <a:avLst/>
                <a:gdLst>
                  <a:gd name="connsiteX0" fmla="*/ 314478 w 316538"/>
                  <a:gd name="connsiteY0" fmla="*/ 91117 h 349350"/>
                  <a:gd name="connsiteX1" fmla="*/ 114453 w 316538"/>
                  <a:gd name="connsiteY1" fmla="*/ 48254 h 349350"/>
                  <a:gd name="connsiteX2" fmla="*/ 31903 w 316538"/>
                  <a:gd name="connsiteY2" fmla="*/ 102229 h 349350"/>
                  <a:gd name="connsiteX3" fmla="*/ 112866 w 316538"/>
                  <a:gd name="connsiteY3" fmla="*/ 48254 h 349350"/>
                  <a:gd name="connsiteX4" fmla="*/ 82703 w 316538"/>
                  <a:gd name="connsiteY4" fmla="*/ 132392 h 349350"/>
                  <a:gd name="connsiteX5" fmla="*/ 76353 w 316538"/>
                  <a:gd name="connsiteY5" fmla="*/ 195892 h 349350"/>
                  <a:gd name="connsiteX6" fmla="*/ 46191 w 316538"/>
                  <a:gd name="connsiteY6" fmla="*/ 137154 h 349350"/>
                  <a:gd name="connsiteX7" fmla="*/ 82703 w 316538"/>
                  <a:gd name="connsiteY7" fmla="*/ 332417 h 349350"/>
                  <a:gd name="connsiteX8" fmla="*/ 82703 w 316538"/>
                  <a:gd name="connsiteY8" fmla="*/ 337179 h 349350"/>
                  <a:gd name="connsiteX9" fmla="*/ 33491 w 316538"/>
                  <a:gd name="connsiteY9" fmla="*/ 314954 h 349350"/>
                  <a:gd name="connsiteX10" fmla="*/ 17616 w 316538"/>
                  <a:gd name="connsiteY10" fmla="*/ 322892 h 349350"/>
                  <a:gd name="connsiteX11" fmla="*/ 14441 w 316538"/>
                  <a:gd name="connsiteY11" fmla="*/ 254629 h 349350"/>
                  <a:gd name="connsiteX12" fmla="*/ 153 w 316538"/>
                  <a:gd name="connsiteY12" fmla="*/ 238754 h 349350"/>
                  <a:gd name="connsiteX13" fmla="*/ 6503 w 316538"/>
                  <a:gd name="connsiteY13" fmla="*/ 214942 h 349350"/>
                  <a:gd name="connsiteX14" fmla="*/ 153 w 316538"/>
                  <a:gd name="connsiteY14" fmla="*/ 184779 h 349350"/>
                  <a:gd name="connsiteX15" fmla="*/ 6503 w 316538"/>
                  <a:gd name="connsiteY15" fmla="*/ 97467 h 349350"/>
                  <a:gd name="connsiteX16" fmla="*/ 27141 w 316538"/>
                  <a:gd name="connsiteY16" fmla="*/ 72067 h 349350"/>
                  <a:gd name="connsiteX17" fmla="*/ 52541 w 316538"/>
                  <a:gd name="connsiteY17" fmla="*/ 97467 h 349350"/>
                  <a:gd name="connsiteX18" fmla="*/ 65241 w 316538"/>
                  <a:gd name="connsiteY18" fmla="*/ 43492 h 349350"/>
                  <a:gd name="connsiteX19" fmla="*/ 87466 w 316538"/>
                  <a:gd name="connsiteY19" fmla="*/ 40317 h 349350"/>
                  <a:gd name="connsiteX20" fmla="*/ 57303 w 316538"/>
                  <a:gd name="connsiteY20" fmla="*/ 21267 h 349350"/>
                  <a:gd name="connsiteX21" fmla="*/ 168428 w 316538"/>
                  <a:gd name="connsiteY21" fmla="*/ 629 h 349350"/>
                  <a:gd name="connsiteX22" fmla="*/ 216053 w 316538"/>
                  <a:gd name="connsiteY22" fmla="*/ 46667 h 349350"/>
                  <a:gd name="connsiteX23" fmla="*/ 314478 w 316538"/>
                  <a:gd name="connsiteY23" fmla="*/ 91117 h 34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16538" h="349350">
                    <a:moveTo>
                      <a:pt x="314478" y="91117"/>
                    </a:moveTo>
                    <a:cubicBezTo>
                      <a:pt x="297545" y="91382"/>
                      <a:pt x="161549" y="46402"/>
                      <a:pt x="114453" y="48254"/>
                    </a:cubicBezTo>
                    <a:cubicBezTo>
                      <a:pt x="67357" y="50106"/>
                      <a:pt x="32167" y="102229"/>
                      <a:pt x="31903" y="102229"/>
                    </a:cubicBezTo>
                    <a:cubicBezTo>
                      <a:pt x="31639" y="102229"/>
                      <a:pt x="104399" y="43227"/>
                      <a:pt x="112866" y="48254"/>
                    </a:cubicBezTo>
                    <a:cubicBezTo>
                      <a:pt x="121333" y="53281"/>
                      <a:pt x="88788" y="107786"/>
                      <a:pt x="82703" y="132392"/>
                    </a:cubicBezTo>
                    <a:cubicBezTo>
                      <a:pt x="76618" y="156998"/>
                      <a:pt x="82438" y="195098"/>
                      <a:pt x="76353" y="195892"/>
                    </a:cubicBezTo>
                    <a:cubicBezTo>
                      <a:pt x="70268" y="196686"/>
                      <a:pt x="45133" y="114400"/>
                      <a:pt x="46191" y="137154"/>
                    </a:cubicBezTo>
                    <a:cubicBezTo>
                      <a:pt x="47249" y="159908"/>
                      <a:pt x="76618" y="299079"/>
                      <a:pt x="82703" y="332417"/>
                    </a:cubicBezTo>
                    <a:cubicBezTo>
                      <a:pt x="88788" y="365755"/>
                      <a:pt x="90905" y="340090"/>
                      <a:pt x="82703" y="337179"/>
                    </a:cubicBezTo>
                    <a:cubicBezTo>
                      <a:pt x="74501" y="334269"/>
                      <a:pt x="44339" y="317335"/>
                      <a:pt x="33491" y="314954"/>
                    </a:cubicBezTo>
                    <a:cubicBezTo>
                      <a:pt x="22643" y="312573"/>
                      <a:pt x="20791" y="332946"/>
                      <a:pt x="17616" y="322892"/>
                    </a:cubicBezTo>
                    <a:cubicBezTo>
                      <a:pt x="14441" y="312838"/>
                      <a:pt x="17351" y="268652"/>
                      <a:pt x="14441" y="254629"/>
                    </a:cubicBezTo>
                    <a:cubicBezTo>
                      <a:pt x="11530" y="240606"/>
                      <a:pt x="1476" y="245369"/>
                      <a:pt x="153" y="238754"/>
                    </a:cubicBezTo>
                    <a:cubicBezTo>
                      <a:pt x="-1170" y="232139"/>
                      <a:pt x="6503" y="223938"/>
                      <a:pt x="6503" y="214942"/>
                    </a:cubicBezTo>
                    <a:cubicBezTo>
                      <a:pt x="6503" y="205946"/>
                      <a:pt x="153" y="204358"/>
                      <a:pt x="153" y="184779"/>
                    </a:cubicBezTo>
                    <a:cubicBezTo>
                      <a:pt x="153" y="165200"/>
                      <a:pt x="2005" y="116252"/>
                      <a:pt x="6503" y="97467"/>
                    </a:cubicBezTo>
                    <a:cubicBezTo>
                      <a:pt x="11001" y="78682"/>
                      <a:pt x="19468" y="72067"/>
                      <a:pt x="27141" y="72067"/>
                    </a:cubicBezTo>
                    <a:cubicBezTo>
                      <a:pt x="34814" y="72067"/>
                      <a:pt x="46191" y="102229"/>
                      <a:pt x="52541" y="97467"/>
                    </a:cubicBezTo>
                    <a:cubicBezTo>
                      <a:pt x="58891" y="92705"/>
                      <a:pt x="59420" y="53017"/>
                      <a:pt x="65241" y="43492"/>
                    </a:cubicBezTo>
                    <a:cubicBezTo>
                      <a:pt x="71062" y="33967"/>
                      <a:pt x="88789" y="44021"/>
                      <a:pt x="87466" y="40317"/>
                    </a:cubicBezTo>
                    <a:cubicBezTo>
                      <a:pt x="86143" y="36613"/>
                      <a:pt x="43809" y="27882"/>
                      <a:pt x="57303" y="21267"/>
                    </a:cubicBezTo>
                    <a:cubicBezTo>
                      <a:pt x="70797" y="14652"/>
                      <a:pt x="141970" y="-3604"/>
                      <a:pt x="168428" y="629"/>
                    </a:cubicBezTo>
                    <a:cubicBezTo>
                      <a:pt x="194886" y="4862"/>
                      <a:pt x="193034" y="33702"/>
                      <a:pt x="216053" y="46667"/>
                    </a:cubicBezTo>
                    <a:cubicBezTo>
                      <a:pt x="239072" y="59632"/>
                      <a:pt x="331411" y="90852"/>
                      <a:pt x="314478" y="9111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31B94A01-BB2B-4A99-86F4-225B12C4BB3C}"/>
                  </a:ext>
                </a:extLst>
              </p:cNvPr>
              <p:cNvSpPr/>
              <p:nvPr/>
            </p:nvSpPr>
            <p:spPr>
              <a:xfrm>
                <a:off x="2992967" y="3481663"/>
                <a:ext cx="347244" cy="173892"/>
              </a:xfrm>
              <a:custGeom>
                <a:avLst/>
                <a:gdLst>
                  <a:gd name="connsiteX0" fmla="*/ 67733 w 347244"/>
                  <a:gd name="connsiteY0" fmla="*/ 53170 h 173892"/>
                  <a:gd name="connsiteX1" fmla="*/ 120650 w 347244"/>
                  <a:gd name="connsiteY1" fmla="*/ 51054 h 173892"/>
                  <a:gd name="connsiteX2" fmla="*/ 332316 w 347244"/>
                  <a:gd name="connsiteY2" fmla="*/ 40470 h 173892"/>
                  <a:gd name="connsiteX3" fmla="*/ 241300 w 347244"/>
                  <a:gd name="connsiteY3" fmla="*/ 29887 h 173892"/>
                  <a:gd name="connsiteX4" fmla="*/ 347133 w 347244"/>
                  <a:gd name="connsiteY4" fmla="*/ 84920 h 173892"/>
                  <a:gd name="connsiteX5" fmla="*/ 260350 w 347244"/>
                  <a:gd name="connsiteY5" fmla="*/ 25654 h 173892"/>
                  <a:gd name="connsiteX6" fmla="*/ 201083 w 347244"/>
                  <a:gd name="connsiteY6" fmla="*/ 25654 h 173892"/>
                  <a:gd name="connsiteX7" fmla="*/ 0 w 347244"/>
                  <a:gd name="connsiteY7" fmla="*/ 173820 h 173892"/>
                  <a:gd name="connsiteX8" fmla="*/ 198966 w 347244"/>
                  <a:gd name="connsiteY8" fmla="*/ 4487 h 173892"/>
                  <a:gd name="connsiteX9" fmla="*/ 67733 w 347244"/>
                  <a:gd name="connsiteY9" fmla="*/ 53170 h 17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244" h="173892">
                    <a:moveTo>
                      <a:pt x="67733" y="53170"/>
                    </a:moveTo>
                    <a:cubicBezTo>
                      <a:pt x="54680" y="60931"/>
                      <a:pt x="120650" y="51054"/>
                      <a:pt x="120650" y="51054"/>
                    </a:cubicBezTo>
                    <a:cubicBezTo>
                      <a:pt x="164747" y="48937"/>
                      <a:pt x="312208" y="43998"/>
                      <a:pt x="332316" y="40470"/>
                    </a:cubicBezTo>
                    <a:cubicBezTo>
                      <a:pt x="352424" y="36942"/>
                      <a:pt x="238831" y="22479"/>
                      <a:pt x="241300" y="29887"/>
                    </a:cubicBezTo>
                    <a:cubicBezTo>
                      <a:pt x="243769" y="37295"/>
                      <a:pt x="343958" y="85625"/>
                      <a:pt x="347133" y="84920"/>
                    </a:cubicBezTo>
                    <a:cubicBezTo>
                      <a:pt x="350308" y="84215"/>
                      <a:pt x="284692" y="35532"/>
                      <a:pt x="260350" y="25654"/>
                    </a:cubicBezTo>
                    <a:cubicBezTo>
                      <a:pt x="236008" y="15776"/>
                      <a:pt x="244475" y="960"/>
                      <a:pt x="201083" y="25654"/>
                    </a:cubicBezTo>
                    <a:cubicBezTo>
                      <a:pt x="157691" y="50348"/>
                      <a:pt x="353" y="177348"/>
                      <a:pt x="0" y="173820"/>
                    </a:cubicBezTo>
                    <a:cubicBezTo>
                      <a:pt x="-353" y="170292"/>
                      <a:pt x="184149" y="26006"/>
                      <a:pt x="198966" y="4487"/>
                    </a:cubicBezTo>
                    <a:cubicBezTo>
                      <a:pt x="213783" y="-17032"/>
                      <a:pt x="80786" y="45409"/>
                      <a:pt x="67733" y="5317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954FCE3E-4518-421C-B6C7-B597D5A5C553}"/>
                  </a:ext>
                </a:extLst>
              </p:cNvPr>
              <p:cNvSpPr/>
              <p:nvPr/>
            </p:nvSpPr>
            <p:spPr>
              <a:xfrm>
                <a:off x="2997088" y="3449564"/>
                <a:ext cx="349507" cy="161833"/>
              </a:xfrm>
              <a:custGeom>
                <a:avLst/>
                <a:gdLst>
                  <a:gd name="connsiteX0" fmla="*/ 349362 w 349507"/>
                  <a:gd name="connsiteY0" fmla="*/ 64103 h 161833"/>
                  <a:gd name="connsiteX1" fmla="*/ 148279 w 349507"/>
                  <a:gd name="connsiteY1" fmla="*/ 42936 h 161833"/>
                  <a:gd name="connsiteX2" fmla="*/ 50912 w 349507"/>
                  <a:gd name="connsiteY2" fmla="*/ 100086 h 161833"/>
                  <a:gd name="connsiteX3" fmla="*/ 112 w 349507"/>
                  <a:gd name="connsiteY3" fmla="*/ 161469 h 161833"/>
                  <a:gd name="connsiteX4" fmla="*/ 63612 w 349507"/>
                  <a:gd name="connsiteY4" fmla="*/ 70453 h 161833"/>
                  <a:gd name="connsiteX5" fmla="*/ 103829 w 349507"/>
                  <a:gd name="connsiteY5" fmla="*/ 603 h 161833"/>
                  <a:gd name="connsiteX6" fmla="*/ 110179 w 349507"/>
                  <a:gd name="connsiteY6" fmla="*/ 36586 h 161833"/>
                  <a:gd name="connsiteX7" fmla="*/ 180029 w 349507"/>
                  <a:gd name="connsiteY7" fmla="*/ 36586 h 161833"/>
                  <a:gd name="connsiteX8" fmla="*/ 349362 w 349507"/>
                  <a:gd name="connsiteY8" fmla="*/ 64103 h 16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507" h="161833">
                    <a:moveTo>
                      <a:pt x="349362" y="64103"/>
                    </a:moveTo>
                    <a:cubicBezTo>
                      <a:pt x="344071" y="65161"/>
                      <a:pt x="198021" y="36939"/>
                      <a:pt x="148279" y="42936"/>
                    </a:cubicBezTo>
                    <a:cubicBezTo>
                      <a:pt x="98537" y="48933"/>
                      <a:pt x="75606" y="80331"/>
                      <a:pt x="50912" y="100086"/>
                    </a:cubicBezTo>
                    <a:cubicBezTo>
                      <a:pt x="26218" y="119841"/>
                      <a:pt x="-2005" y="166408"/>
                      <a:pt x="112" y="161469"/>
                    </a:cubicBezTo>
                    <a:cubicBezTo>
                      <a:pt x="2229" y="156530"/>
                      <a:pt x="46326" y="97264"/>
                      <a:pt x="63612" y="70453"/>
                    </a:cubicBezTo>
                    <a:cubicBezTo>
                      <a:pt x="80898" y="43642"/>
                      <a:pt x="96068" y="6247"/>
                      <a:pt x="103829" y="603"/>
                    </a:cubicBezTo>
                    <a:cubicBezTo>
                      <a:pt x="111590" y="-5042"/>
                      <a:pt x="97479" y="30589"/>
                      <a:pt x="110179" y="36586"/>
                    </a:cubicBezTo>
                    <a:cubicBezTo>
                      <a:pt x="122879" y="42583"/>
                      <a:pt x="146162" y="33411"/>
                      <a:pt x="180029" y="36586"/>
                    </a:cubicBezTo>
                    <a:cubicBezTo>
                      <a:pt x="213896" y="39761"/>
                      <a:pt x="354653" y="63045"/>
                      <a:pt x="349362" y="6410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D6DAB14C-D1E5-433A-B878-52C180BE61E6}"/>
                  </a:ext>
                </a:extLst>
              </p:cNvPr>
              <p:cNvSpPr/>
              <p:nvPr/>
            </p:nvSpPr>
            <p:spPr>
              <a:xfrm>
                <a:off x="4231246" y="4632665"/>
                <a:ext cx="506177" cy="345218"/>
              </a:xfrm>
              <a:custGeom>
                <a:avLst/>
                <a:gdLst>
                  <a:gd name="connsiteX0" fmla="*/ 394 w 506177"/>
                  <a:gd name="connsiteY0" fmla="*/ 295 h 345218"/>
                  <a:gd name="connsiteX1" fmla="*/ 203594 w 506177"/>
                  <a:gd name="connsiteY1" fmla="*/ 300015 h 345218"/>
                  <a:gd name="connsiteX2" fmla="*/ 96914 w 506177"/>
                  <a:gd name="connsiteY2" fmla="*/ 127295 h 345218"/>
                  <a:gd name="connsiteX3" fmla="*/ 198514 w 506177"/>
                  <a:gd name="connsiteY3" fmla="*/ 340655 h 345218"/>
                  <a:gd name="connsiteX4" fmla="*/ 213754 w 506177"/>
                  <a:gd name="connsiteY4" fmla="*/ 274615 h 345218"/>
                  <a:gd name="connsiteX5" fmla="*/ 254394 w 506177"/>
                  <a:gd name="connsiteY5" fmla="*/ 289855 h 345218"/>
                  <a:gd name="connsiteX6" fmla="*/ 315354 w 506177"/>
                  <a:gd name="connsiteY6" fmla="*/ 208575 h 345218"/>
                  <a:gd name="connsiteX7" fmla="*/ 355994 w 506177"/>
                  <a:gd name="connsiteY7" fmla="*/ 228895 h 345218"/>
                  <a:gd name="connsiteX8" fmla="*/ 503314 w 506177"/>
                  <a:gd name="connsiteY8" fmla="*/ 132375 h 345218"/>
                  <a:gd name="connsiteX9" fmla="*/ 208674 w 506177"/>
                  <a:gd name="connsiteY9" fmla="*/ 274615 h 345218"/>
                  <a:gd name="connsiteX10" fmla="*/ 152794 w 506177"/>
                  <a:gd name="connsiteY10" fmla="*/ 244135 h 345218"/>
                  <a:gd name="connsiteX11" fmla="*/ 394 w 506177"/>
                  <a:gd name="connsiteY11" fmla="*/ 295 h 34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6177" h="345218">
                    <a:moveTo>
                      <a:pt x="394" y="295"/>
                    </a:moveTo>
                    <a:cubicBezTo>
                      <a:pt x="8861" y="9608"/>
                      <a:pt x="187507" y="278848"/>
                      <a:pt x="203594" y="300015"/>
                    </a:cubicBezTo>
                    <a:cubicBezTo>
                      <a:pt x="219681" y="321182"/>
                      <a:pt x="97761" y="120522"/>
                      <a:pt x="96914" y="127295"/>
                    </a:cubicBezTo>
                    <a:cubicBezTo>
                      <a:pt x="96067" y="134068"/>
                      <a:pt x="179041" y="316102"/>
                      <a:pt x="198514" y="340655"/>
                    </a:cubicBezTo>
                    <a:cubicBezTo>
                      <a:pt x="217987" y="365208"/>
                      <a:pt x="204441" y="283082"/>
                      <a:pt x="213754" y="274615"/>
                    </a:cubicBezTo>
                    <a:cubicBezTo>
                      <a:pt x="223067" y="266148"/>
                      <a:pt x="237461" y="300862"/>
                      <a:pt x="254394" y="289855"/>
                    </a:cubicBezTo>
                    <a:cubicBezTo>
                      <a:pt x="271327" y="278848"/>
                      <a:pt x="298421" y="218735"/>
                      <a:pt x="315354" y="208575"/>
                    </a:cubicBezTo>
                    <a:cubicBezTo>
                      <a:pt x="332287" y="198415"/>
                      <a:pt x="324667" y="241595"/>
                      <a:pt x="355994" y="228895"/>
                    </a:cubicBezTo>
                    <a:cubicBezTo>
                      <a:pt x="387321" y="216195"/>
                      <a:pt x="527867" y="124755"/>
                      <a:pt x="503314" y="132375"/>
                    </a:cubicBezTo>
                    <a:cubicBezTo>
                      <a:pt x="478761" y="139995"/>
                      <a:pt x="267094" y="255988"/>
                      <a:pt x="208674" y="274615"/>
                    </a:cubicBezTo>
                    <a:cubicBezTo>
                      <a:pt x="150254" y="293242"/>
                      <a:pt x="183274" y="283928"/>
                      <a:pt x="152794" y="244135"/>
                    </a:cubicBezTo>
                    <a:cubicBezTo>
                      <a:pt x="122314" y="204342"/>
                      <a:pt x="-8073" y="-9018"/>
                      <a:pt x="394" y="29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6CA70E65-358F-4A55-908F-1B3F36B2A93C}"/>
                  </a:ext>
                </a:extLst>
              </p:cNvPr>
              <p:cNvSpPr/>
              <p:nvPr/>
            </p:nvSpPr>
            <p:spPr>
              <a:xfrm>
                <a:off x="4181793" y="4578940"/>
                <a:ext cx="244894" cy="441160"/>
              </a:xfrm>
              <a:custGeom>
                <a:avLst/>
                <a:gdLst>
                  <a:gd name="connsiteX0" fmla="*/ 4127 w 244894"/>
                  <a:gd name="connsiteY0" fmla="*/ 13380 h 441160"/>
                  <a:gd name="connsiteX1" fmla="*/ 65087 w 244894"/>
                  <a:gd name="connsiteY1" fmla="*/ 74340 h 441160"/>
                  <a:gd name="connsiteX2" fmla="*/ 242887 w 244894"/>
                  <a:gd name="connsiteY2" fmla="*/ 363900 h 441160"/>
                  <a:gd name="connsiteX3" fmla="*/ 161607 w 244894"/>
                  <a:gd name="connsiteY3" fmla="*/ 435020 h 441160"/>
                  <a:gd name="connsiteX4" fmla="*/ 171767 w 244894"/>
                  <a:gd name="connsiteY4" fmla="*/ 429940 h 441160"/>
                  <a:gd name="connsiteX5" fmla="*/ 222567 w 244894"/>
                  <a:gd name="connsiteY5" fmla="*/ 368980 h 441160"/>
                  <a:gd name="connsiteX6" fmla="*/ 166687 w 244894"/>
                  <a:gd name="connsiteY6" fmla="*/ 282620 h 441160"/>
                  <a:gd name="connsiteX7" fmla="*/ 4127 w 244894"/>
                  <a:gd name="connsiteY7" fmla="*/ 13380 h 44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4894" h="441160">
                    <a:moveTo>
                      <a:pt x="4127" y="13380"/>
                    </a:moveTo>
                    <a:cubicBezTo>
                      <a:pt x="-12806" y="-21333"/>
                      <a:pt x="25294" y="15920"/>
                      <a:pt x="65087" y="74340"/>
                    </a:cubicBezTo>
                    <a:cubicBezTo>
                      <a:pt x="104880" y="132760"/>
                      <a:pt x="226800" y="303787"/>
                      <a:pt x="242887" y="363900"/>
                    </a:cubicBezTo>
                    <a:cubicBezTo>
                      <a:pt x="258974" y="424013"/>
                      <a:pt x="173460" y="424013"/>
                      <a:pt x="161607" y="435020"/>
                    </a:cubicBezTo>
                    <a:cubicBezTo>
                      <a:pt x="149754" y="446027"/>
                      <a:pt x="161607" y="440947"/>
                      <a:pt x="171767" y="429940"/>
                    </a:cubicBezTo>
                    <a:cubicBezTo>
                      <a:pt x="181927" y="418933"/>
                      <a:pt x="223414" y="393533"/>
                      <a:pt x="222567" y="368980"/>
                    </a:cubicBezTo>
                    <a:cubicBezTo>
                      <a:pt x="221720" y="344427"/>
                      <a:pt x="205634" y="338500"/>
                      <a:pt x="166687" y="282620"/>
                    </a:cubicBezTo>
                    <a:cubicBezTo>
                      <a:pt x="127740" y="226740"/>
                      <a:pt x="21060" y="48093"/>
                      <a:pt x="4127" y="1338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03C78DE4-12AF-48B1-8F56-7E70A0A703E5}"/>
                  </a:ext>
                </a:extLst>
              </p:cNvPr>
              <p:cNvSpPr/>
              <p:nvPr/>
            </p:nvSpPr>
            <p:spPr>
              <a:xfrm>
                <a:off x="3319783" y="4584521"/>
                <a:ext cx="191315" cy="495819"/>
              </a:xfrm>
              <a:custGeom>
                <a:avLst/>
                <a:gdLst>
                  <a:gd name="connsiteX0" fmla="*/ 143084 w 191315"/>
                  <a:gd name="connsiteY0" fmla="*/ 120829 h 495819"/>
                  <a:gd name="connsiteX1" fmla="*/ 136734 w 191315"/>
                  <a:gd name="connsiteY1" fmla="*/ 281696 h 495819"/>
                  <a:gd name="connsiteX2" fmla="*/ 104984 w 191315"/>
                  <a:gd name="connsiteY2" fmla="*/ 216079 h 495819"/>
                  <a:gd name="connsiteX3" fmla="*/ 189650 w 191315"/>
                  <a:gd name="connsiteY3" fmla="*/ 487012 h 495819"/>
                  <a:gd name="connsiteX4" fmla="*/ 149434 w 191315"/>
                  <a:gd name="connsiteY4" fmla="*/ 393879 h 495819"/>
                  <a:gd name="connsiteX5" fmla="*/ 11850 w 191315"/>
                  <a:gd name="connsiteY5" fmla="*/ 42512 h 495819"/>
                  <a:gd name="connsiteX6" fmla="*/ 11850 w 191315"/>
                  <a:gd name="connsiteY6" fmla="*/ 12879 h 495819"/>
                  <a:gd name="connsiteX7" fmla="*/ 52067 w 191315"/>
                  <a:gd name="connsiteY7" fmla="*/ 103896 h 495819"/>
                  <a:gd name="connsiteX8" fmla="*/ 126150 w 191315"/>
                  <a:gd name="connsiteY8" fmla="*/ 266879 h 495819"/>
                  <a:gd name="connsiteX9" fmla="*/ 143084 w 191315"/>
                  <a:gd name="connsiteY9" fmla="*/ 120829 h 49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315" h="495819">
                    <a:moveTo>
                      <a:pt x="143084" y="120829"/>
                    </a:moveTo>
                    <a:cubicBezTo>
                      <a:pt x="144848" y="123299"/>
                      <a:pt x="143084" y="265821"/>
                      <a:pt x="136734" y="281696"/>
                    </a:cubicBezTo>
                    <a:cubicBezTo>
                      <a:pt x="130384" y="297571"/>
                      <a:pt x="96165" y="181860"/>
                      <a:pt x="104984" y="216079"/>
                    </a:cubicBezTo>
                    <a:cubicBezTo>
                      <a:pt x="113803" y="250298"/>
                      <a:pt x="182242" y="457379"/>
                      <a:pt x="189650" y="487012"/>
                    </a:cubicBezTo>
                    <a:cubicBezTo>
                      <a:pt x="197058" y="516645"/>
                      <a:pt x="179067" y="467962"/>
                      <a:pt x="149434" y="393879"/>
                    </a:cubicBezTo>
                    <a:cubicBezTo>
                      <a:pt x="119801" y="319796"/>
                      <a:pt x="34781" y="106012"/>
                      <a:pt x="11850" y="42512"/>
                    </a:cubicBezTo>
                    <a:cubicBezTo>
                      <a:pt x="-11081" y="-20988"/>
                      <a:pt x="5147" y="2648"/>
                      <a:pt x="11850" y="12879"/>
                    </a:cubicBezTo>
                    <a:cubicBezTo>
                      <a:pt x="18553" y="23110"/>
                      <a:pt x="33017" y="61563"/>
                      <a:pt x="52067" y="103896"/>
                    </a:cubicBezTo>
                    <a:cubicBezTo>
                      <a:pt x="71117" y="146229"/>
                      <a:pt x="110275" y="259118"/>
                      <a:pt x="126150" y="266879"/>
                    </a:cubicBezTo>
                    <a:cubicBezTo>
                      <a:pt x="142025" y="274640"/>
                      <a:pt x="141320" y="118359"/>
                      <a:pt x="143084" y="120829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D60157F1-28AD-468C-8D97-3E532E185B97}"/>
                  </a:ext>
                </a:extLst>
              </p:cNvPr>
              <p:cNvSpPr/>
              <p:nvPr/>
            </p:nvSpPr>
            <p:spPr>
              <a:xfrm>
                <a:off x="4681591" y="5114713"/>
                <a:ext cx="385709" cy="2231486"/>
              </a:xfrm>
              <a:custGeom>
                <a:avLst/>
                <a:gdLst>
                  <a:gd name="connsiteX0" fmla="*/ 385709 w 385709"/>
                  <a:gd name="connsiteY0" fmla="*/ 3387 h 2231486"/>
                  <a:gd name="connsiteX1" fmla="*/ 161342 w 385709"/>
                  <a:gd name="connsiteY1" fmla="*/ 807720 h 2231486"/>
                  <a:gd name="connsiteX2" fmla="*/ 220609 w 385709"/>
                  <a:gd name="connsiteY2" fmla="*/ 481754 h 2231486"/>
                  <a:gd name="connsiteX3" fmla="*/ 127476 w 385709"/>
                  <a:gd name="connsiteY3" fmla="*/ 1260687 h 2231486"/>
                  <a:gd name="connsiteX4" fmla="*/ 127476 w 385709"/>
                  <a:gd name="connsiteY4" fmla="*/ 1104054 h 2231486"/>
                  <a:gd name="connsiteX5" fmla="*/ 4709 w 385709"/>
                  <a:gd name="connsiteY5" fmla="*/ 2204720 h 2231486"/>
                  <a:gd name="connsiteX6" fmla="*/ 38576 w 385709"/>
                  <a:gd name="connsiteY6" fmla="*/ 1781387 h 2231486"/>
                  <a:gd name="connsiteX7" fmla="*/ 161342 w 385709"/>
                  <a:gd name="connsiteY7" fmla="*/ 570654 h 2231486"/>
                  <a:gd name="connsiteX8" fmla="*/ 385709 w 385709"/>
                  <a:gd name="connsiteY8" fmla="*/ 3387 h 223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09" h="2231486">
                    <a:moveTo>
                      <a:pt x="385709" y="3387"/>
                    </a:moveTo>
                    <a:cubicBezTo>
                      <a:pt x="385709" y="42898"/>
                      <a:pt x="188859" y="727992"/>
                      <a:pt x="161342" y="807720"/>
                    </a:cubicBezTo>
                    <a:cubicBezTo>
                      <a:pt x="133825" y="887448"/>
                      <a:pt x="226253" y="406260"/>
                      <a:pt x="220609" y="481754"/>
                    </a:cubicBezTo>
                    <a:cubicBezTo>
                      <a:pt x="214965" y="557249"/>
                      <a:pt x="142998" y="1156970"/>
                      <a:pt x="127476" y="1260687"/>
                    </a:cubicBezTo>
                    <a:cubicBezTo>
                      <a:pt x="111954" y="1364404"/>
                      <a:pt x="147937" y="946715"/>
                      <a:pt x="127476" y="1104054"/>
                    </a:cubicBezTo>
                    <a:cubicBezTo>
                      <a:pt x="107015" y="1261393"/>
                      <a:pt x="19526" y="2091831"/>
                      <a:pt x="4709" y="2204720"/>
                    </a:cubicBezTo>
                    <a:cubicBezTo>
                      <a:pt x="-10108" y="2317609"/>
                      <a:pt x="12471" y="2053731"/>
                      <a:pt x="38576" y="1781387"/>
                    </a:cubicBezTo>
                    <a:cubicBezTo>
                      <a:pt x="64681" y="1509043"/>
                      <a:pt x="102781" y="864165"/>
                      <a:pt x="161342" y="570654"/>
                    </a:cubicBezTo>
                    <a:cubicBezTo>
                      <a:pt x="219903" y="277143"/>
                      <a:pt x="385709" y="-36124"/>
                      <a:pt x="385709" y="33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CA0E3C8D-37BF-4E5D-A63E-9408C59A3E69}"/>
                  </a:ext>
                </a:extLst>
              </p:cNvPr>
              <p:cNvSpPr/>
              <p:nvPr/>
            </p:nvSpPr>
            <p:spPr>
              <a:xfrm>
                <a:off x="4796779" y="5279275"/>
                <a:ext cx="537270" cy="2901835"/>
              </a:xfrm>
              <a:custGeom>
                <a:avLst/>
                <a:gdLst>
                  <a:gd name="connsiteX0" fmla="*/ 505471 w 537270"/>
                  <a:gd name="connsiteY0" fmla="*/ 118225 h 2901835"/>
                  <a:gd name="connsiteX1" fmla="*/ 264171 w 537270"/>
                  <a:gd name="connsiteY1" fmla="*/ 943725 h 2901835"/>
                  <a:gd name="connsiteX2" fmla="*/ 283221 w 537270"/>
                  <a:gd name="connsiteY2" fmla="*/ 842125 h 2901835"/>
                  <a:gd name="connsiteX3" fmla="*/ 245121 w 537270"/>
                  <a:gd name="connsiteY3" fmla="*/ 1451725 h 2901835"/>
                  <a:gd name="connsiteX4" fmla="*/ 346721 w 537270"/>
                  <a:gd name="connsiteY4" fmla="*/ 797675 h 2901835"/>
                  <a:gd name="connsiteX5" fmla="*/ 480071 w 537270"/>
                  <a:gd name="connsiteY5" fmla="*/ 499225 h 2901835"/>
                  <a:gd name="connsiteX6" fmla="*/ 321321 w 537270"/>
                  <a:gd name="connsiteY6" fmla="*/ 1058025 h 2901835"/>
                  <a:gd name="connsiteX7" fmla="*/ 295921 w 537270"/>
                  <a:gd name="connsiteY7" fmla="*/ 1470775 h 2901835"/>
                  <a:gd name="connsiteX8" fmla="*/ 473721 w 537270"/>
                  <a:gd name="connsiteY8" fmla="*/ 886575 h 2901835"/>
                  <a:gd name="connsiteX9" fmla="*/ 264171 w 537270"/>
                  <a:gd name="connsiteY9" fmla="*/ 1680325 h 2901835"/>
                  <a:gd name="connsiteX10" fmla="*/ 60971 w 537270"/>
                  <a:gd name="connsiteY10" fmla="*/ 2334375 h 2901835"/>
                  <a:gd name="connsiteX11" fmla="*/ 16521 w 537270"/>
                  <a:gd name="connsiteY11" fmla="*/ 2899525 h 2901835"/>
                  <a:gd name="connsiteX12" fmla="*/ 3821 w 537270"/>
                  <a:gd name="connsiteY12" fmla="*/ 2499475 h 2901835"/>
                  <a:gd name="connsiteX13" fmla="*/ 80021 w 537270"/>
                  <a:gd name="connsiteY13" fmla="*/ 1673975 h 2901835"/>
                  <a:gd name="connsiteX14" fmla="*/ 187971 w 537270"/>
                  <a:gd name="connsiteY14" fmla="*/ 1210425 h 2901835"/>
                  <a:gd name="connsiteX15" fmla="*/ 264171 w 537270"/>
                  <a:gd name="connsiteY15" fmla="*/ 499225 h 2901835"/>
                  <a:gd name="connsiteX16" fmla="*/ 511821 w 537270"/>
                  <a:gd name="connsiteY16" fmla="*/ 48375 h 2901835"/>
                  <a:gd name="connsiteX17" fmla="*/ 505471 w 537270"/>
                  <a:gd name="connsiteY17" fmla="*/ 118225 h 290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7270" h="2901835">
                    <a:moveTo>
                      <a:pt x="505471" y="118225"/>
                    </a:moveTo>
                    <a:cubicBezTo>
                      <a:pt x="464196" y="267450"/>
                      <a:pt x="301213" y="823075"/>
                      <a:pt x="264171" y="943725"/>
                    </a:cubicBezTo>
                    <a:cubicBezTo>
                      <a:pt x="227129" y="1064375"/>
                      <a:pt x="286396" y="757458"/>
                      <a:pt x="283221" y="842125"/>
                    </a:cubicBezTo>
                    <a:cubicBezTo>
                      <a:pt x="280046" y="926792"/>
                      <a:pt x="234538" y="1459133"/>
                      <a:pt x="245121" y="1451725"/>
                    </a:cubicBezTo>
                    <a:cubicBezTo>
                      <a:pt x="255704" y="1444317"/>
                      <a:pt x="307563" y="956425"/>
                      <a:pt x="346721" y="797675"/>
                    </a:cubicBezTo>
                    <a:cubicBezTo>
                      <a:pt x="385879" y="638925"/>
                      <a:pt x="484304" y="455833"/>
                      <a:pt x="480071" y="499225"/>
                    </a:cubicBezTo>
                    <a:cubicBezTo>
                      <a:pt x="475838" y="542617"/>
                      <a:pt x="352013" y="896100"/>
                      <a:pt x="321321" y="1058025"/>
                    </a:cubicBezTo>
                    <a:cubicBezTo>
                      <a:pt x="290629" y="1219950"/>
                      <a:pt x="270521" y="1499350"/>
                      <a:pt x="295921" y="1470775"/>
                    </a:cubicBezTo>
                    <a:cubicBezTo>
                      <a:pt x="321321" y="1442200"/>
                      <a:pt x="479013" y="851650"/>
                      <a:pt x="473721" y="886575"/>
                    </a:cubicBezTo>
                    <a:cubicBezTo>
                      <a:pt x="468429" y="921500"/>
                      <a:pt x="332963" y="1439025"/>
                      <a:pt x="264171" y="1680325"/>
                    </a:cubicBezTo>
                    <a:cubicBezTo>
                      <a:pt x="195379" y="1921625"/>
                      <a:pt x="102246" y="2131175"/>
                      <a:pt x="60971" y="2334375"/>
                    </a:cubicBezTo>
                    <a:cubicBezTo>
                      <a:pt x="19696" y="2537575"/>
                      <a:pt x="26046" y="2872008"/>
                      <a:pt x="16521" y="2899525"/>
                    </a:cubicBezTo>
                    <a:cubicBezTo>
                      <a:pt x="6996" y="2927042"/>
                      <a:pt x="-6762" y="2703733"/>
                      <a:pt x="3821" y="2499475"/>
                    </a:cubicBezTo>
                    <a:cubicBezTo>
                      <a:pt x="14404" y="2295217"/>
                      <a:pt x="49329" y="1888817"/>
                      <a:pt x="80021" y="1673975"/>
                    </a:cubicBezTo>
                    <a:cubicBezTo>
                      <a:pt x="110713" y="1459133"/>
                      <a:pt x="157279" y="1406217"/>
                      <a:pt x="187971" y="1210425"/>
                    </a:cubicBezTo>
                    <a:cubicBezTo>
                      <a:pt x="218663" y="1014633"/>
                      <a:pt x="210196" y="692900"/>
                      <a:pt x="264171" y="499225"/>
                    </a:cubicBezTo>
                    <a:cubicBezTo>
                      <a:pt x="318146" y="305550"/>
                      <a:pt x="476896" y="117167"/>
                      <a:pt x="511821" y="48375"/>
                    </a:cubicBezTo>
                    <a:cubicBezTo>
                      <a:pt x="546746" y="-20417"/>
                      <a:pt x="546746" y="-31000"/>
                      <a:pt x="505471" y="1182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E46A3EDC-6203-4841-9687-66FBECF006BF}"/>
                  </a:ext>
                </a:extLst>
              </p:cNvPr>
              <p:cNvSpPr/>
              <p:nvPr/>
            </p:nvSpPr>
            <p:spPr>
              <a:xfrm>
                <a:off x="5105390" y="4999118"/>
                <a:ext cx="1678774" cy="785157"/>
              </a:xfrm>
              <a:custGeom>
                <a:avLst/>
                <a:gdLst>
                  <a:gd name="connsiteX0" fmla="*/ 10 w 1678774"/>
                  <a:gd name="connsiteY0" fmla="*/ 449 h 785157"/>
                  <a:gd name="connsiteX1" fmla="*/ 186277 w 1678774"/>
                  <a:gd name="connsiteY1" fmla="*/ 347582 h 785157"/>
                  <a:gd name="connsiteX2" fmla="*/ 232843 w 1678774"/>
                  <a:gd name="connsiteY2" fmla="*/ 279849 h 785157"/>
                  <a:gd name="connsiteX3" fmla="*/ 723910 w 1678774"/>
                  <a:gd name="connsiteY3" fmla="*/ 178249 h 785157"/>
                  <a:gd name="connsiteX4" fmla="*/ 838210 w 1678774"/>
                  <a:gd name="connsiteY4" fmla="*/ 174015 h 785157"/>
                  <a:gd name="connsiteX5" fmla="*/ 1155710 w 1678774"/>
                  <a:gd name="connsiteY5" fmla="*/ 182482 h 785157"/>
                  <a:gd name="connsiteX6" fmla="*/ 1016010 w 1678774"/>
                  <a:gd name="connsiteY6" fmla="*/ 207882 h 785157"/>
                  <a:gd name="connsiteX7" fmla="*/ 1329277 w 1678774"/>
                  <a:gd name="connsiteY7" fmla="*/ 432249 h 785157"/>
                  <a:gd name="connsiteX8" fmla="*/ 1676410 w 1678774"/>
                  <a:gd name="connsiteY8" fmla="*/ 711649 h 785157"/>
                  <a:gd name="connsiteX9" fmla="*/ 1485910 w 1678774"/>
                  <a:gd name="connsiteY9" fmla="*/ 593115 h 785157"/>
                  <a:gd name="connsiteX10" fmla="*/ 1566343 w 1678774"/>
                  <a:gd name="connsiteY10" fmla="*/ 779382 h 785157"/>
                  <a:gd name="connsiteX11" fmla="*/ 1020243 w 1678774"/>
                  <a:gd name="connsiteY11" fmla="*/ 330649 h 785157"/>
                  <a:gd name="connsiteX12" fmla="*/ 440277 w 1678774"/>
                  <a:gd name="connsiteY12" fmla="*/ 301015 h 785157"/>
                  <a:gd name="connsiteX13" fmla="*/ 249777 w 1678774"/>
                  <a:gd name="connsiteY13" fmla="*/ 330649 h 785157"/>
                  <a:gd name="connsiteX14" fmla="*/ 177810 w 1678774"/>
                  <a:gd name="connsiteY14" fmla="*/ 275615 h 785157"/>
                  <a:gd name="connsiteX15" fmla="*/ 10 w 1678774"/>
                  <a:gd name="connsiteY15" fmla="*/ 449 h 785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78774" h="785157">
                    <a:moveTo>
                      <a:pt x="10" y="449"/>
                    </a:moveTo>
                    <a:cubicBezTo>
                      <a:pt x="1421" y="12443"/>
                      <a:pt x="147472" y="301015"/>
                      <a:pt x="186277" y="347582"/>
                    </a:cubicBezTo>
                    <a:cubicBezTo>
                      <a:pt x="225082" y="394149"/>
                      <a:pt x="143238" y="308071"/>
                      <a:pt x="232843" y="279849"/>
                    </a:cubicBezTo>
                    <a:cubicBezTo>
                      <a:pt x="322449" y="251627"/>
                      <a:pt x="623016" y="195888"/>
                      <a:pt x="723910" y="178249"/>
                    </a:cubicBezTo>
                    <a:cubicBezTo>
                      <a:pt x="824804" y="160610"/>
                      <a:pt x="766243" y="173310"/>
                      <a:pt x="838210" y="174015"/>
                    </a:cubicBezTo>
                    <a:cubicBezTo>
                      <a:pt x="910177" y="174721"/>
                      <a:pt x="1126077" y="176838"/>
                      <a:pt x="1155710" y="182482"/>
                    </a:cubicBezTo>
                    <a:cubicBezTo>
                      <a:pt x="1185343" y="188126"/>
                      <a:pt x="987082" y="166254"/>
                      <a:pt x="1016010" y="207882"/>
                    </a:cubicBezTo>
                    <a:cubicBezTo>
                      <a:pt x="1044938" y="249510"/>
                      <a:pt x="1219210" y="348288"/>
                      <a:pt x="1329277" y="432249"/>
                    </a:cubicBezTo>
                    <a:cubicBezTo>
                      <a:pt x="1439344" y="516210"/>
                      <a:pt x="1650304" y="684838"/>
                      <a:pt x="1676410" y="711649"/>
                    </a:cubicBezTo>
                    <a:cubicBezTo>
                      <a:pt x="1702516" y="738460"/>
                      <a:pt x="1504254" y="581826"/>
                      <a:pt x="1485910" y="593115"/>
                    </a:cubicBezTo>
                    <a:cubicBezTo>
                      <a:pt x="1467566" y="604404"/>
                      <a:pt x="1643954" y="823126"/>
                      <a:pt x="1566343" y="779382"/>
                    </a:cubicBezTo>
                    <a:cubicBezTo>
                      <a:pt x="1488732" y="735638"/>
                      <a:pt x="1207921" y="410377"/>
                      <a:pt x="1020243" y="330649"/>
                    </a:cubicBezTo>
                    <a:cubicBezTo>
                      <a:pt x="832565" y="250921"/>
                      <a:pt x="568688" y="301015"/>
                      <a:pt x="440277" y="301015"/>
                    </a:cubicBezTo>
                    <a:cubicBezTo>
                      <a:pt x="311866" y="301015"/>
                      <a:pt x="293521" y="334882"/>
                      <a:pt x="249777" y="330649"/>
                    </a:cubicBezTo>
                    <a:cubicBezTo>
                      <a:pt x="206033" y="326416"/>
                      <a:pt x="212382" y="331354"/>
                      <a:pt x="177810" y="275615"/>
                    </a:cubicBezTo>
                    <a:cubicBezTo>
                      <a:pt x="143238" y="219876"/>
                      <a:pt x="-1401" y="-11545"/>
                      <a:pt x="10" y="4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36E9FFCB-4413-4758-97DE-4BD367B7DCF9}"/>
                  </a:ext>
                </a:extLst>
              </p:cNvPr>
              <p:cNvSpPr/>
              <p:nvPr/>
            </p:nvSpPr>
            <p:spPr>
              <a:xfrm>
                <a:off x="5220372" y="4843012"/>
                <a:ext cx="379472" cy="421902"/>
              </a:xfrm>
              <a:custGeom>
                <a:avLst/>
                <a:gdLst>
                  <a:gd name="connsiteX0" fmla="*/ 1868 w 379472"/>
                  <a:gd name="connsiteY0" fmla="*/ 33788 h 421902"/>
                  <a:gd name="connsiteX1" fmla="*/ 189828 w 379472"/>
                  <a:gd name="connsiteY1" fmla="*/ 389388 h 421902"/>
                  <a:gd name="connsiteX2" fmla="*/ 174588 w 379472"/>
                  <a:gd name="connsiteY2" fmla="*/ 262388 h 421902"/>
                  <a:gd name="connsiteX3" fmla="*/ 377788 w 379472"/>
                  <a:gd name="connsiteY3" fmla="*/ 3308 h 421902"/>
                  <a:gd name="connsiteX4" fmla="*/ 266028 w 379472"/>
                  <a:gd name="connsiteY4" fmla="*/ 135388 h 421902"/>
                  <a:gd name="connsiteX5" fmla="*/ 169508 w 379472"/>
                  <a:gd name="connsiteY5" fmla="*/ 414788 h 421902"/>
                  <a:gd name="connsiteX6" fmla="*/ 98388 w 379472"/>
                  <a:gd name="connsiteY6" fmla="*/ 313188 h 421902"/>
                  <a:gd name="connsiteX7" fmla="*/ 1868 w 379472"/>
                  <a:gd name="connsiteY7" fmla="*/ 33788 h 421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9472" h="421902">
                    <a:moveTo>
                      <a:pt x="1868" y="33788"/>
                    </a:moveTo>
                    <a:cubicBezTo>
                      <a:pt x="17108" y="46488"/>
                      <a:pt x="161041" y="351288"/>
                      <a:pt x="189828" y="389388"/>
                    </a:cubicBezTo>
                    <a:cubicBezTo>
                      <a:pt x="218615" y="427488"/>
                      <a:pt x="143261" y="326735"/>
                      <a:pt x="174588" y="262388"/>
                    </a:cubicBezTo>
                    <a:cubicBezTo>
                      <a:pt x="205915" y="198041"/>
                      <a:pt x="362548" y="24475"/>
                      <a:pt x="377788" y="3308"/>
                    </a:cubicBezTo>
                    <a:cubicBezTo>
                      <a:pt x="393028" y="-17859"/>
                      <a:pt x="300741" y="66808"/>
                      <a:pt x="266028" y="135388"/>
                    </a:cubicBezTo>
                    <a:cubicBezTo>
                      <a:pt x="231315" y="203968"/>
                      <a:pt x="197448" y="385155"/>
                      <a:pt x="169508" y="414788"/>
                    </a:cubicBezTo>
                    <a:cubicBezTo>
                      <a:pt x="141568" y="444421"/>
                      <a:pt x="128021" y="375841"/>
                      <a:pt x="98388" y="313188"/>
                    </a:cubicBezTo>
                    <a:cubicBezTo>
                      <a:pt x="68755" y="250535"/>
                      <a:pt x="-13372" y="21088"/>
                      <a:pt x="1868" y="337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1E36DA89-FF68-4E12-9723-F13E266BBF79}"/>
                  </a:ext>
                </a:extLst>
              </p:cNvPr>
              <p:cNvSpPr/>
              <p:nvPr/>
            </p:nvSpPr>
            <p:spPr>
              <a:xfrm>
                <a:off x="5440972" y="5046122"/>
                <a:ext cx="1230782" cy="431833"/>
              </a:xfrm>
              <a:custGeom>
                <a:avLst/>
                <a:gdLst>
                  <a:gd name="connsiteX0" fmla="*/ 3095 w 1230782"/>
                  <a:gd name="connsiteY0" fmla="*/ 25411 h 431833"/>
                  <a:gd name="connsiteX1" fmla="*/ 515328 w 1230782"/>
                  <a:gd name="connsiteY1" fmla="*/ 12711 h 431833"/>
                  <a:gd name="connsiteX2" fmla="*/ 485695 w 1230782"/>
                  <a:gd name="connsiteY2" fmla="*/ 21178 h 431833"/>
                  <a:gd name="connsiteX3" fmla="*/ 1010628 w 1230782"/>
                  <a:gd name="connsiteY3" fmla="*/ 262478 h 431833"/>
                  <a:gd name="connsiteX4" fmla="*/ 989461 w 1230782"/>
                  <a:gd name="connsiteY4" fmla="*/ 258245 h 431833"/>
                  <a:gd name="connsiteX5" fmla="*/ 1230761 w 1230782"/>
                  <a:gd name="connsiteY5" fmla="*/ 431811 h 431833"/>
                  <a:gd name="connsiteX6" fmla="*/ 1002161 w 1230782"/>
                  <a:gd name="connsiteY6" fmla="*/ 245545 h 431833"/>
                  <a:gd name="connsiteX7" fmla="*/ 786261 w 1230782"/>
                  <a:gd name="connsiteY7" fmla="*/ 59278 h 431833"/>
                  <a:gd name="connsiteX8" fmla="*/ 790495 w 1230782"/>
                  <a:gd name="connsiteY8" fmla="*/ 67745 h 431833"/>
                  <a:gd name="connsiteX9" fmla="*/ 3095 w 1230782"/>
                  <a:gd name="connsiteY9" fmla="*/ 25411 h 43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0782" h="431833">
                    <a:moveTo>
                      <a:pt x="3095" y="25411"/>
                    </a:moveTo>
                    <a:cubicBezTo>
                      <a:pt x="-42766" y="16239"/>
                      <a:pt x="434895" y="13416"/>
                      <a:pt x="515328" y="12711"/>
                    </a:cubicBezTo>
                    <a:cubicBezTo>
                      <a:pt x="595761" y="12005"/>
                      <a:pt x="403145" y="-20450"/>
                      <a:pt x="485695" y="21178"/>
                    </a:cubicBezTo>
                    <a:cubicBezTo>
                      <a:pt x="568245" y="62806"/>
                      <a:pt x="926667" y="222967"/>
                      <a:pt x="1010628" y="262478"/>
                    </a:cubicBezTo>
                    <a:cubicBezTo>
                      <a:pt x="1094589" y="301989"/>
                      <a:pt x="952772" y="230023"/>
                      <a:pt x="989461" y="258245"/>
                    </a:cubicBezTo>
                    <a:cubicBezTo>
                      <a:pt x="1026150" y="286467"/>
                      <a:pt x="1228644" y="433928"/>
                      <a:pt x="1230761" y="431811"/>
                    </a:cubicBezTo>
                    <a:cubicBezTo>
                      <a:pt x="1232878" y="429694"/>
                      <a:pt x="1076244" y="307634"/>
                      <a:pt x="1002161" y="245545"/>
                    </a:cubicBezTo>
                    <a:cubicBezTo>
                      <a:pt x="928078" y="183456"/>
                      <a:pt x="821539" y="88911"/>
                      <a:pt x="786261" y="59278"/>
                    </a:cubicBezTo>
                    <a:cubicBezTo>
                      <a:pt x="750983" y="29645"/>
                      <a:pt x="922434" y="80445"/>
                      <a:pt x="790495" y="67745"/>
                    </a:cubicBezTo>
                    <a:cubicBezTo>
                      <a:pt x="658556" y="55045"/>
                      <a:pt x="48956" y="34583"/>
                      <a:pt x="3095" y="254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D069D7F2-031B-497C-AFC6-50C4FCC3BE04}"/>
                  </a:ext>
                </a:extLst>
              </p:cNvPr>
              <p:cNvSpPr/>
              <p:nvPr/>
            </p:nvSpPr>
            <p:spPr>
              <a:xfrm>
                <a:off x="5616010" y="4876800"/>
                <a:ext cx="1317439" cy="255520"/>
              </a:xfrm>
              <a:custGeom>
                <a:avLst/>
                <a:gdLst>
                  <a:gd name="connsiteX0" fmla="*/ 1623 w 1317439"/>
                  <a:gd name="connsiteY0" fmla="*/ 0 h 255520"/>
                  <a:gd name="connsiteX1" fmla="*/ 154023 w 1317439"/>
                  <a:gd name="connsiteY1" fmla="*/ 33867 h 255520"/>
                  <a:gd name="connsiteX2" fmla="*/ 568890 w 1317439"/>
                  <a:gd name="connsiteY2" fmla="*/ 105833 h 255520"/>
                  <a:gd name="connsiteX3" fmla="*/ 361457 w 1317439"/>
                  <a:gd name="connsiteY3" fmla="*/ 105833 h 255520"/>
                  <a:gd name="connsiteX4" fmla="*/ 1313957 w 1317439"/>
                  <a:gd name="connsiteY4" fmla="*/ 254000 h 255520"/>
                  <a:gd name="connsiteX5" fmla="*/ 678957 w 1317439"/>
                  <a:gd name="connsiteY5" fmla="*/ 177800 h 255520"/>
                  <a:gd name="connsiteX6" fmla="*/ 581590 w 1317439"/>
                  <a:gd name="connsiteY6" fmla="*/ 97367 h 255520"/>
                  <a:gd name="connsiteX7" fmla="*/ 458823 w 1317439"/>
                  <a:gd name="connsiteY7" fmla="*/ 46567 h 255520"/>
                  <a:gd name="connsiteX8" fmla="*/ 225990 w 1317439"/>
                  <a:gd name="connsiteY8" fmla="*/ 88900 h 255520"/>
                  <a:gd name="connsiteX9" fmla="*/ 128623 w 1317439"/>
                  <a:gd name="connsiteY9" fmla="*/ 122767 h 255520"/>
                  <a:gd name="connsiteX10" fmla="*/ 297957 w 1317439"/>
                  <a:gd name="connsiteY10" fmla="*/ 33867 h 255520"/>
                  <a:gd name="connsiteX11" fmla="*/ 234457 w 1317439"/>
                  <a:gd name="connsiteY11" fmla="*/ 33867 h 255520"/>
                  <a:gd name="connsiteX12" fmla="*/ 1623 w 1317439"/>
                  <a:gd name="connsiteY12" fmla="*/ 0 h 25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7439" h="255520">
                    <a:moveTo>
                      <a:pt x="1623" y="0"/>
                    </a:moveTo>
                    <a:cubicBezTo>
                      <a:pt x="-11783" y="0"/>
                      <a:pt x="59479" y="16228"/>
                      <a:pt x="154023" y="33867"/>
                    </a:cubicBezTo>
                    <a:cubicBezTo>
                      <a:pt x="248567" y="51506"/>
                      <a:pt x="534318" y="93839"/>
                      <a:pt x="568890" y="105833"/>
                    </a:cubicBezTo>
                    <a:cubicBezTo>
                      <a:pt x="603462" y="117827"/>
                      <a:pt x="237279" y="81138"/>
                      <a:pt x="361457" y="105833"/>
                    </a:cubicBezTo>
                    <a:cubicBezTo>
                      <a:pt x="485635" y="130528"/>
                      <a:pt x="1261040" y="242006"/>
                      <a:pt x="1313957" y="254000"/>
                    </a:cubicBezTo>
                    <a:cubicBezTo>
                      <a:pt x="1366874" y="265995"/>
                      <a:pt x="801018" y="203905"/>
                      <a:pt x="678957" y="177800"/>
                    </a:cubicBezTo>
                    <a:cubicBezTo>
                      <a:pt x="556896" y="151695"/>
                      <a:pt x="618279" y="119239"/>
                      <a:pt x="581590" y="97367"/>
                    </a:cubicBezTo>
                    <a:cubicBezTo>
                      <a:pt x="544901" y="75495"/>
                      <a:pt x="518090" y="47978"/>
                      <a:pt x="458823" y="46567"/>
                    </a:cubicBezTo>
                    <a:cubicBezTo>
                      <a:pt x="399556" y="45156"/>
                      <a:pt x="281023" y="76200"/>
                      <a:pt x="225990" y="88900"/>
                    </a:cubicBezTo>
                    <a:cubicBezTo>
                      <a:pt x="170957" y="101600"/>
                      <a:pt x="116629" y="131939"/>
                      <a:pt x="128623" y="122767"/>
                    </a:cubicBezTo>
                    <a:cubicBezTo>
                      <a:pt x="140617" y="113595"/>
                      <a:pt x="280318" y="48684"/>
                      <a:pt x="297957" y="33867"/>
                    </a:cubicBezTo>
                    <a:cubicBezTo>
                      <a:pt x="315596" y="19050"/>
                      <a:pt x="278907" y="39511"/>
                      <a:pt x="234457" y="33867"/>
                    </a:cubicBezTo>
                    <a:cubicBezTo>
                      <a:pt x="190007" y="28223"/>
                      <a:pt x="15029" y="0"/>
                      <a:pt x="162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4EF5B178-F106-4AB8-BEE9-86980EBD72F8}"/>
                  </a:ext>
                </a:extLst>
              </p:cNvPr>
              <p:cNvSpPr/>
              <p:nvPr/>
            </p:nvSpPr>
            <p:spPr>
              <a:xfrm>
                <a:off x="6310275" y="4646086"/>
                <a:ext cx="1251698" cy="1150216"/>
              </a:xfrm>
              <a:custGeom>
                <a:avLst/>
                <a:gdLst>
                  <a:gd name="connsiteX0" fmla="*/ 27025 w 1251698"/>
                  <a:gd name="connsiteY0" fmla="*/ 2114 h 1150216"/>
                  <a:gd name="connsiteX1" fmla="*/ 77825 w 1251698"/>
                  <a:gd name="connsiteY1" fmla="*/ 44447 h 1150216"/>
                  <a:gd name="connsiteX2" fmla="*/ 535025 w 1251698"/>
                  <a:gd name="connsiteY2" fmla="*/ 179914 h 1150216"/>
                  <a:gd name="connsiteX3" fmla="*/ 518092 w 1251698"/>
                  <a:gd name="connsiteY3" fmla="*/ 175681 h 1150216"/>
                  <a:gd name="connsiteX4" fmla="*/ 827125 w 1251698"/>
                  <a:gd name="connsiteY4" fmla="*/ 586314 h 1150216"/>
                  <a:gd name="connsiteX5" fmla="*/ 818658 w 1251698"/>
                  <a:gd name="connsiteY5" fmla="*/ 624414 h 1150216"/>
                  <a:gd name="connsiteX6" fmla="*/ 1246225 w 1251698"/>
                  <a:gd name="connsiteY6" fmla="*/ 1140881 h 1150216"/>
                  <a:gd name="connsiteX7" fmla="*/ 1043025 w 1251698"/>
                  <a:gd name="connsiteY7" fmla="*/ 916514 h 1150216"/>
                  <a:gd name="connsiteX8" fmla="*/ 784792 w 1251698"/>
                  <a:gd name="connsiteY8" fmla="*/ 412747 h 1150216"/>
                  <a:gd name="connsiteX9" fmla="*/ 585825 w 1251698"/>
                  <a:gd name="connsiteY9" fmla="*/ 179914 h 1150216"/>
                  <a:gd name="connsiteX10" fmla="*/ 361458 w 1251698"/>
                  <a:gd name="connsiteY10" fmla="*/ 99481 h 1150216"/>
                  <a:gd name="connsiteX11" fmla="*/ 27025 w 1251698"/>
                  <a:gd name="connsiteY11" fmla="*/ 2114 h 115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1698" h="1150216">
                    <a:moveTo>
                      <a:pt x="27025" y="2114"/>
                    </a:moveTo>
                    <a:cubicBezTo>
                      <a:pt x="-20247" y="-7058"/>
                      <a:pt x="-6842" y="14814"/>
                      <a:pt x="77825" y="44447"/>
                    </a:cubicBezTo>
                    <a:cubicBezTo>
                      <a:pt x="162492" y="74080"/>
                      <a:pt x="461647" y="158042"/>
                      <a:pt x="535025" y="179914"/>
                    </a:cubicBezTo>
                    <a:cubicBezTo>
                      <a:pt x="608403" y="201786"/>
                      <a:pt x="469409" y="107948"/>
                      <a:pt x="518092" y="175681"/>
                    </a:cubicBezTo>
                    <a:cubicBezTo>
                      <a:pt x="566775" y="243414"/>
                      <a:pt x="777031" y="511525"/>
                      <a:pt x="827125" y="586314"/>
                    </a:cubicBezTo>
                    <a:cubicBezTo>
                      <a:pt x="877219" y="661103"/>
                      <a:pt x="748808" y="531986"/>
                      <a:pt x="818658" y="624414"/>
                    </a:cubicBezTo>
                    <a:cubicBezTo>
                      <a:pt x="888508" y="716842"/>
                      <a:pt x="1208831" y="1092198"/>
                      <a:pt x="1246225" y="1140881"/>
                    </a:cubicBezTo>
                    <a:cubicBezTo>
                      <a:pt x="1283620" y="1189564"/>
                      <a:pt x="1119930" y="1037870"/>
                      <a:pt x="1043025" y="916514"/>
                    </a:cubicBezTo>
                    <a:cubicBezTo>
                      <a:pt x="966120" y="795158"/>
                      <a:pt x="860992" y="535514"/>
                      <a:pt x="784792" y="412747"/>
                    </a:cubicBezTo>
                    <a:cubicBezTo>
                      <a:pt x="708592" y="289980"/>
                      <a:pt x="656381" y="232125"/>
                      <a:pt x="585825" y="179914"/>
                    </a:cubicBezTo>
                    <a:cubicBezTo>
                      <a:pt x="515269" y="127703"/>
                      <a:pt x="452475" y="127703"/>
                      <a:pt x="361458" y="99481"/>
                    </a:cubicBezTo>
                    <a:cubicBezTo>
                      <a:pt x="270441" y="71259"/>
                      <a:pt x="74297" y="11286"/>
                      <a:pt x="27025" y="2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82B231FE-5743-4983-A377-C75382AE8053}"/>
                  </a:ext>
                </a:extLst>
              </p:cNvPr>
              <p:cNvSpPr/>
              <p:nvPr/>
            </p:nvSpPr>
            <p:spPr>
              <a:xfrm>
                <a:off x="4325729" y="8093435"/>
                <a:ext cx="654489" cy="2423845"/>
              </a:xfrm>
              <a:custGeom>
                <a:avLst/>
                <a:gdLst>
                  <a:gd name="connsiteX0" fmla="*/ 512971 w 654489"/>
                  <a:gd name="connsiteY0" fmla="*/ 15515 h 2423845"/>
                  <a:gd name="connsiteX1" fmla="*/ 405021 w 654489"/>
                  <a:gd name="connsiteY1" fmla="*/ 1241065 h 2423845"/>
                  <a:gd name="connsiteX2" fmla="*/ 538371 w 654489"/>
                  <a:gd name="connsiteY2" fmla="*/ 694965 h 2423845"/>
                  <a:gd name="connsiteX3" fmla="*/ 627271 w 654489"/>
                  <a:gd name="connsiteY3" fmla="*/ 326665 h 2423845"/>
                  <a:gd name="connsiteX4" fmla="*/ 30371 w 654489"/>
                  <a:gd name="connsiteY4" fmla="*/ 2314215 h 2423845"/>
                  <a:gd name="connsiteX5" fmla="*/ 138321 w 654489"/>
                  <a:gd name="connsiteY5" fmla="*/ 1984015 h 2423845"/>
                  <a:gd name="connsiteX6" fmla="*/ 576471 w 654489"/>
                  <a:gd name="connsiteY6" fmla="*/ 453665 h 2423845"/>
                  <a:gd name="connsiteX7" fmla="*/ 487571 w 654489"/>
                  <a:gd name="connsiteY7" fmla="*/ 542565 h 2423845"/>
                  <a:gd name="connsiteX8" fmla="*/ 512971 w 654489"/>
                  <a:gd name="connsiteY8" fmla="*/ 15515 h 242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489" h="2423845">
                    <a:moveTo>
                      <a:pt x="512971" y="15515"/>
                    </a:moveTo>
                    <a:cubicBezTo>
                      <a:pt x="499213" y="131932"/>
                      <a:pt x="400788" y="1127824"/>
                      <a:pt x="405021" y="1241065"/>
                    </a:cubicBezTo>
                    <a:cubicBezTo>
                      <a:pt x="409254" y="1354306"/>
                      <a:pt x="501329" y="847365"/>
                      <a:pt x="538371" y="694965"/>
                    </a:cubicBezTo>
                    <a:cubicBezTo>
                      <a:pt x="575413" y="542565"/>
                      <a:pt x="711938" y="56790"/>
                      <a:pt x="627271" y="326665"/>
                    </a:cubicBezTo>
                    <a:cubicBezTo>
                      <a:pt x="542604" y="596540"/>
                      <a:pt x="111863" y="2037990"/>
                      <a:pt x="30371" y="2314215"/>
                    </a:cubicBezTo>
                    <a:cubicBezTo>
                      <a:pt x="-51121" y="2590440"/>
                      <a:pt x="47304" y="2294107"/>
                      <a:pt x="138321" y="1984015"/>
                    </a:cubicBezTo>
                    <a:cubicBezTo>
                      <a:pt x="229338" y="1673923"/>
                      <a:pt x="518263" y="693907"/>
                      <a:pt x="576471" y="453665"/>
                    </a:cubicBezTo>
                    <a:cubicBezTo>
                      <a:pt x="634679" y="213423"/>
                      <a:pt x="497096" y="611357"/>
                      <a:pt x="487571" y="542565"/>
                    </a:cubicBezTo>
                    <a:cubicBezTo>
                      <a:pt x="478046" y="473773"/>
                      <a:pt x="526729" y="-100902"/>
                      <a:pt x="512971" y="155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08BFA34C-41E8-4B5B-9CCC-6D2CE82B6BE3}"/>
                  </a:ext>
                </a:extLst>
              </p:cNvPr>
              <p:cNvSpPr/>
              <p:nvPr/>
            </p:nvSpPr>
            <p:spPr>
              <a:xfrm>
                <a:off x="7367007" y="5671733"/>
                <a:ext cx="951944" cy="1241313"/>
              </a:xfrm>
              <a:custGeom>
                <a:avLst/>
                <a:gdLst>
                  <a:gd name="connsiteX0" fmla="*/ 83660 w 951944"/>
                  <a:gd name="connsiteY0" fmla="*/ 55967 h 1241313"/>
                  <a:gd name="connsiteX1" fmla="*/ 117526 w 951944"/>
                  <a:gd name="connsiteY1" fmla="*/ 111000 h 1241313"/>
                  <a:gd name="connsiteX2" fmla="*/ 494293 w 951944"/>
                  <a:gd name="connsiteY2" fmla="*/ 394634 h 1241313"/>
                  <a:gd name="connsiteX3" fmla="*/ 506993 w 951944"/>
                  <a:gd name="connsiteY3" fmla="*/ 390400 h 1241313"/>
                  <a:gd name="connsiteX4" fmla="*/ 748293 w 951944"/>
                  <a:gd name="connsiteY4" fmla="*/ 873000 h 1241313"/>
                  <a:gd name="connsiteX5" fmla="*/ 748293 w 951944"/>
                  <a:gd name="connsiteY5" fmla="*/ 873000 h 1241313"/>
                  <a:gd name="connsiteX6" fmla="*/ 951493 w 951944"/>
                  <a:gd name="connsiteY6" fmla="*/ 1241300 h 1241313"/>
                  <a:gd name="connsiteX7" fmla="*/ 799093 w 951944"/>
                  <a:gd name="connsiteY7" fmla="*/ 885700 h 1241313"/>
                  <a:gd name="connsiteX8" fmla="*/ 663626 w 951944"/>
                  <a:gd name="connsiteY8" fmla="*/ 538567 h 1241313"/>
                  <a:gd name="connsiteX9" fmla="*/ 490060 w 951944"/>
                  <a:gd name="connsiteY9" fmla="*/ 335367 h 1241313"/>
                  <a:gd name="connsiteX10" fmla="*/ 41326 w 951944"/>
                  <a:gd name="connsiteY10" fmla="*/ 17867 h 1241313"/>
                  <a:gd name="connsiteX11" fmla="*/ 24393 w 951944"/>
                  <a:gd name="connsiteY11" fmla="*/ 39034 h 1241313"/>
                  <a:gd name="connsiteX12" fmla="*/ 83660 w 951944"/>
                  <a:gd name="connsiteY12" fmla="*/ 55967 h 124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944" h="1241313">
                    <a:moveTo>
                      <a:pt x="83660" y="55967"/>
                    </a:moveTo>
                    <a:cubicBezTo>
                      <a:pt x="99182" y="67961"/>
                      <a:pt x="49087" y="54555"/>
                      <a:pt x="117526" y="111000"/>
                    </a:cubicBezTo>
                    <a:cubicBezTo>
                      <a:pt x="185965" y="167445"/>
                      <a:pt x="429382" y="348067"/>
                      <a:pt x="494293" y="394634"/>
                    </a:cubicBezTo>
                    <a:cubicBezTo>
                      <a:pt x="559204" y="441201"/>
                      <a:pt x="464660" y="310672"/>
                      <a:pt x="506993" y="390400"/>
                    </a:cubicBezTo>
                    <a:cubicBezTo>
                      <a:pt x="549326" y="470128"/>
                      <a:pt x="708076" y="792567"/>
                      <a:pt x="748293" y="873000"/>
                    </a:cubicBezTo>
                    <a:lnTo>
                      <a:pt x="748293" y="873000"/>
                    </a:lnTo>
                    <a:cubicBezTo>
                      <a:pt x="782160" y="934383"/>
                      <a:pt x="943026" y="1239183"/>
                      <a:pt x="951493" y="1241300"/>
                    </a:cubicBezTo>
                    <a:cubicBezTo>
                      <a:pt x="959960" y="1243417"/>
                      <a:pt x="847071" y="1002822"/>
                      <a:pt x="799093" y="885700"/>
                    </a:cubicBezTo>
                    <a:cubicBezTo>
                      <a:pt x="751115" y="768578"/>
                      <a:pt x="715131" y="630289"/>
                      <a:pt x="663626" y="538567"/>
                    </a:cubicBezTo>
                    <a:cubicBezTo>
                      <a:pt x="612121" y="446845"/>
                      <a:pt x="593777" y="422150"/>
                      <a:pt x="490060" y="335367"/>
                    </a:cubicBezTo>
                    <a:cubicBezTo>
                      <a:pt x="386343" y="248584"/>
                      <a:pt x="118937" y="67256"/>
                      <a:pt x="41326" y="17867"/>
                    </a:cubicBezTo>
                    <a:cubicBezTo>
                      <a:pt x="-36285" y="-31522"/>
                      <a:pt x="18043" y="36917"/>
                      <a:pt x="24393" y="39034"/>
                    </a:cubicBezTo>
                    <a:cubicBezTo>
                      <a:pt x="30743" y="41151"/>
                      <a:pt x="68138" y="43973"/>
                      <a:pt x="83660" y="559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A6CEF9B2-73CF-4038-9673-392F77965C1F}"/>
                  </a:ext>
                </a:extLst>
              </p:cNvPr>
              <p:cNvSpPr/>
              <p:nvPr/>
            </p:nvSpPr>
            <p:spPr>
              <a:xfrm>
                <a:off x="7546975" y="6286500"/>
                <a:ext cx="1510967" cy="1370409"/>
              </a:xfrm>
              <a:custGeom>
                <a:avLst/>
                <a:gdLst>
                  <a:gd name="connsiteX0" fmla="*/ 0 w 1510967"/>
                  <a:gd name="connsiteY0" fmla="*/ 0 h 1370409"/>
                  <a:gd name="connsiteX1" fmla="*/ 85725 w 1510967"/>
                  <a:gd name="connsiteY1" fmla="*/ 69850 h 1370409"/>
                  <a:gd name="connsiteX2" fmla="*/ 644525 w 1510967"/>
                  <a:gd name="connsiteY2" fmla="*/ 514350 h 1370409"/>
                  <a:gd name="connsiteX3" fmla="*/ 641350 w 1510967"/>
                  <a:gd name="connsiteY3" fmla="*/ 514350 h 1370409"/>
                  <a:gd name="connsiteX4" fmla="*/ 1079500 w 1510967"/>
                  <a:gd name="connsiteY4" fmla="*/ 927100 h 1370409"/>
                  <a:gd name="connsiteX5" fmla="*/ 1095375 w 1510967"/>
                  <a:gd name="connsiteY5" fmla="*/ 927100 h 1370409"/>
                  <a:gd name="connsiteX6" fmla="*/ 1504950 w 1510967"/>
                  <a:gd name="connsiteY6" fmla="*/ 1362075 h 1370409"/>
                  <a:gd name="connsiteX7" fmla="*/ 1295400 w 1510967"/>
                  <a:gd name="connsiteY7" fmla="*/ 1171575 h 1370409"/>
                  <a:gd name="connsiteX8" fmla="*/ 708025 w 1510967"/>
                  <a:gd name="connsiteY8" fmla="*/ 669925 h 1370409"/>
                  <a:gd name="connsiteX9" fmla="*/ 441325 w 1510967"/>
                  <a:gd name="connsiteY9" fmla="*/ 412750 h 1370409"/>
                  <a:gd name="connsiteX10" fmla="*/ 0 w 1510967"/>
                  <a:gd name="connsiteY10" fmla="*/ 0 h 1370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10967" h="1370409">
                    <a:moveTo>
                      <a:pt x="0" y="0"/>
                    </a:moveTo>
                    <a:lnTo>
                      <a:pt x="85725" y="69850"/>
                    </a:lnTo>
                    <a:lnTo>
                      <a:pt x="644525" y="514350"/>
                    </a:lnTo>
                    <a:cubicBezTo>
                      <a:pt x="737129" y="588433"/>
                      <a:pt x="641350" y="514350"/>
                      <a:pt x="641350" y="514350"/>
                    </a:cubicBezTo>
                    <a:lnTo>
                      <a:pt x="1079500" y="927100"/>
                    </a:lnTo>
                    <a:cubicBezTo>
                      <a:pt x="1155171" y="995892"/>
                      <a:pt x="1024467" y="854604"/>
                      <a:pt x="1095375" y="927100"/>
                    </a:cubicBezTo>
                    <a:cubicBezTo>
                      <a:pt x="1166283" y="999596"/>
                      <a:pt x="1471613" y="1321329"/>
                      <a:pt x="1504950" y="1362075"/>
                    </a:cubicBezTo>
                    <a:cubicBezTo>
                      <a:pt x="1538288" y="1402821"/>
                      <a:pt x="1428221" y="1286933"/>
                      <a:pt x="1295400" y="1171575"/>
                    </a:cubicBezTo>
                    <a:cubicBezTo>
                      <a:pt x="1162579" y="1056217"/>
                      <a:pt x="850371" y="796396"/>
                      <a:pt x="708025" y="669925"/>
                    </a:cubicBezTo>
                    <a:cubicBezTo>
                      <a:pt x="565679" y="543454"/>
                      <a:pt x="557212" y="520171"/>
                      <a:pt x="441325" y="412750"/>
                    </a:cubicBezTo>
                    <a:cubicBezTo>
                      <a:pt x="325438" y="305329"/>
                      <a:pt x="169069" y="165364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CC59BB41-92DC-4165-8919-4F0140A8C1A8}"/>
                  </a:ext>
                </a:extLst>
              </p:cNvPr>
              <p:cNvSpPr/>
              <p:nvPr/>
            </p:nvSpPr>
            <p:spPr>
              <a:xfrm>
                <a:off x="8789910" y="7416184"/>
                <a:ext cx="433170" cy="910870"/>
              </a:xfrm>
              <a:custGeom>
                <a:avLst/>
                <a:gdLst>
                  <a:gd name="connsiteX0" fmla="*/ 23890 w 433170"/>
                  <a:gd name="connsiteY0" fmla="*/ 32366 h 910870"/>
                  <a:gd name="connsiteX1" fmla="*/ 39765 w 433170"/>
                  <a:gd name="connsiteY1" fmla="*/ 79991 h 910870"/>
                  <a:gd name="connsiteX2" fmla="*/ 398540 w 433170"/>
                  <a:gd name="connsiteY2" fmla="*/ 749916 h 910870"/>
                  <a:gd name="connsiteX3" fmla="*/ 414415 w 433170"/>
                  <a:gd name="connsiteY3" fmla="*/ 905491 h 910870"/>
                  <a:gd name="connsiteX4" fmla="*/ 357265 w 433170"/>
                  <a:gd name="connsiteY4" fmla="*/ 622916 h 910870"/>
                  <a:gd name="connsiteX5" fmla="*/ 274715 w 433170"/>
                  <a:gd name="connsiteY5" fmla="*/ 435591 h 910870"/>
                  <a:gd name="connsiteX6" fmla="*/ 306465 w 433170"/>
                  <a:gd name="connsiteY6" fmla="*/ 476866 h 910870"/>
                  <a:gd name="connsiteX7" fmla="*/ 173115 w 433170"/>
                  <a:gd name="connsiteY7" fmla="*/ 260966 h 910870"/>
                  <a:gd name="connsiteX8" fmla="*/ 23890 w 433170"/>
                  <a:gd name="connsiteY8" fmla="*/ 32366 h 9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170" h="910870">
                    <a:moveTo>
                      <a:pt x="23890" y="32366"/>
                    </a:moveTo>
                    <a:cubicBezTo>
                      <a:pt x="1665" y="2204"/>
                      <a:pt x="-22677" y="-39601"/>
                      <a:pt x="39765" y="79991"/>
                    </a:cubicBezTo>
                    <a:cubicBezTo>
                      <a:pt x="102207" y="199583"/>
                      <a:pt x="336098" y="612333"/>
                      <a:pt x="398540" y="749916"/>
                    </a:cubicBezTo>
                    <a:cubicBezTo>
                      <a:pt x="460982" y="887499"/>
                      <a:pt x="421294" y="926657"/>
                      <a:pt x="414415" y="905491"/>
                    </a:cubicBezTo>
                    <a:cubicBezTo>
                      <a:pt x="407536" y="884325"/>
                      <a:pt x="380548" y="701233"/>
                      <a:pt x="357265" y="622916"/>
                    </a:cubicBezTo>
                    <a:cubicBezTo>
                      <a:pt x="333982" y="544599"/>
                      <a:pt x="283182" y="459933"/>
                      <a:pt x="274715" y="435591"/>
                    </a:cubicBezTo>
                    <a:cubicBezTo>
                      <a:pt x="266248" y="411249"/>
                      <a:pt x="323398" y="505970"/>
                      <a:pt x="306465" y="476866"/>
                    </a:cubicBezTo>
                    <a:cubicBezTo>
                      <a:pt x="289532" y="447762"/>
                      <a:pt x="220211" y="336637"/>
                      <a:pt x="173115" y="260966"/>
                    </a:cubicBezTo>
                    <a:cubicBezTo>
                      <a:pt x="126019" y="185295"/>
                      <a:pt x="46115" y="62528"/>
                      <a:pt x="23890" y="32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: 図形 1174">
                <a:extLst>
                  <a:ext uri="{FF2B5EF4-FFF2-40B4-BE49-F238E27FC236}">
                    <a16:creationId xmlns:a16="http://schemas.microsoft.com/office/drawing/2014/main" id="{EC3E7C2E-5794-4EEA-AA3A-8FD4593DD88A}"/>
                  </a:ext>
                </a:extLst>
              </p:cNvPr>
              <p:cNvSpPr/>
              <p:nvPr/>
            </p:nvSpPr>
            <p:spPr>
              <a:xfrm>
                <a:off x="8743950" y="7286568"/>
                <a:ext cx="475278" cy="1089104"/>
              </a:xfrm>
              <a:custGeom>
                <a:avLst/>
                <a:gdLst>
                  <a:gd name="connsiteX0" fmla="*/ 0 w 475278"/>
                  <a:gd name="connsiteY0" fmla="*/ 57 h 1089104"/>
                  <a:gd name="connsiteX1" fmla="*/ 295275 w 475278"/>
                  <a:gd name="connsiteY1" fmla="*/ 352482 h 1089104"/>
                  <a:gd name="connsiteX2" fmla="*/ 327025 w 475278"/>
                  <a:gd name="connsiteY2" fmla="*/ 387407 h 1089104"/>
                  <a:gd name="connsiteX3" fmla="*/ 466725 w 475278"/>
                  <a:gd name="connsiteY3" fmla="*/ 758882 h 1089104"/>
                  <a:gd name="connsiteX4" fmla="*/ 460375 w 475278"/>
                  <a:gd name="connsiteY4" fmla="*/ 806507 h 1089104"/>
                  <a:gd name="connsiteX5" fmla="*/ 463550 w 475278"/>
                  <a:gd name="connsiteY5" fmla="*/ 1089082 h 1089104"/>
                  <a:gd name="connsiteX6" fmla="*/ 425450 w 475278"/>
                  <a:gd name="connsiteY6" fmla="*/ 790632 h 1089104"/>
                  <a:gd name="connsiteX7" fmla="*/ 342900 w 475278"/>
                  <a:gd name="connsiteY7" fmla="*/ 504882 h 1089104"/>
                  <a:gd name="connsiteX8" fmla="*/ 292100 w 475278"/>
                  <a:gd name="connsiteY8" fmla="*/ 381057 h 1089104"/>
                  <a:gd name="connsiteX9" fmla="*/ 0 w 475278"/>
                  <a:gd name="connsiteY9" fmla="*/ 57 h 108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5278" h="1089104">
                    <a:moveTo>
                      <a:pt x="0" y="57"/>
                    </a:moveTo>
                    <a:cubicBezTo>
                      <a:pt x="529" y="-4706"/>
                      <a:pt x="240771" y="287924"/>
                      <a:pt x="295275" y="352482"/>
                    </a:cubicBezTo>
                    <a:cubicBezTo>
                      <a:pt x="349779" y="417040"/>
                      <a:pt x="298450" y="319674"/>
                      <a:pt x="327025" y="387407"/>
                    </a:cubicBezTo>
                    <a:cubicBezTo>
                      <a:pt x="355600" y="455140"/>
                      <a:pt x="444500" y="689032"/>
                      <a:pt x="466725" y="758882"/>
                    </a:cubicBezTo>
                    <a:cubicBezTo>
                      <a:pt x="488950" y="828732"/>
                      <a:pt x="460904" y="751474"/>
                      <a:pt x="460375" y="806507"/>
                    </a:cubicBezTo>
                    <a:cubicBezTo>
                      <a:pt x="459846" y="861540"/>
                      <a:pt x="469371" y="1091728"/>
                      <a:pt x="463550" y="1089082"/>
                    </a:cubicBezTo>
                    <a:cubicBezTo>
                      <a:pt x="457729" y="1086436"/>
                      <a:pt x="445558" y="887999"/>
                      <a:pt x="425450" y="790632"/>
                    </a:cubicBezTo>
                    <a:cubicBezTo>
                      <a:pt x="405342" y="693265"/>
                      <a:pt x="365125" y="573144"/>
                      <a:pt x="342900" y="504882"/>
                    </a:cubicBezTo>
                    <a:cubicBezTo>
                      <a:pt x="320675" y="436620"/>
                      <a:pt x="348192" y="465194"/>
                      <a:pt x="292100" y="381057"/>
                    </a:cubicBezTo>
                    <a:cubicBezTo>
                      <a:pt x="236008" y="296920"/>
                      <a:pt x="-529" y="4820"/>
                      <a:pt x="0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: 図形 1175">
                <a:extLst>
                  <a:ext uri="{FF2B5EF4-FFF2-40B4-BE49-F238E27FC236}">
                    <a16:creationId xmlns:a16="http://schemas.microsoft.com/office/drawing/2014/main" id="{2DF8CB58-FFA5-4A49-8175-42EC170473A6}"/>
                  </a:ext>
                </a:extLst>
              </p:cNvPr>
              <p:cNvSpPr/>
              <p:nvPr/>
            </p:nvSpPr>
            <p:spPr>
              <a:xfrm>
                <a:off x="7965020" y="7416273"/>
                <a:ext cx="1286692" cy="1311470"/>
              </a:xfrm>
              <a:custGeom>
                <a:avLst/>
                <a:gdLst>
                  <a:gd name="connsiteX0" fmla="*/ 1271055 w 1286692"/>
                  <a:gd name="connsiteY0" fmla="*/ 1016527 h 1311470"/>
                  <a:gd name="connsiteX1" fmla="*/ 1159930 w 1286692"/>
                  <a:gd name="connsiteY1" fmla="*/ 905402 h 1311470"/>
                  <a:gd name="connsiteX2" fmla="*/ 985305 w 1286692"/>
                  <a:gd name="connsiteY2" fmla="*/ 708552 h 1311470"/>
                  <a:gd name="connsiteX3" fmla="*/ 143930 w 1286692"/>
                  <a:gd name="connsiteY3" fmla="*/ 124352 h 1311470"/>
                  <a:gd name="connsiteX4" fmla="*/ 283630 w 1286692"/>
                  <a:gd name="connsiteY4" fmla="*/ 245002 h 1311470"/>
                  <a:gd name="connsiteX5" fmla="*/ 648755 w 1286692"/>
                  <a:gd name="connsiteY5" fmla="*/ 667277 h 1311470"/>
                  <a:gd name="connsiteX6" fmla="*/ 963080 w 1286692"/>
                  <a:gd name="connsiteY6" fmla="*/ 1257827 h 1311470"/>
                  <a:gd name="connsiteX7" fmla="*/ 813855 w 1286692"/>
                  <a:gd name="connsiteY7" fmla="*/ 1251477 h 1311470"/>
                  <a:gd name="connsiteX8" fmla="*/ 1055 w 1286692"/>
                  <a:gd name="connsiteY8" fmla="*/ 1083202 h 1311470"/>
                  <a:gd name="connsiteX9" fmla="*/ 645580 w 1286692"/>
                  <a:gd name="connsiteY9" fmla="*/ 1194327 h 1311470"/>
                  <a:gd name="connsiteX10" fmla="*/ 801155 w 1286692"/>
                  <a:gd name="connsiteY10" fmla="*/ 1292752 h 1311470"/>
                  <a:gd name="connsiteX11" fmla="*/ 636055 w 1286692"/>
                  <a:gd name="connsiteY11" fmla="*/ 1292752 h 1311470"/>
                  <a:gd name="connsiteX12" fmla="*/ 817030 w 1286692"/>
                  <a:gd name="connsiteY12" fmla="*/ 1099077 h 1311470"/>
                  <a:gd name="connsiteX13" fmla="*/ 715430 w 1286692"/>
                  <a:gd name="connsiteY13" fmla="*/ 864127 h 1311470"/>
                  <a:gd name="connsiteX14" fmla="*/ 293155 w 1286692"/>
                  <a:gd name="connsiteY14" fmla="*/ 260877 h 1311470"/>
                  <a:gd name="connsiteX15" fmla="*/ 55030 w 1286692"/>
                  <a:gd name="connsiteY15" fmla="*/ 13227 h 1311470"/>
                  <a:gd name="connsiteX16" fmla="*/ 807505 w 1286692"/>
                  <a:gd name="connsiteY16" fmla="*/ 632352 h 1311470"/>
                  <a:gd name="connsiteX17" fmla="*/ 1271055 w 1286692"/>
                  <a:gd name="connsiteY17" fmla="*/ 1016527 h 131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86692" h="1311470">
                    <a:moveTo>
                      <a:pt x="1271055" y="1016527"/>
                    </a:moveTo>
                    <a:cubicBezTo>
                      <a:pt x="1329793" y="1062035"/>
                      <a:pt x="1207555" y="956731"/>
                      <a:pt x="1159930" y="905402"/>
                    </a:cubicBezTo>
                    <a:cubicBezTo>
                      <a:pt x="1112305" y="854073"/>
                      <a:pt x="1154638" y="838727"/>
                      <a:pt x="985305" y="708552"/>
                    </a:cubicBezTo>
                    <a:cubicBezTo>
                      <a:pt x="815972" y="578377"/>
                      <a:pt x="260876" y="201610"/>
                      <a:pt x="143930" y="124352"/>
                    </a:cubicBezTo>
                    <a:cubicBezTo>
                      <a:pt x="26984" y="47094"/>
                      <a:pt x="199493" y="154515"/>
                      <a:pt x="283630" y="245002"/>
                    </a:cubicBezTo>
                    <a:cubicBezTo>
                      <a:pt x="367767" y="335489"/>
                      <a:pt x="535513" y="498473"/>
                      <a:pt x="648755" y="667277"/>
                    </a:cubicBezTo>
                    <a:cubicBezTo>
                      <a:pt x="761997" y="836081"/>
                      <a:pt x="935563" y="1160461"/>
                      <a:pt x="963080" y="1257827"/>
                    </a:cubicBezTo>
                    <a:cubicBezTo>
                      <a:pt x="990597" y="1355193"/>
                      <a:pt x="974192" y="1280581"/>
                      <a:pt x="813855" y="1251477"/>
                    </a:cubicBezTo>
                    <a:cubicBezTo>
                      <a:pt x="653517" y="1222373"/>
                      <a:pt x="29101" y="1092727"/>
                      <a:pt x="1055" y="1083202"/>
                    </a:cubicBezTo>
                    <a:cubicBezTo>
                      <a:pt x="-26991" y="1073677"/>
                      <a:pt x="512230" y="1159402"/>
                      <a:pt x="645580" y="1194327"/>
                    </a:cubicBezTo>
                    <a:cubicBezTo>
                      <a:pt x="778930" y="1229252"/>
                      <a:pt x="802742" y="1276348"/>
                      <a:pt x="801155" y="1292752"/>
                    </a:cubicBezTo>
                    <a:cubicBezTo>
                      <a:pt x="799568" y="1309156"/>
                      <a:pt x="633409" y="1325031"/>
                      <a:pt x="636055" y="1292752"/>
                    </a:cubicBezTo>
                    <a:cubicBezTo>
                      <a:pt x="638701" y="1260473"/>
                      <a:pt x="803801" y="1170514"/>
                      <a:pt x="817030" y="1099077"/>
                    </a:cubicBezTo>
                    <a:cubicBezTo>
                      <a:pt x="830259" y="1027640"/>
                      <a:pt x="802742" y="1003827"/>
                      <a:pt x="715430" y="864127"/>
                    </a:cubicBezTo>
                    <a:cubicBezTo>
                      <a:pt x="628118" y="724427"/>
                      <a:pt x="403222" y="402694"/>
                      <a:pt x="293155" y="260877"/>
                    </a:cubicBezTo>
                    <a:cubicBezTo>
                      <a:pt x="183088" y="119060"/>
                      <a:pt x="-30695" y="-48686"/>
                      <a:pt x="55030" y="13227"/>
                    </a:cubicBezTo>
                    <a:cubicBezTo>
                      <a:pt x="140755" y="75139"/>
                      <a:pt x="608538" y="469898"/>
                      <a:pt x="807505" y="632352"/>
                    </a:cubicBezTo>
                    <a:cubicBezTo>
                      <a:pt x="1006472" y="794806"/>
                      <a:pt x="1212317" y="971019"/>
                      <a:pt x="1271055" y="10165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DFAAA5B4-F92C-457D-B03F-F3CA839C99C7}"/>
                  </a:ext>
                </a:extLst>
              </p:cNvPr>
              <p:cNvSpPr/>
              <p:nvPr/>
            </p:nvSpPr>
            <p:spPr>
              <a:xfrm>
                <a:off x="6648291" y="5915938"/>
                <a:ext cx="1511689" cy="2730063"/>
              </a:xfrm>
              <a:custGeom>
                <a:avLst/>
                <a:gdLst>
                  <a:gd name="connsiteX0" fmla="*/ 82709 w 1511689"/>
                  <a:gd name="connsiteY0" fmla="*/ 116562 h 2730063"/>
                  <a:gd name="connsiteX1" fmla="*/ 127159 w 1511689"/>
                  <a:gd name="connsiteY1" fmla="*/ 249912 h 2730063"/>
                  <a:gd name="connsiteX2" fmla="*/ 736759 w 1511689"/>
                  <a:gd name="connsiteY2" fmla="*/ 1221462 h 2730063"/>
                  <a:gd name="connsiteX3" fmla="*/ 800259 w 1511689"/>
                  <a:gd name="connsiteY3" fmla="*/ 1297662 h 2730063"/>
                  <a:gd name="connsiteX4" fmla="*/ 1479709 w 1511689"/>
                  <a:gd name="connsiteY4" fmla="*/ 2250162 h 2730063"/>
                  <a:gd name="connsiteX5" fmla="*/ 1378109 w 1511689"/>
                  <a:gd name="connsiteY5" fmla="*/ 2529562 h 2730063"/>
                  <a:gd name="connsiteX6" fmla="*/ 1174909 w 1511689"/>
                  <a:gd name="connsiteY6" fmla="*/ 2726412 h 2730063"/>
                  <a:gd name="connsiteX7" fmla="*/ 1479709 w 1511689"/>
                  <a:gd name="connsiteY7" fmla="*/ 2358112 h 2730063"/>
                  <a:gd name="connsiteX8" fmla="*/ 1219359 w 1511689"/>
                  <a:gd name="connsiteY8" fmla="*/ 1818362 h 2730063"/>
                  <a:gd name="connsiteX9" fmla="*/ 685959 w 1511689"/>
                  <a:gd name="connsiteY9" fmla="*/ 1100812 h 2730063"/>
                  <a:gd name="connsiteX10" fmla="*/ 679609 w 1511689"/>
                  <a:gd name="connsiteY10" fmla="*/ 1196062 h 2730063"/>
                  <a:gd name="connsiteX11" fmla="*/ 38259 w 1511689"/>
                  <a:gd name="connsiteY11" fmla="*/ 72112 h 2730063"/>
                  <a:gd name="connsiteX12" fmla="*/ 82709 w 1511689"/>
                  <a:gd name="connsiteY12" fmla="*/ 116562 h 27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1689" h="2730063">
                    <a:moveTo>
                      <a:pt x="82709" y="116562"/>
                    </a:moveTo>
                    <a:cubicBezTo>
                      <a:pt x="97526" y="146195"/>
                      <a:pt x="18151" y="65762"/>
                      <a:pt x="127159" y="249912"/>
                    </a:cubicBezTo>
                    <a:cubicBezTo>
                      <a:pt x="236167" y="434062"/>
                      <a:pt x="624576" y="1046837"/>
                      <a:pt x="736759" y="1221462"/>
                    </a:cubicBezTo>
                    <a:cubicBezTo>
                      <a:pt x="848942" y="1396087"/>
                      <a:pt x="676434" y="1126212"/>
                      <a:pt x="800259" y="1297662"/>
                    </a:cubicBezTo>
                    <a:cubicBezTo>
                      <a:pt x="924084" y="1469112"/>
                      <a:pt x="1383401" y="2044845"/>
                      <a:pt x="1479709" y="2250162"/>
                    </a:cubicBezTo>
                    <a:cubicBezTo>
                      <a:pt x="1576017" y="2455479"/>
                      <a:pt x="1428909" y="2450187"/>
                      <a:pt x="1378109" y="2529562"/>
                    </a:cubicBezTo>
                    <a:cubicBezTo>
                      <a:pt x="1327309" y="2608937"/>
                      <a:pt x="1157976" y="2754987"/>
                      <a:pt x="1174909" y="2726412"/>
                    </a:cubicBezTo>
                    <a:cubicBezTo>
                      <a:pt x="1191842" y="2697837"/>
                      <a:pt x="1472301" y="2509454"/>
                      <a:pt x="1479709" y="2358112"/>
                    </a:cubicBezTo>
                    <a:cubicBezTo>
                      <a:pt x="1487117" y="2206770"/>
                      <a:pt x="1351651" y="2027912"/>
                      <a:pt x="1219359" y="1818362"/>
                    </a:cubicBezTo>
                    <a:cubicBezTo>
                      <a:pt x="1087067" y="1608812"/>
                      <a:pt x="775917" y="1204529"/>
                      <a:pt x="685959" y="1100812"/>
                    </a:cubicBezTo>
                    <a:cubicBezTo>
                      <a:pt x="596001" y="997095"/>
                      <a:pt x="787559" y="1367512"/>
                      <a:pt x="679609" y="1196062"/>
                    </a:cubicBezTo>
                    <a:cubicBezTo>
                      <a:pt x="571659" y="1024612"/>
                      <a:pt x="139859" y="244620"/>
                      <a:pt x="38259" y="72112"/>
                    </a:cubicBezTo>
                    <a:cubicBezTo>
                      <a:pt x="-63341" y="-100396"/>
                      <a:pt x="67892" y="86929"/>
                      <a:pt x="82709" y="1165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364DD5CD-AB45-45D6-B89A-772F1828DB65}"/>
                  </a:ext>
                </a:extLst>
              </p:cNvPr>
              <p:cNvSpPr/>
              <p:nvPr/>
            </p:nvSpPr>
            <p:spPr>
              <a:xfrm>
                <a:off x="6761563" y="5537063"/>
                <a:ext cx="1676502" cy="3062611"/>
              </a:xfrm>
              <a:custGeom>
                <a:avLst/>
                <a:gdLst>
                  <a:gd name="connsiteX0" fmla="*/ 1187 w 1676502"/>
                  <a:gd name="connsiteY0" fmla="*/ 137 h 3062611"/>
                  <a:gd name="connsiteX1" fmla="*/ 337737 w 1676502"/>
                  <a:gd name="connsiteY1" fmla="*/ 730387 h 3062611"/>
                  <a:gd name="connsiteX2" fmla="*/ 375837 w 1676502"/>
                  <a:gd name="connsiteY2" fmla="*/ 812937 h 3062611"/>
                  <a:gd name="connsiteX3" fmla="*/ 864787 w 1676502"/>
                  <a:gd name="connsiteY3" fmla="*/ 1727337 h 3062611"/>
                  <a:gd name="connsiteX4" fmla="*/ 1029887 w 1676502"/>
                  <a:gd name="connsiteY4" fmla="*/ 1892437 h 3062611"/>
                  <a:gd name="connsiteX5" fmla="*/ 1658537 w 1676502"/>
                  <a:gd name="connsiteY5" fmla="*/ 2616337 h 3062611"/>
                  <a:gd name="connsiteX6" fmla="*/ 1474387 w 1676502"/>
                  <a:gd name="connsiteY6" fmla="*/ 2895737 h 3062611"/>
                  <a:gd name="connsiteX7" fmla="*/ 1150537 w 1676502"/>
                  <a:gd name="connsiteY7" fmla="*/ 3060837 h 3062611"/>
                  <a:gd name="connsiteX8" fmla="*/ 1550587 w 1676502"/>
                  <a:gd name="connsiteY8" fmla="*/ 2794137 h 3062611"/>
                  <a:gd name="connsiteX9" fmla="*/ 1468037 w 1676502"/>
                  <a:gd name="connsiteY9" fmla="*/ 2603637 h 3062611"/>
                  <a:gd name="connsiteX10" fmla="*/ 1112437 w 1676502"/>
                  <a:gd name="connsiteY10" fmla="*/ 1873387 h 3062611"/>
                  <a:gd name="connsiteX11" fmla="*/ 445687 w 1676502"/>
                  <a:gd name="connsiteY11" fmla="*/ 889137 h 3062611"/>
                  <a:gd name="connsiteX12" fmla="*/ 471087 w 1676502"/>
                  <a:gd name="connsiteY12" fmla="*/ 793887 h 3062611"/>
                  <a:gd name="connsiteX13" fmla="*/ 1187 w 1676502"/>
                  <a:gd name="connsiteY13" fmla="*/ 137 h 306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6502" h="3062611">
                    <a:moveTo>
                      <a:pt x="1187" y="137"/>
                    </a:moveTo>
                    <a:cubicBezTo>
                      <a:pt x="-21038" y="-10446"/>
                      <a:pt x="275295" y="594920"/>
                      <a:pt x="337737" y="730387"/>
                    </a:cubicBezTo>
                    <a:cubicBezTo>
                      <a:pt x="400179" y="865854"/>
                      <a:pt x="287995" y="646779"/>
                      <a:pt x="375837" y="812937"/>
                    </a:cubicBezTo>
                    <a:cubicBezTo>
                      <a:pt x="463679" y="979095"/>
                      <a:pt x="755779" y="1547420"/>
                      <a:pt x="864787" y="1727337"/>
                    </a:cubicBezTo>
                    <a:cubicBezTo>
                      <a:pt x="973795" y="1907254"/>
                      <a:pt x="897595" y="1744270"/>
                      <a:pt x="1029887" y="1892437"/>
                    </a:cubicBezTo>
                    <a:cubicBezTo>
                      <a:pt x="1162179" y="2040604"/>
                      <a:pt x="1584454" y="2449120"/>
                      <a:pt x="1658537" y="2616337"/>
                    </a:cubicBezTo>
                    <a:cubicBezTo>
                      <a:pt x="1732620" y="2783554"/>
                      <a:pt x="1559054" y="2821654"/>
                      <a:pt x="1474387" y="2895737"/>
                    </a:cubicBezTo>
                    <a:cubicBezTo>
                      <a:pt x="1389720" y="2969820"/>
                      <a:pt x="1137837" y="3077770"/>
                      <a:pt x="1150537" y="3060837"/>
                    </a:cubicBezTo>
                    <a:cubicBezTo>
                      <a:pt x="1163237" y="3043904"/>
                      <a:pt x="1497670" y="2870337"/>
                      <a:pt x="1550587" y="2794137"/>
                    </a:cubicBezTo>
                    <a:cubicBezTo>
                      <a:pt x="1603504" y="2717937"/>
                      <a:pt x="1541062" y="2757095"/>
                      <a:pt x="1468037" y="2603637"/>
                    </a:cubicBezTo>
                    <a:cubicBezTo>
                      <a:pt x="1395012" y="2450179"/>
                      <a:pt x="1282829" y="2159137"/>
                      <a:pt x="1112437" y="1873387"/>
                    </a:cubicBezTo>
                    <a:cubicBezTo>
                      <a:pt x="942045" y="1587637"/>
                      <a:pt x="552579" y="1069054"/>
                      <a:pt x="445687" y="889137"/>
                    </a:cubicBezTo>
                    <a:cubicBezTo>
                      <a:pt x="338795" y="709220"/>
                      <a:pt x="549404" y="944170"/>
                      <a:pt x="471087" y="793887"/>
                    </a:cubicBezTo>
                    <a:cubicBezTo>
                      <a:pt x="392770" y="643604"/>
                      <a:pt x="23412" y="10720"/>
                      <a:pt x="1187" y="1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: 図形 1178">
                <a:extLst>
                  <a:ext uri="{FF2B5EF4-FFF2-40B4-BE49-F238E27FC236}">
                    <a16:creationId xmlns:a16="http://schemas.microsoft.com/office/drawing/2014/main" id="{32E57935-6D53-4525-B0E2-0F81EFC8291A}"/>
                  </a:ext>
                </a:extLst>
              </p:cNvPr>
              <p:cNvSpPr/>
              <p:nvPr/>
            </p:nvSpPr>
            <p:spPr>
              <a:xfrm>
                <a:off x="6644489" y="5167787"/>
                <a:ext cx="472888" cy="451531"/>
              </a:xfrm>
              <a:custGeom>
                <a:avLst/>
                <a:gdLst>
                  <a:gd name="connsiteX0" fmla="*/ 472591 w 472888"/>
                  <a:gd name="connsiteY0" fmla="*/ 3653 h 451531"/>
                  <a:gd name="connsiteX1" fmla="*/ 157631 w 472888"/>
                  <a:gd name="connsiteY1" fmla="*/ 120493 h 451531"/>
                  <a:gd name="connsiteX2" fmla="*/ 304951 w 472888"/>
                  <a:gd name="connsiteY2" fmla="*/ 74773 h 451531"/>
                  <a:gd name="connsiteX3" fmla="*/ 132231 w 472888"/>
                  <a:gd name="connsiteY3" fmla="*/ 247493 h 451531"/>
                  <a:gd name="connsiteX4" fmla="*/ 151 w 472888"/>
                  <a:gd name="connsiteY4" fmla="*/ 450693 h 451531"/>
                  <a:gd name="connsiteX5" fmla="*/ 157631 w 472888"/>
                  <a:gd name="connsiteY5" fmla="*/ 166213 h 451531"/>
                  <a:gd name="connsiteX6" fmla="*/ 91591 w 472888"/>
                  <a:gd name="connsiteY6" fmla="*/ 283053 h 451531"/>
                  <a:gd name="connsiteX7" fmla="*/ 472591 w 472888"/>
                  <a:gd name="connsiteY7" fmla="*/ 3653 h 45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888" h="451531">
                    <a:moveTo>
                      <a:pt x="472591" y="3653"/>
                    </a:moveTo>
                    <a:cubicBezTo>
                      <a:pt x="483598" y="-23440"/>
                      <a:pt x="185571" y="108640"/>
                      <a:pt x="157631" y="120493"/>
                    </a:cubicBezTo>
                    <a:cubicBezTo>
                      <a:pt x="129691" y="132346"/>
                      <a:pt x="309184" y="53606"/>
                      <a:pt x="304951" y="74773"/>
                    </a:cubicBezTo>
                    <a:cubicBezTo>
                      <a:pt x="300718" y="95940"/>
                      <a:pt x="183031" y="184840"/>
                      <a:pt x="132231" y="247493"/>
                    </a:cubicBezTo>
                    <a:cubicBezTo>
                      <a:pt x="81431" y="310146"/>
                      <a:pt x="-4082" y="464240"/>
                      <a:pt x="151" y="450693"/>
                    </a:cubicBezTo>
                    <a:cubicBezTo>
                      <a:pt x="4384" y="437146"/>
                      <a:pt x="142391" y="194153"/>
                      <a:pt x="157631" y="166213"/>
                    </a:cubicBezTo>
                    <a:cubicBezTo>
                      <a:pt x="172871" y="138273"/>
                      <a:pt x="39944" y="304220"/>
                      <a:pt x="91591" y="283053"/>
                    </a:cubicBezTo>
                    <a:cubicBezTo>
                      <a:pt x="143238" y="261886"/>
                      <a:pt x="461584" y="30746"/>
                      <a:pt x="472591" y="36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: 図形 1179">
                <a:extLst>
                  <a:ext uri="{FF2B5EF4-FFF2-40B4-BE49-F238E27FC236}">
                    <a16:creationId xmlns:a16="http://schemas.microsoft.com/office/drawing/2014/main" id="{1E538F88-A679-4A10-9C16-B0B3402D8EA4}"/>
                  </a:ext>
                </a:extLst>
              </p:cNvPr>
              <p:cNvSpPr/>
              <p:nvPr/>
            </p:nvSpPr>
            <p:spPr>
              <a:xfrm>
                <a:off x="6827495" y="5264503"/>
                <a:ext cx="354525" cy="486065"/>
              </a:xfrm>
              <a:custGeom>
                <a:avLst/>
                <a:gdLst>
                  <a:gd name="connsiteX0" fmla="*/ 340385 w 354525"/>
                  <a:gd name="connsiteY0" fmla="*/ 8537 h 486065"/>
                  <a:gd name="connsiteX1" fmla="*/ 101625 w 354525"/>
                  <a:gd name="connsiteY1" fmla="*/ 226977 h 486065"/>
                  <a:gd name="connsiteX2" fmla="*/ 25 w 354525"/>
                  <a:gd name="connsiteY2" fmla="*/ 486057 h 486065"/>
                  <a:gd name="connsiteX3" fmla="*/ 91465 w 354525"/>
                  <a:gd name="connsiteY3" fmla="*/ 237137 h 486065"/>
                  <a:gd name="connsiteX4" fmla="*/ 60985 w 354525"/>
                  <a:gd name="connsiteY4" fmla="*/ 420017 h 486065"/>
                  <a:gd name="connsiteX5" fmla="*/ 45745 w 354525"/>
                  <a:gd name="connsiteY5" fmla="*/ 455577 h 486065"/>
                  <a:gd name="connsiteX6" fmla="*/ 127025 w 354525"/>
                  <a:gd name="connsiteY6" fmla="*/ 115217 h 486065"/>
                  <a:gd name="connsiteX7" fmla="*/ 304825 w 354525"/>
                  <a:gd name="connsiteY7" fmla="*/ 49177 h 486065"/>
                  <a:gd name="connsiteX8" fmla="*/ 340385 w 354525"/>
                  <a:gd name="connsiteY8" fmla="*/ 8537 h 48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525" h="486065">
                    <a:moveTo>
                      <a:pt x="340385" y="8537"/>
                    </a:moveTo>
                    <a:cubicBezTo>
                      <a:pt x="306518" y="38170"/>
                      <a:pt x="158352" y="147390"/>
                      <a:pt x="101625" y="226977"/>
                    </a:cubicBezTo>
                    <a:cubicBezTo>
                      <a:pt x="44898" y="306564"/>
                      <a:pt x="1718" y="484364"/>
                      <a:pt x="25" y="486057"/>
                    </a:cubicBezTo>
                    <a:cubicBezTo>
                      <a:pt x="-1668" y="487750"/>
                      <a:pt x="81305" y="248144"/>
                      <a:pt x="91465" y="237137"/>
                    </a:cubicBezTo>
                    <a:cubicBezTo>
                      <a:pt x="101625" y="226130"/>
                      <a:pt x="68605" y="383610"/>
                      <a:pt x="60985" y="420017"/>
                    </a:cubicBezTo>
                    <a:cubicBezTo>
                      <a:pt x="53365" y="456424"/>
                      <a:pt x="34738" y="506377"/>
                      <a:pt x="45745" y="455577"/>
                    </a:cubicBezTo>
                    <a:cubicBezTo>
                      <a:pt x="56752" y="404777"/>
                      <a:pt x="83845" y="182950"/>
                      <a:pt x="127025" y="115217"/>
                    </a:cubicBezTo>
                    <a:cubicBezTo>
                      <a:pt x="170205" y="47484"/>
                      <a:pt x="268418" y="63570"/>
                      <a:pt x="304825" y="49177"/>
                    </a:cubicBezTo>
                    <a:cubicBezTo>
                      <a:pt x="341232" y="34784"/>
                      <a:pt x="374252" y="-21096"/>
                      <a:pt x="340385" y="85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4A8210EB-BE03-4B06-8DD6-F6215925BA18}"/>
                  </a:ext>
                </a:extLst>
              </p:cNvPr>
              <p:cNvSpPr/>
              <p:nvPr/>
            </p:nvSpPr>
            <p:spPr>
              <a:xfrm>
                <a:off x="5008884" y="5768802"/>
                <a:ext cx="727138" cy="1716463"/>
              </a:xfrm>
              <a:custGeom>
                <a:avLst/>
                <a:gdLst>
                  <a:gd name="connsiteX0" fmla="*/ 680716 w 727138"/>
                  <a:gd name="connsiteY0" fmla="*/ 90131 h 1716463"/>
                  <a:gd name="connsiteX1" fmla="*/ 20316 w 727138"/>
                  <a:gd name="connsiteY1" fmla="*/ 1673398 h 1716463"/>
                  <a:gd name="connsiteX2" fmla="*/ 189649 w 727138"/>
                  <a:gd name="connsiteY2" fmla="*/ 1207731 h 1716463"/>
                  <a:gd name="connsiteX3" fmla="*/ 401316 w 727138"/>
                  <a:gd name="connsiteY3" fmla="*/ 564265 h 1716463"/>
                  <a:gd name="connsiteX4" fmla="*/ 638383 w 727138"/>
                  <a:gd name="connsiteY4" fmla="*/ 234065 h 1716463"/>
                  <a:gd name="connsiteX5" fmla="*/ 680716 w 727138"/>
                  <a:gd name="connsiteY5" fmla="*/ 90131 h 171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138" h="1716463">
                    <a:moveTo>
                      <a:pt x="680716" y="90131"/>
                    </a:moveTo>
                    <a:cubicBezTo>
                      <a:pt x="577705" y="330020"/>
                      <a:pt x="102160" y="1487131"/>
                      <a:pt x="20316" y="1673398"/>
                    </a:cubicBezTo>
                    <a:cubicBezTo>
                      <a:pt x="-61529" y="1859665"/>
                      <a:pt x="126149" y="1392586"/>
                      <a:pt x="189649" y="1207731"/>
                    </a:cubicBezTo>
                    <a:cubicBezTo>
                      <a:pt x="253149" y="1022876"/>
                      <a:pt x="326527" y="726543"/>
                      <a:pt x="401316" y="564265"/>
                    </a:cubicBezTo>
                    <a:cubicBezTo>
                      <a:pt x="476105" y="401987"/>
                      <a:pt x="586172" y="311676"/>
                      <a:pt x="638383" y="234065"/>
                    </a:cubicBezTo>
                    <a:cubicBezTo>
                      <a:pt x="690594" y="156454"/>
                      <a:pt x="783727" y="-149758"/>
                      <a:pt x="680716" y="90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C4924CBB-A051-4869-8F28-5026161B3E30}"/>
                  </a:ext>
                </a:extLst>
              </p:cNvPr>
              <p:cNvSpPr/>
              <p:nvPr/>
            </p:nvSpPr>
            <p:spPr>
              <a:xfrm>
                <a:off x="5401715" y="6230781"/>
                <a:ext cx="762028" cy="2786244"/>
              </a:xfrm>
              <a:custGeom>
                <a:avLst/>
                <a:gdLst>
                  <a:gd name="connsiteX0" fmla="*/ 762018 w 762028"/>
                  <a:gd name="connsiteY0" fmla="*/ 34552 h 2786244"/>
                  <a:gd name="connsiteX1" fmla="*/ 550352 w 762028"/>
                  <a:gd name="connsiteY1" fmla="*/ 1888752 h 2786244"/>
                  <a:gd name="connsiteX2" fmla="*/ 516485 w 762028"/>
                  <a:gd name="connsiteY2" fmla="*/ 1296086 h 2786244"/>
                  <a:gd name="connsiteX3" fmla="*/ 491085 w 762028"/>
                  <a:gd name="connsiteY3" fmla="*/ 2769286 h 2786244"/>
                  <a:gd name="connsiteX4" fmla="*/ 533418 w 762028"/>
                  <a:gd name="connsiteY4" fmla="*/ 2015752 h 2786244"/>
                  <a:gd name="connsiteX5" fmla="*/ 423352 w 762028"/>
                  <a:gd name="connsiteY5" fmla="*/ 1490819 h 2786244"/>
                  <a:gd name="connsiteX6" fmla="*/ 18 w 762028"/>
                  <a:gd name="connsiteY6" fmla="*/ 2786219 h 2786244"/>
                  <a:gd name="connsiteX7" fmla="*/ 406418 w 762028"/>
                  <a:gd name="connsiteY7" fmla="*/ 1524686 h 2786244"/>
                  <a:gd name="connsiteX8" fmla="*/ 558818 w 762028"/>
                  <a:gd name="connsiteY8" fmla="*/ 745752 h 2786244"/>
                  <a:gd name="connsiteX9" fmla="*/ 762018 w 762028"/>
                  <a:gd name="connsiteY9" fmla="*/ 34552 h 278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28" h="2786244">
                    <a:moveTo>
                      <a:pt x="762018" y="34552"/>
                    </a:moveTo>
                    <a:cubicBezTo>
                      <a:pt x="760607" y="225052"/>
                      <a:pt x="591274" y="1678496"/>
                      <a:pt x="550352" y="1888752"/>
                    </a:cubicBezTo>
                    <a:cubicBezTo>
                      <a:pt x="509430" y="2099008"/>
                      <a:pt x="526363" y="1149330"/>
                      <a:pt x="516485" y="1296086"/>
                    </a:cubicBezTo>
                    <a:cubicBezTo>
                      <a:pt x="506607" y="1442842"/>
                      <a:pt x="488263" y="2649342"/>
                      <a:pt x="491085" y="2769286"/>
                    </a:cubicBezTo>
                    <a:cubicBezTo>
                      <a:pt x="493907" y="2889230"/>
                      <a:pt x="544707" y="2228830"/>
                      <a:pt x="533418" y="2015752"/>
                    </a:cubicBezTo>
                    <a:cubicBezTo>
                      <a:pt x="522129" y="1802674"/>
                      <a:pt x="512252" y="1362408"/>
                      <a:pt x="423352" y="1490819"/>
                    </a:cubicBezTo>
                    <a:cubicBezTo>
                      <a:pt x="334452" y="1619230"/>
                      <a:pt x="2840" y="2780575"/>
                      <a:pt x="18" y="2786219"/>
                    </a:cubicBezTo>
                    <a:cubicBezTo>
                      <a:pt x="-2804" y="2791863"/>
                      <a:pt x="313285" y="1864764"/>
                      <a:pt x="406418" y="1524686"/>
                    </a:cubicBezTo>
                    <a:cubicBezTo>
                      <a:pt x="499551" y="1184608"/>
                      <a:pt x="495318" y="999752"/>
                      <a:pt x="558818" y="745752"/>
                    </a:cubicBezTo>
                    <a:cubicBezTo>
                      <a:pt x="622318" y="491752"/>
                      <a:pt x="763429" y="-155948"/>
                      <a:pt x="762018" y="345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B2564D13-4A6F-4B05-83C1-6F513ED605A3}"/>
                  </a:ext>
                </a:extLst>
              </p:cNvPr>
              <p:cNvSpPr/>
              <p:nvPr/>
            </p:nvSpPr>
            <p:spPr>
              <a:xfrm>
                <a:off x="5867271" y="5648892"/>
                <a:ext cx="495216" cy="1691527"/>
              </a:xfrm>
              <a:custGeom>
                <a:avLst/>
                <a:gdLst>
                  <a:gd name="connsiteX0" fmla="*/ 129 w 495216"/>
                  <a:gd name="connsiteY0" fmla="*/ 68 h 1691527"/>
                  <a:gd name="connsiteX1" fmla="*/ 442089 w 495216"/>
                  <a:gd name="connsiteY1" fmla="*/ 609668 h 1691527"/>
                  <a:gd name="connsiteX2" fmla="*/ 487809 w 495216"/>
                  <a:gd name="connsiteY2" fmla="*/ 736668 h 1691527"/>
                  <a:gd name="connsiteX3" fmla="*/ 447169 w 495216"/>
                  <a:gd name="connsiteY3" fmla="*/ 1681548 h 1691527"/>
                  <a:gd name="connsiteX4" fmla="*/ 447169 w 495216"/>
                  <a:gd name="connsiteY4" fmla="*/ 1193868 h 1691527"/>
                  <a:gd name="connsiteX5" fmla="*/ 396369 w 495216"/>
                  <a:gd name="connsiteY5" fmla="*/ 574108 h 1691527"/>
                  <a:gd name="connsiteX6" fmla="*/ 129 w 495216"/>
                  <a:gd name="connsiteY6" fmla="*/ 68 h 169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216" h="1691527">
                    <a:moveTo>
                      <a:pt x="129" y="68"/>
                    </a:moveTo>
                    <a:cubicBezTo>
                      <a:pt x="7749" y="5995"/>
                      <a:pt x="360809" y="486901"/>
                      <a:pt x="442089" y="609668"/>
                    </a:cubicBezTo>
                    <a:cubicBezTo>
                      <a:pt x="523369" y="732435"/>
                      <a:pt x="486962" y="558021"/>
                      <a:pt x="487809" y="736668"/>
                    </a:cubicBezTo>
                    <a:cubicBezTo>
                      <a:pt x="488656" y="915315"/>
                      <a:pt x="453942" y="1605348"/>
                      <a:pt x="447169" y="1681548"/>
                    </a:cubicBezTo>
                    <a:cubicBezTo>
                      <a:pt x="440396" y="1757748"/>
                      <a:pt x="455636" y="1378441"/>
                      <a:pt x="447169" y="1193868"/>
                    </a:cubicBezTo>
                    <a:cubicBezTo>
                      <a:pt x="438702" y="1009295"/>
                      <a:pt x="469182" y="775615"/>
                      <a:pt x="396369" y="574108"/>
                    </a:cubicBezTo>
                    <a:cubicBezTo>
                      <a:pt x="323556" y="372601"/>
                      <a:pt x="-7491" y="-5859"/>
                      <a:pt x="129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81E53145-263D-4443-831A-39AD44659940}"/>
                  </a:ext>
                </a:extLst>
              </p:cNvPr>
              <p:cNvSpPr/>
              <p:nvPr/>
            </p:nvSpPr>
            <p:spPr>
              <a:xfrm>
                <a:off x="6031457" y="5356520"/>
                <a:ext cx="550467" cy="2620142"/>
              </a:xfrm>
              <a:custGeom>
                <a:avLst/>
                <a:gdLst>
                  <a:gd name="connsiteX0" fmla="*/ 69623 w 550467"/>
                  <a:gd name="connsiteY0" fmla="*/ 114640 h 2620142"/>
                  <a:gd name="connsiteX1" fmla="*/ 430303 w 550467"/>
                  <a:gd name="connsiteY1" fmla="*/ 902040 h 2620142"/>
                  <a:gd name="connsiteX2" fmla="*/ 425223 w 550467"/>
                  <a:gd name="connsiteY2" fmla="*/ 1333840 h 2620142"/>
                  <a:gd name="connsiteX3" fmla="*/ 379503 w 550467"/>
                  <a:gd name="connsiteY3" fmla="*/ 2588600 h 2620142"/>
                  <a:gd name="connsiteX4" fmla="*/ 364263 w 550467"/>
                  <a:gd name="connsiteY4" fmla="*/ 2151720 h 2620142"/>
                  <a:gd name="connsiteX5" fmla="*/ 470943 w 550467"/>
                  <a:gd name="connsiteY5" fmla="*/ 1161120 h 2620142"/>
                  <a:gd name="connsiteX6" fmla="*/ 547143 w 550467"/>
                  <a:gd name="connsiteY6" fmla="*/ 1308440 h 2620142"/>
                  <a:gd name="connsiteX7" fmla="*/ 359183 w 550467"/>
                  <a:gd name="connsiteY7" fmla="*/ 693760 h 2620142"/>
                  <a:gd name="connsiteX8" fmla="*/ 28983 w 550467"/>
                  <a:gd name="connsiteY8" fmla="*/ 63840 h 2620142"/>
                  <a:gd name="connsiteX9" fmla="*/ 69623 w 550467"/>
                  <a:gd name="connsiteY9" fmla="*/ 114640 h 2620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467" h="2620142">
                    <a:moveTo>
                      <a:pt x="69623" y="114640"/>
                    </a:moveTo>
                    <a:cubicBezTo>
                      <a:pt x="136510" y="254340"/>
                      <a:pt x="371036" y="698840"/>
                      <a:pt x="430303" y="902040"/>
                    </a:cubicBezTo>
                    <a:cubicBezTo>
                      <a:pt x="489570" y="1105240"/>
                      <a:pt x="433690" y="1052747"/>
                      <a:pt x="425223" y="1333840"/>
                    </a:cubicBezTo>
                    <a:cubicBezTo>
                      <a:pt x="416756" y="1614933"/>
                      <a:pt x="389663" y="2452287"/>
                      <a:pt x="379503" y="2588600"/>
                    </a:cubicBezTo>
                    <a:cubicBezTo>
                      <a:pt x="369343" y="2724913"/>
                      <a:pt x="349023" y="2389633"/>
                      <a:pt x="364263" y="2151720"/>
                    </a:cubicBezTo>
                    <a:cubicBezTo>
                      <a:pt x="379503" y="1913807"/>
                      <a:pt x="440463" y="1301667"/>
                      <a:pt x="470943" y="1161120"/>
                    </a:cubicBezTo>
                    <a:cubicBezTo>
                      <a:pt x="501423" y="1020573"/>
                      <a:pt x="565770" y="1386333"/>
                      <a:pt x="547143" y="1308440"/>
                    </a:cubicBezTo>
                    <a:cubicBezTo>
                      <a:pt x="528516" y="1230547"/>
                      <a:pt x="445543" y="901193"/>
                      <a:pt x="359183" y="693760"/>
                    </a:cubicBezTo>
                    <a:cubicBezTo>
                      <a:pt x="272823" y="486327"/>
                      <a:pt x="84016" y="158666"/>
                      <a:pt x="28983" y="63840"/>
                    </a:cubicBezTo>
                    <a:cubicBezTo>
                      <a:pt x="-26050" y="-30986"/>
                      <a:pt x="2736" y="-25060"/>
                      <a:pt x="69623" y="1146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: 図形 1185">
                <a:extLst>
                  <a:ext uri="{FF2B5EF4-FFF2-40B4-BE49-F238E27FC236}">
                    <a16:creationId xmlns:a16="http://schemas.microsoft.com/office/drawing/2014/main" id="{C62DCDA3-6BA4-4908-8D61-C07F59762FA1}"/>
                  </a:ext>
                </a:extLst>
              </p:cNvPr>
              <p:cNvSpPr/>
              <p:nvPr/>
            </p:nvSpPr>
            <p:spPr>
              <a:xfrm>
                <a:off x="4497436" y="8528624"/>
                <a:ext cx="1417919" cy="2232553"/>
              </a:xfrm>
              <a:custGeom>
                <a:avLst/>
                <a:gdLst>
                  <a:gd name="connsiteX0" fmla="*/ 1412297 w 1417919"/>
                  <a:gd name="connsiteY0" fmla="*/ 124309 h 2232553"/>
                  <a:gd name="connsiteX1" fmla="*/ 1378431 w 1417919"/>
                  <a:gd name="connsiteY1" fmla="*/ 200509 h 2232553"/>
                  <a:gd name="connsiteX2" fmla="*/ 1226031 w 1417919"/>
                  <a:gd name="connsiteY2" fmla="*/ 1030243 h 2232553"/>
                  <a:gd name="connsiteX3" fmla="*/ 1336097 w 1417919"/>
                  <a:gd name="connsiteY3" fmla="*/ 2147843 h 2232553"/>
                  <a:gd name="connsiteX4" fmla="*/ 1132897 w 1417919"/>
                  <a:gd name="connsiteY4" fmla="*/ 2139376 h 2232553"/>
                  <a:gd name="connsiteX5" fmla="*/ 599497 w 1417919"/>
                  <a:gd name="connsiteY5" fmla="*/ 2020843 h 2232553"/>
                  <a:gd name="connsiteX6" fmla="*/ 6831 w 1417919"/>
                  <a:gd name="connsiteY6" fmla="*/ 1970043 h 2232553"/>
                  <a:gd name="connsiteX7" fmla="*/ 1014364 w 1417919"/>
                  <a:gd name="connsiteY7" fmla="*/ 2147843 h 2232553"/>
                  <a:gd name="connsiteX8" fmla="*/ 1386897 w 1417919"/>
                  <a:gd name="connsiteY8" fmla="*/ 2020843 h 2232553"/>
                  <a:gd name="connsiteX9" fmla="*/ 1285297 w 1417919"/>
                  <a:gd name="connsiteY9" fmla="*/ 1682176 h 2232553"/>
                  <a:gd name="connsiteX10" fmla="*/ 1412297 w 1417919"/>
                  <a:gd name="connsiteY10" fmla="*/ 124309 h 223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7919" h="2232553">
                    <a:moveTo>
                      <a:pt x="1412297" y="124309"/>
                    </a:moveTo>
                    <a:cubicBezTo>
                      <a:pt x="1427819" y="-122635"/>
                      <a:pt x="1409475" y="49520"/>
                      <a:pt x="1378431" y="200509"/>
                    </a:cubicBezTo>
                    <a:cubicBezTo>
                      <a:pt x="1347387" y="351498"/>
                      <a:pt x="1233087" y="705687"/>
                      <a:pt x="1226031" y="1030243"/>
                    </a:cubicBezTo>
                    <a:cubicBezTo>
                      <a:pt x="1218975" y="1354799"/>
                      <a:pt x="1351619" y="1962988"/>
                      <a:pt x="1336097" y="2147843"/>
                    </a:cubicBezTo>
                    <a:cubicBezTo>
                      <a:pt x="1320575" y="2332699"/>
                      <a:pt x="1255664" y="2160543"/>
                      <a:pt x="1132897" y="2139376"/>
                    </a:cubicBezTo>
                    <a:cubicBezTo>
                      <a:pt x="1010130" y="2118209"/>
                      <a:pt x="787175" y="2049065"/>
                      <a:pt x="599497" y="2020843"/>
                    </a:cubicBezTo>
                    <a:cubicBezTo>
                      <a:pt x="411819" y="1992621"/>
                      <a:pt x="-62313" y="1948876"/>
                      <a:pt x="6831" y="1970043"/>
                    </a:cubicBezTo>
                    <a:cubicBezTo>
                      <a:pt x="75975" y="1991210"/>
                      <a:pt x="784353" y="2139376"/>
                      <a:pt x="1014364" y="2147843"/>
                    </a:cubicBezTo>
                    <a:cubicBezTo>
                      <a:pt x="1244375" y="2156310"/>
                      <a:pt x="1341741" y="2098454"/>
                      <a:pt x="1386897" y="2020843"/>
                    </a:cubicBezTo>
                    <a:cubicBezTo>
                      <a:pt x="1432053" y="1943232"/>
                      <a:pt x="1285297" y="2001087"/>
                      <a:pt x="1285297" y="1682176"/>
                    </a:cubicBezTo>
                    <a:cubicBezTo>
                      <a:pt x="1285297" y="1363265"/>
                      <a:pt x="1396775" y="371253"/>
                      <a:pt x="1412297" y="1243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0C2E2681-291A-4E0E-B8E9-8B803615B075}"/>
                  </a:ext>
                </a:extLst>
              </p:cNvPr>
              <p:cNvSpPr/>
              <p:nvPr/>
            </p:nvSpPr>
            <p:spPr>
              <a:xfrm>
                <a:off x="4675904" y="7096716"/>
                <a:ext cx="1242815" cy="3187164"/>
              </a:xfrm>
              <a:custGeom>
                <a:avLst/>
                <a:gdLst>
                  <a:gd name="connsiteX0" fmla="*/ 818963 w 1242815"/>
                  <a:gd name="connsiteY0" fmla="*/ 201551 h 3187164"/>
                  <a:gd name="connsiteX1" fmla="*/ 793563 w 1242815"/>
                  <a:gd name="connsiteY1" fmla="*/ 252351 h 3187164"/>
                  <a:gd name="connsiteX2" fmla="*/ 14629 w 1242815"/>
                  <a:gd name="connsiteY2" fmla="*/ 2953217 h 3187164"/>
                  <a:gd name="connsiteX3" fmla="*/ 294029 w 1242815"/>
                  <a:gd name="connsiteY3" fmla="*/ 2055751 h 3187164"/>
                  <a:gd name="connsiteX4" fmla="*/ 412563 w 1242815"/>
                  <a:gd name="connsiteY4" fmla="*/ 3147951 h 3187164"/>
                  <a:gd name="connsiteX5" fmla="*/ 437963 w 1242815"/>
                  <a:gd name="connsiteY5" fmla="*/ 2682284 h 3187164"/>
                  <a:gd name="connsiteX6" fmla="*/ 1242296 w 1242815"/>
                  <a:gd name="connsiteY6" fmla="*/ 252351 h 3187164"/>
                  <a:gd name="connsiteX7" fmla="*/ 564963 w 1242815"/>
                  <a:gd name="connsiteY7" fmla="*/ 2428284 h 3187164"/>
                  <a:gd name="connsiteX8" fmla="*/ 844363 w 1242815"/>
                  <a:gd name="connsiteY8" fmla="*/ 743417 h 3187164"/>
                  <a:gd name="connsiteX9" fmla="*/ 581896 w 1242815"/>
                  <a:gd name="connsiteY9" fmla="*/ 1581617 h 3187164"/>
                  <a:gd name="connsiteX10" fmla="*/ 624229 w 1242815"/>
                  <a:gd name="connsiteY10" fmla="*/ 1005884 h 3187164"/>
                  <a:gd name="connsiteX11" fmla="*/ 818963 w 1242815"/>
                  <a:gd name="connsiteY11" fmla="*/ 201551 h 3187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815" h="3187164">
                    <a:moveTo>
                      <a:pt x="818963" y="201551"/>
                    </a:moveTo>
                    <a:cubicBezTo>
                      <a:pt x="847185" y="75962"/>
                      <a:pt x="927619" y="-206260"/>
                      <a:pt x="793563" y="252351"/>
                    </a:cubicBezTo>
                    <a:cubicBezTo>
                      <a:pt x="659507" y="710962"/>
                      <a:pt x="97885" y="2652650"/>
                      <a:pt x="14629" y="2953217"/>
                    </a:cubicBezTo>
                    <a:cubicBezTo>
                      <a:pt x="-68627" y="3253784"/>
                      <a:pt x="227707" y="2023295"/>
                      <a:pt x="294029" y="2055751"/>
                    </a:cubicBezTo>
                    <a:cubicBezTo>
                      <a:pt x="360351" y="2088207"/>
                      <a:pt x="388574" y="3043529"/>
                      <a:pt x="412563" y="3147951"/>
                    </a:cubicBezTo>
                    <a:cubicBezTo>
                      <a:pt x="436552" y="3252373"/>
                      <a:pt x="299674" y="3164884"/>
                      <a:pt x="437963" y="2682284"/>
                    </a:cubicBezTo>
                    <a:cubicBezTo>
                      <a:pt x="576252" y="2199684"/>
                      <a:pt x="1221129" y="294684"/>
                      <a:pt x="1242296" y="252351"/>
                    </a:cubicBezTo>
                    <a:cubicBezTo>
                      <a:pt x="1263463" y="210018"/>
                      <a:pt x="631285" y="2346440"/>
                      <a:pt x="564963" y="2428284"/>
                    </a:cubicBezTo>
                    <a:cubicBezTo>
                      <a:pt x="498641" y="2510128"/>
                      <a:pt x="841541" y="884528"/>
                      <a:pt x="844363" y="743417"/>
                    </a:cubicBezTo>
                    <a:cubicBezTo>
                      <a:pt x="847185" y="602306"/>
                      <a:pt x="618585" y="1537873"/>
                      <a:pt x="581896" y="1581617"/>
                    </a:cubicBezTo>
                    <a:cubicBezTo>
                      <a:pt x="545207" y="1625362"/>
                      <a:pt x="580484" y="1231662"/>
                      <a:pt x="624229" y="1005884"/>
                    </a:cubicBezTo>
                    <a:cubicBezTo>
                      <a:pt x="667973" y="780106"/>
                      <a:pt x="790741" y="327140"/>
                      <a:pt x="818963" y="2015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9369292C-BC77-4C57-A7BA-96B6F03814F6}"/>
                  </a:ext>
                </a:extLst>
              </p:cNvPr>
              <p:cNvSpPr/>
              <p:nvPr/>
            </p:nvSpPr>
            <p:spPr>
              <a:xfrm>
                <a:off x="8847230" y="8103409"/>
                <a:ext cx="1172827" cy="823971"/>
              </a:xfrm>
              <a:custGeom>
                <a:avLst/>
                <a:gdLst>
                  <a:gd name="connsiteX0" fmla="*/ 30070 w 1172827"/>
                  <a:gd name="connsiteY0" fmla="*/ 24591 h 823971"/>
                  <a:gd name="connsiteX1" fmla="*/ 220570 w 1172827"/>
                  <a:gd name="connsiteY1" fmla="*/ 227791 h 823971"/>
                  <a:gd name="connsiteX2" fmla="*/ 1134970 w 1172827"/>
                  <a:gd name="connsiteY2" fmla="*/ 799291 h 823971"/>
                  <a:gd name="connsiteX3" fmla="*/ 969870 w 1172827"/>
                  <a:gd name="connsiteY3" fmla="*/ 723091 h 823971"/>
                  <a:gd name="connsiteX4" fmla="*/ 703170 w 1172827"/>
                  <a:gd name="connsiteY4" fmla="*/ 748491 h 823971"/>
                  <a:gd name="connsiteX5" fmla="*/ 30070 w 1172827"/>
                  <a:gd name="connsiteY5" fmla="*/ 24591 h 82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2827" h="823971">
                    <a:moveTo>
                      <a:pt x="30070" y="24591"/>
                    </a:moveTo>
                    <a:cubicBezTo>
                      <a:pt x="-50363" y="-62192"/>
                      <a:pt x="36420" y="98674"/>
                      <a:pt x="220570" y="227791"/>
                    </a:cubicBezTo>
                    <a:cubicBezTo>
                      <a:pt x="404720" y="356908"/>
                      <a:pt x="1010087" y="716741"/>
                      <a:pt x="1134970" y="799291"/>
                    </a:cubicBezTo>
                    <a:cubicBezTo>
                      <a:pt x="1259853" y="881841"/>
                      <a:pt x="1041837" y="731558"/>
                      <a:pt x="969870" y="723091"/>
                    </a:cubicBezTo>
                    <a:cubicBezTo>
                      <a:pt x="897903" y="714624"/>
                      <a:pt x="857687" y="867024"/>
                      <a:pt x="703170" y="748491"/>
                    </a:cubicBezTo>
                    <a:cubicBezTo>
                      <a:pt x="548653" y="629958"/>
                      <a:pt x="110503" y="111374"/>
                      <a:pt x="30070" y="245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: 図形 1188">
                <a:extLst>
                  <a:ext uri="{FF2B5EF4-FFF2-40B4-BE49-F238E27FC236}">
                    <a16:creationId xmlns:a16="http://schemas.microsoft.com/office/drawing/2014/main" id="{58A7AC7B-F8EF-4BA8-BA6C-83FDE1284795}"/>
                  </a:ext>
                </a:extLst>
              </p:cNvPr>
              <p:cNvSpPr/>
              <p:nvPr/>
            </p:nvSpPr>
            <p:spPr>
              <a:xfrm>
                <a:off x="8313940" y="8614833"/>
                <a:ext cx="1331761" cy="815199"/>
              </a:xfrm>
              <a:custGeom>
                <a:avLst/>
                <a:gdLst>
                  <a:gd name="connsiteX0" fmla="*/ 4560 w 1331761"/>
                  <a:gd name="connsiteY0" fmla="*/ 8467 h 815199"/>
                  <a:gd name="connsiteX1" fmla="*/ 1058660 w 1331761"/>
                  <a:gd name="connsiteY1" fmla="*/ 529167 h 815199"/>
                  <a:gd name="connsiteX2" fmla="*/ 887210 w 1331761"/>
                  <a:gd name="connsiteY2" fmla="*/ 427567 h 815199"/>
                  <a:gd name="connsiteX3" fmla="*/ 1331710 w 1331761"/>
                  <a:gd name="connsiteY3" fmla="*/ 814917 h 815199"/>
                  <a:gd name="connsiteX4" fmla="*/ 855460 w 1331761"/>
                  <a:gd name="connsiteY4" fmla="*/ 357717 h 815199"/>
                  <a:gd name="connsiteX5" fmla="*/ 861810 w 1331761"/>
                  <a:gd name="connsiteY5" fmla="*/ 294217 h 815199"/>
                  <a:gd name="connsiteX6" fmla="*/ 684010 w 1331761"/>
                  <a:gd name="connsiteY6" fmla="*/ 211667 h 815199"/>
                  <a:gd name="connsiteX7" fmla="*/ 4560 w 1331761"/>
                  <a:gd name="connsiteY7" fmla="*/ 8467 h 81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761" h="815199">
                    <a:moveTo>
                      <a:pt x="4560" y="8467"/>
                    </a:moveTo>
                    <a:cubicBezTo>
                      <a:pt x="67002" y="61384"/>
                      <a:pt x="911552" y="459317"/>
                      <a:pt x="1058660" y="529167"/>
                    </a:cubicBezTo>
                    <a:cubicBezTo>
                      <a:pt x="1205768" y="599017"/>
                      <a:pt x="841702" y="379942"/>
                      <a:pt x="887210" y="427567"/>
                    </a:cubicBezTo>
                    <a:cubicBezTo>
                      <a:pt x="932718" y="475192"/>
                      <a:pt x="1337002" y="826559"/>
                      <a:pt x="1331710" y="814917"/>
                    </a:cubicBezTo>
                    <a:cubicBezTo>
                      <a:pt x="1326418" y="803275"/>
                      <a:pt x="933777" y="444500"/>
                      <a:pt x="855460" y="357717"/>
                    </a:cubicBezTo>
                    <a:cubicBezTo>
                      <a:pt x="777143" y="270934"/>
                      <a:pt x="890385" y="318559"/>
                      <a:pt x="861810" y="294217"/>
                    </a:cubicBezTo>
                    <a:cubicBezTo>
                      <a:pt x="833235" y="269875"/>
                      <a:pt x="829002" y="257175"/>
                      <a:pt x="684010" y="211667"/>
                    </a:cubicBezTo>
                    <a:cubicBezTo>
                      <a:pt x="539018" y="166159"/>
                      <a:pt x="-57882" y="-44450"/>
                      <a:pt x="4560" y="84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: 図形 1189">
                <a:extLst>
                  <a:ext uri="{FF2B5EF4-FFF2-40B4-BE49-F238E27FC236}">
                    <a16:creationId xmlns:a16="http://schemas.microsoft.com/office/drawing/2014/main" id="{670AD538-A9EE-44E5-A52F-59CB1E9454F0}"/>
                  </a:ext>
                </a:extLst>
              </p:cNvPr>
              <p:cNvSpPr/>
              <p:nvPr/>
            </p:nvSpPr>
            <p:spPr>
              <a:xfrm>
                <a:off x="8143494" y="8522048"/>
                <a:ext cx="1500582" cy="1225202"/>
              </a:xfrm>
              <a:custGeom>
                <a:avLst/>
                <a:gdLst>
                  <a:gd name="connsiteX0" fmla="*/ 48006 w 1500582"/>
                  <a:gd name="connsiteY0" fmla="*/ 82202 h 1225202"/>
                  <a:gd name="connsiteX1" fmla="*/ 270256 w 1500582"/>
                  <a:gd name="connsiteY1" fmla="*/ 247302 h 1225202"/>
                  <a:gd name="connsiteX2" fmla="*/ 1089406 w 1500582"/>
                  <a:gd name="connsiteY2" fmla="*/ 952152 h 1225202"/>
                  <a:gd name="connsiteX3" fmla="*/ 1394206 w 1500582"/>
                  <a:gd name="connsiteY3" fmla="*/ 1123602 h 1225202"/>
                  <a:gd name="connsiteX4" fmla="*/ 1489456 w 1500582"/>
                  <a:gd name="connsiteY4" fmla="*/ 1225202 h 1225202"/>
                  <a:gd name="connsiteX5" fmla="*/ 1165606 w 1500582"/>
                  <a:gd name="connsiteY5" fmla="*/ 1123602 h 1225202"/>
                  <a:gd name="connsiteX6" fmla="*/ 854456 w 1500582"/>
                  <a:gd name="connsiteY6" fmla="*/ 1028352 h 1225202"/>
                  <a:gd name="connsiteX7" fmla="*/ 378206 w 1500582"/>
                  <a:gd name="connsiteY7" fmla="*/ 552102 h 1225202"/>
                  <a:gd name="connsiteX8" fmla="*/ 1051306 w 1500582"/>
                  <a:gd name="connsiteY8" fmla="*/ 964852 h 1225202"/>
                  <a:gd name="connsiteX9" fmla="*/ 530606 w 1500582"/>
                  <a:gd name="connsiteY9" fmla="*/ 545752 h 1225202"/>
                  <a:gd name="connsiteX10" fmla="*/ 41656 w 1500582"/>
                  <a:gd name="connsiteY10" fmla="*/ 31402 h 1225202"/>
                  <a:gd name="connsiteX11" fmla="*/ 48006 w 1500582"/>
                  <a:gd name="connsiteY11" fmla="*/ 82202 h 122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0582" h="1225202">
                    <a:moveTo>
                      <a:pt x="48006" y="82202"/>
                    </a:moveTo>
                    <a:cubicBezTo>
                      <a:pt x="86106" y="118185"/>
                      <a:pt x="96689" y="102310"/>
                      <a:pt x="270256" y="247302"/>
                    </a:cubicBezTo>
                    <a:cubicBezTo>
                      <a:pt x="443823" y="392294"/>
                      <a:pt x="902081" y="806102"/>
                      <a:pt x="1089406" y="952152"/>
                    </a:cubicBezTo>
                    <a:cubicBezTo>
                      <a:pt x="1276731" y="1098202"/>
                      <a:pt x="1327531" y="1078094"/>
                      <a:pt x="1394206" y="1123602"/>
                    </a:cubicBezTo>
                    <a:cubicBezTo>
                      <a:pt x="1460881" y="1169110"/>
                      <a:pt x="1527556" y="1225202"/>
                      <a:pt x="1489456" y="1225202"/>
                    </a:cubicBezTo>
                    <a:cubicBezTo>
                      <a:pt x="1451356" y="1225202"/>
                      <a:pt x="1271439" y="1156410"/>
                      <a:pt x="1165606" y="1123602"/>
                    </a:cubicBezTo>
                    <a:cubicBezTo>
                      <a:pt x="1059773" y="1090794"/>
                      <a:pt x="985689" y="1123602"/>
                      <a:pt x="854456" y="1028352"/>
                    </a:cubicBezTo>
                    <a:cubicBezTo>
                      <a:pt x="723223" y="933102"/>
                      <a:pt x="345398" y="562685"/>
                      <a:pt x="378206" y="552102"/>
                    </a:cubicBezTo>
                    <a:cubicBezTo>
                      <a:pt x="411014" y="541519"/>
                      <a:pt x="1025906" y="965910"/>
                      <a:pt x="1051306" y="964852"/>
                    </a:cubicBezTo>
                    <a:cubicBezTo>
                      <a:pt x="1076706" y="963794"/>
                      <a:pt x="698881" y="701327"/>
                      <a:pt x="530606" y="545752"/>
                    </a:cubicBezTo>
                    <a:cubicBezTo>
                      <a:pt x="362331" y="390177"/>
                      <a:pt x="117856" y="111835"/>
                      <a:pt x="41656" y="31402"/>
                    </a:cubicBezTo>
                    <a:cubicBezTo>
                      <a:pt x="-34544" y="-49031"/>
                      <a:pt x="9906" y="46219"/>
                      <a:pt x="48006" y="822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: 図形 1190">
                <a:extLst>
                  <a:ext uri="{FF2B5EF4-FFF2-40B4-BE49-F238E27FC236}">
                    <a16:creationId xmlns:a16="http://schemas.microsoft.com/office/drawing/2014/main" id="{4C055022-35B9-4CA4-90CE-FA128734FFD9}"/>
                  </a:ext>
                </a:extLst>
              </p:cNvPr>
              <p:cNvSpPr/>
              <p:nvPr/>
            </p:nvSpPr>
            <p:spPr>
              <a:xfrm>
                <a:off x="7172312" y="10046769"/>
                <a:ext cx="2435859" cy="489988"/>
              </a:xfrm>
              <a:custGeom>
                <a:avLst/>
                <a:gdLst>
                  <a:gd name="connsiteX0" fmla="*/ 276238 w 2435859"/>
                  <a:gd name="connsiteY0" fmla="*/ 487881 h 489988"/>
                  <a:gd name="connsiteX1" fmla="*/ 1368438 w 2435859"/>
                  <a:gd name="connsiteY1" fmla="*/ 11631 h 489988"/>
                  <a:gd name="connsiteX2" fmla="*/ 930288 w 2435859"/>
                  <a:gd name="connsiteY2" fmla="*/ 138631 h 489988"/>
                  <a:gd name="connsiteX3" fmla="*/ 2435238 w 2435859"/>
                  <a:gd name="connsiteY3" fmla="*/ 49731 h 489988"/>
                  <a:gd name="connsiteX4" fmla="*/ 727088 w 2435859"/>
                  <a:gd name="connsiteY4" fmla="*/ 240231 h 489988"/>
                  <a:gd name="connsiteX5" fmla="*/ 73038 w 2435859"/>
                  <a:gd name="connsiteY5" fmla="*/ 271981 h 489988"/>
                  <a:gd name="connsiteX6" fmla="*/ 15888 w 2435859"/>
                  <a:gd name="connsiteY6" fmla="*/ 271981 h 489988"/>
                  <a:gd name="connsiteX7" fmla="*/ 904888 w 2435859"/>
                  <a:gd name="connsiteY7" fmla="*/ 189431 h 489988"/>
                  <a:gd name="connsiteX8" fmla="*/ 276238 w 2435859"/>
                  <a:gd name="connsiteY8" fmla="*/ 487881 h 4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5859" h="489988">
                    <a:moveTo>
                      <a:pt x="276238" y="487881"/>
                    </a:moveTo>
                    <a:cubicBezTo>
                      <a:pt x="353496" y="458248"/>
                      <a:pt x="1259430" y="69839"/>
                      <a:pt x="1368438" y="11631"/>
                    </a:cubicBezTo>
                    <a:cubicBezTo>
                      <a:pt x="1477446" y="-46577"/>
                      <a:pt x="752488" y="132281"/>
                      <a:pt x="930288" y="138631"/>
                    </a:cubicBezTo>
                    <a:cubicBezTo>
                      <a:pt x="1108088" y="144981"/>
                      <a:pt x="2469105" y="32798"/>
                      <a:pt x="2435238" y="49731"/>
                    </a:cubicBezTo>
                    <a:cubicBezTo>
                      <a:pt x="2401371" y="66664"/>
                      <a:pt x="1120788" y="203189"/>
                      <a:pt x="727088" y="240231"/>
                    </a:cubicBezTo>
                    <a:cubicBezTo>
                      <a:pt x="333388" y="277273"/>
                      <a:pt x="191571" y="266689"/>
                      <a:pt x="73038" y="271981"/>
                    </a:cubicBezTo>
                    <a:cubicBezTo>
                      <a:pt x="-45495" y="277273"/>
                      <a:pt x="15888" y="271981"/>
                      <a:pt x="15888" y="271981"/>
                    </a:cubicBezTo>
                    <a:cubicBezTo>
                      <a:pt x="154530" y="258223"/>
                      <a:pt x="858321" y="153448"/>
                      <a:pt x="904888" y="189431"/>
                    </a:cubicBezTo>
                    <a:cubicBezTo>
                      <a:pt x="951455" y="225414"/>
                      <a:pt x="198980" y="517514"/>
                      <a:pt x="276238" y="4878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: 図形 1191">
                <a:extLst>
                  <a:ext uri="{FF2B5EF4-FFF2-40B4-BE49-F238E27FC236}">
                    <a16:creationId xmlns:a16="http://schemas.microsoft.com/office/drawing/2014/main" id="{05B48CEF-ABBC-4A3B-8158-EDF32EC4D637}"/>
                  </a:ext>
                </a:extLst>
              </p:cNvPr>
              <p:cNvSpPr/>
              <p:nvPr/>
            </p:nvSpPr>
            <p:spPr>
              <a:xfrm>
                <a:off x="7003140" y="10463488"/>
                <a:ext cx="2928835" cy="1273675"/>
              </a:xfrm>
              <a:custGeom>
                <a:avLst/>
                <a:gdLst>
                  <a:gd name="connsiteX0" fmla="*/ 2794910 w 2928835"/>
                  <a:gd name="connsiteY0" fmla="*/ 64812 h 1273675"/>
                  <a:gd name="connsiteX1" fmla="*/ 2661560 w 2928835"/>
                  <a:gd name="connsiteY1" fmla="*/ 121962 h 1273675"/>
                  <a:gd name="connsiteX2" fmla="*/ 1099460 w 2928835"/>
                  <a:gd name="connsiteY2" fmla="*/ 947462 h 1273675"/>
                  <a:gd name="connsiteX3" fmla="*/ 2090060 w 2928835"/>
                  <a:gd name="connsiteY3" fmla="*/ 439462 h 1273675"/>
                  <a:gd name="connsiteX4" fmla="*/ 737510 w 2928835"/>
                  <a:gd name="connsiteY4" fmla="*/ 1207812 h 1273675"/>
                  <a:gd name="connsiteX5" fmla="*/ 585110 w 2928835"/>
                  <a:gd name="connsiteY5" fmla="*/ 1239562 h 1273675"/>
                  <a:gd name="connsiteX6" fmla="*/ 45360 w 2928835"/>
                  <a:gd name="connsiteY6" fmla="*/ 1271312 h 1273675"/>
                  <a:gd name="connsiteX7" fmla="*/ 58060 w 2928835"/>
                  <a:gd name="connsiteY7" fmla="*/ 1264962 h 1273675"/>
                  <a:gd name="connsiteX8" fmla="*/ 1004210 w 2928835"/>
                  <a:gd name="connsiteY8" fmla="*/ 1074462 h 1273675"/>
                  <a:gd name="connsiteX9" fmla="*/ 699410 w 2928835"/>
                  <a:gd name="connsiteY9" fmla="*/ 991912 h 1273675"/>
                  <a:gd name="connsiteX10" fmla="*/ 910 w 2928835"/>
                  <a:gd name="connsiteY10" fmla="*/ 471212 h 1273675"/>
                  <a:gd name="connsiteX11" fmla="*/ 858160 w 2928835"/>
                  <a:gd name="connsiteY11" fmla="*/ 966512 h 1273675"/>
                  <a:gd name="connsiteX12" fmla="*/ 1112160 w 2928835"/>
                  <a:gd name="connsiteY12" fmla="*/ 871262 h 1273675"/>
                  <a:gd name="connsiteX13" fmla="*/ 1607460 w 2928835"/>
                  <a:gd name="connsiteY13" fmla="*/ 579162 h 1273675"/>
                  <a:gd name="connsiteX14" fmla="*/ 1899560 w 2928835"/>
                  <a:gd name="connsiteY14" fmla="*/ 502962 h 1273675"/>
                  <a:gd name="connsiteX15" fmla="*/ 2845710 w 2928835"/>
                  <a:gd name="connsiteY15" fmla="*/ 45762 h 1273675"/>
                  <a:gd name="connsiteX16" fmla="*/ 2794910 w 2928835"/>
                  <a:gd name="connsiteY16" fmla="*/ 64812 h 127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28835" h="1273675">
                    <a:moveTo>
                      <a:pt x="2794910" y="64812"/>
                    </a:moveTo>
                    <a:cubicBezTo>
                      <a:pt x="2869522" y="19833"/>
                      <a:pt x="2661560" y="121962"/>
                      <a:pt x="2661560" y="121962"/>
                    </a:cubicBezTo>
                    <a:lnTo>
                      <a:pt x="1099460" y="947462"/>
                    </a:lnTo>
                    <a:cubicBezTo>
                      <a:pt x="1004210" y="1000379"/>
                      <a:pt x="2150385" y="396070"/>
                      <a:pt x="2090060" y="439462"/>
                    </a:cubicBezTo>
                    <a:cubicBezTo>
                      <a:pt x="2029735" y="482854"/>
                      <a:pt x="988335" y="1074462"/>
                      <a:pt x="737510" y="1207812"/>
                    </a:cubicBezTo>
                    <a:cubicBezTo>
                      <a:pt x="486685" y="1341162"/>
                      <a:pt x="700468" y="1228979"/>
                      <a:pt x="585110" y="1239562"/>
                    </a:cubicBezTo>
                    <a:cubicBezTo>
                      <a:pt x="469752" y="1250145"/>
                      <a:pt x="133202" y="1267079"/>
                      <a:pt x="45360" y="1271312"/>
                    </a:cubicBezTo>
                    <a:cubicBezTo>
                      <a:pt x="-42482" y="1275545"/>
                      <a:pt x="58060" y="1264962"/>
                      <a:pt x="58060" y="1264962"/>
                    </a:cubicBezTo>
                    <a:cubicBezTo>
                      <a:pt x="217868" y="1232154"/>
                      <a:pt x="897318" y="1119970"/>
                      <a:pt x="1004210" y="1074462"/>
                    </a:cubicBezTo>
                    <a:cubicBezTo>
                      <a:pt x="1111102" y="1028954"/>
                      <a:pt x="866627" y="1092454"/>
                      <a:pt x="699410" y="991912"/>
                    </a:cubicBezTo>
                    <a:cubicBezTo>
                      <a:pt x="532193" y="891370"/>
                      <a:pt x="-25548" y="475445"/>
                      <a:pt x="910" y="471212"/>
                    </a:cubicBezTo>
                    <a:cubicBezTo>
                      <a:pt x="27368" y="466979"/>
                      <a:pt x="672952" y="899837"/>
                      <a:pt x="858160" y="966512"/>
                    </a:cubicBezTo>
                    <a:cubicBezTo>
                      <a:pt x="1043368" y="1033187"/>
                      <a:pt x="987277" y="935820"/>
                      <a:pt x="1112160" y="871262"/>
                    </a:cubicBezTo>
                    <a:cubicBezTo>
                      <a:pt x="1237043" y="806704"/>
                      <a:pt x="1476227" y="640545"/>
                      <a:pt x="1607460" y="579162"/>
                    </a:cubicBezTo>
                    <a:cubicBezTo>
                      <a:pt x="1738693" y="517779"/>
                      <a:pt x="1693185" y="591862"/>
                      <a:pt x="1899560" y="502962"/>
                    </a:cubicBezTo>
                    <a:cubicBezTo>
                      <a:pt x="2105935" y="414062"/>
                      <a:pt x="2691193" y="124079"/>
                      <a:pt x="2845710" y="45762"/>
                    </a:cubicBezTo>
                    <a:cubicBezTo>
                      <a:pt x="3000227" y="-32555"/>
                      <a:pt x="2913443" y="253"/>
                      <a:pt x="2794910" y="648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: 図形 1192">
                <a:extLst>
                  <a:ext uri="{FF2B5EF4-FFF2-40B4-BE49-F238E27FC236}">
                    <a16:creationId xmlns:a16="http://schemas.microsoft.com/office/drawing/2014/main" id="{2379AD6F-9560-4EE4-A87A-1C60FEC6D9C4}"/>
                  </a:ext>
                </a:extLst>
              </p:cNvPr>
              <p:cNvSpPr/>
              <p:nvPr/>
            </p:nvSpPr>
            <p:spPr>
              <a:xfrm>
                <a:off x="4445000" y="10637520"/>
                <a:ext cx="2508120" cy="589962"/>
              </a:xfrm>
              <a:custGeom>
                <a:avLst/>
                <a:gdLst>
                  <a:gd name="connsiteX0" fmla="*/ 0 w 2508120"/>
                  <a:gd name="connsiteY0" fmla="*/ 0 h 589962"/>
                  <a:gd name="connsiteX1" fmla="*/ 660400 w 2508120"/>
                  <a:gd name="connsiteY1" fmla="*/ 259080 h 589962"/>
                  <a:gd name="connsiteX2" fmla="*/ 1524000 w 2508120"/>
                  <a:gd name="connsiteY2" fmla="*/ 467360 h 589962"/>
                  <a:gd name="connsiteX3" fmla="*/ 1315720 w 2508120"/>
                  <a:gd name="connsiteY3" fmla="*/ 492760 h 589962"/>
                  <a:gd name="connsiteX4" fmla="*/ 1503680 w 2508120"/>
                  <a:gd name="connsiteY4" fmla="*/ 502920 h 589962"/>
                  <a:gd name="connsiteX5" fmla="*/ 2357120 w 2508120"/>
                  <a:gd name="connsiteY5" fmla="*/ 441960 h 589962"/>
                  <a:gd name="connsiteX6" fmla="*/ 2468880 w 2508120"/>
                  <a:gd name="connsiteY6" fmla="*/ 238760 h 589962"/>
                  <a:gd name="connsiteX7" fmla="*/ 1920240 w 2508120"/>
                  <a:gd name="connsiteY7" fmla="*/ 553720 h 589962"/>
                  <a:gd name="connsiteX8" fmla="*/ 1407160 w 2508120"/>
                  <a:gd name="connsiteY8" fmla="*/ 558800 h 589962"/>
                  <a:gd name="connsiteX9" fmla="*/ 848360 w 2508120"/>
                  <a:gd name="connsiteY9" fmla="*/ 335280 h 589962"/>
                  <a:gd name="connsiteX10" fmla="*/ 0 w 2508120"/>
                  <a:gd name="connsiteY10" fmla="*/ 0 h 58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8120" h="589962">
                    <a:moveTo>
                      <a:pt x="0" y="0"/>
                    </a:moveTo>
                    <a:cubicBezTo>
                      <a:pt x="203200" y="90593"/>
                      <a:pt x="406400" y="181187"/>
                      <a:pt x="660400" y="259080"/>
                    </a:cubicBezTo>
                    <a:cubicBezTo>
                      <a:pt x="914400" y="336973"/>
                      <a:pt x="1414780" y="428413"/>
                      <a:pt x="1524000" y="467360"/>
                    </a:cubicBezTo>
                    <a:cubicBezTo>
                      <a:pt x="1633220" y="506307"/>
                      <a:pt x="1319107" y="486833"/>
                      <a:pt x="1315720" y="492760"/>
                    </a:cubicBezTo>
                    <a:cubicBezTo>
                      <a:pt x="1312333" y="498687"/>
                      <a:pt x="1330113" y="511387"/>
                      <a:pt x="1503680" y="502920"/>
                    </a:cubicBezTo>
                    <a:cubicBezTo>
                      <a:pt x="1677247" y="494453"/>
                      <a:pt x="2196253" y="485987"/>
                      <a:pt x="2357120" y="441960"/>
                    </a:cubicBezTo>
                    <a:cubicBezTo>
                      <a:pt x="2517987" y="397933"/>
                      <a:pt x="2541693" y="220133"/>
                      <a:pt x="2468880" y="238760"/>
                    </a:cubicBezTo>
                    <a:cubicBezTo>
                      <a:pt x="2396067" y="257387"/>
                      <a:pt x="2097193" y="500380"/>
                      <a:pt x="1920240" y="553720"/>
                    </a:cubicBezTo>
                    <a:cubicBezTo>
                      <a:pt x="1743287" y="607060"/>
                      <a:pt x="1585807" y="595207"/>
                      <a:pt x="1407160" y="558800"/>
                    </a:cubicBezTo>
                    <a:cubicBezTo>
                      <a:pt x="1228513" y="522393"/>
                      <a:pt x="848360" y="335280"/>
                      <a:pt x="848360" y="33528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DF73BB14-E834-4825-97EA-303E838A0AA0}"/>
                  </a:ext>
                </a:extLst>
              </p:cNvPr>
              <p:cNvSpPr/>
              <p:nvPr/>
            </p:nvSpPr>
            <p:spPr>
              <a:xfrm>
                <a:off x="3854293" y="10290574"/>
                <a:ext cx="1822610" cy="1655177"/>
              </a:xfrm>
              <a:custGeom>
                <a:avLst/>
                <a:gdLst>
                  <a:gd name="connsiteX0" fmla="*/ 599174 w 1822610"/>
                  <a:gd name="connsiteY0" fmla="*/ 659 h 1655177"/>
                  <a:gd name="connsiteX1" fmla="*/ 387507 w 1822610"/>
                  <a:gd name="connsiteY1" fmla="*/ 136126 h 1655177"/>
                  <a:gd name="connsiteX2" fmla="*/ 158907 w 1822610"/>
                  <a:gd name="connsiteY2" fmla="*/ 157293 h 1655177"/>
                  <a:gd name="connsiteX3" fmla="*/ 95407 w 1822610"/>
                  <a:gd name="connsiteY3" fmla="*/ 161526 h 1655177"/>
                  <a:gd name="connsiteX4" fmla="*/ 36140 w 1822610"/>
                  <a:gd name="connsiteY4" fmla="*/ 390126 h 1655177"/>
                  <a:gd name="connsiteX5" fmla="*/ 2274 w 1822610"/>
                  <a:gd name="connsiteY5" fmla="*/ 487493 h 1655177"/>
                  <a:gd name="connsiteX6" fmla="*/ 99640 w 1822610"/>
                  <a:gd name="connsiteY6" fmla="*/ 749959 h 1655177"/>
                  <a:gd name="connsiteX7" fmla="*/ 222407 w 1822610"/>
                  <a:gd name="connsiteY7" fmla="*/ 1169059 h 1655177"/>
                  <a:gd name="connsiteX8" fmla="*/ 260507 w 1822610"/>
                  <a:gd name="connsiteY8" fmla="*/ 1185993 h 1655177"/>
                  <a:gd name="connsiteX9" fmla="*/ 531440 w 1822610"/>
                  <a:gd name="connsiteY9" fmla="*/ 1478093 h 1655177"/>
                  <a:gd name="connsiteX10" fmla="*/ 616107 w 1822610"/>
                  <a:gd name="connsiteY10" fmla="*/ 1545826 h 1655177"/>
                  <a:gd name="connsiteX11" fmla="*/ 1433140 w 1822610"/>
                  <a:gd name="connsiteY11" fmla="*/ 1575459 h 1655177"/>
                  <a:gd name="connsiteX12" fmla="*/ 1572840 w 1822610"/>
                  <a:gd name="connsiteY12" fmla="*/ 1495026 h 1655177"/>
                  <a:gd name="connsiteX13" fmla="*/ 768507 w 1822610"/>
                  <a:gd name="connsiteY13" fmla="*/ 1638959 h 1655177"/>
                  <a:gd name="connsiteX14" fmla="*/ 840474 w 1822610"/>
                  <a:gd name="connsiteY14" fmla="*/ 1638959 h 1655177"/>
                  <a:gd name="connsiteX15" fmla="*/ 1496640 w 1822610"/>
                  <a:gd name="connsiteY15" fmla="*/ 1550059 h 1655177"/>
                  <a:gd name="connsiteX16" fmla="*/ 1589774 w 1822610"/>
                  <a:gd name="connsiteY16" fmla="*/ 1372259 h 1655177"/>
                  <a:gd name="connsiteX17" fmla="*/ 1822607 w 1822610"/>
                  <a:gd name="connsiteY17" fmla="*/ 885426 h 1655177"/>
                  <a:gd name="connsiteX18" fmla="*/ 1594007 w 1822610"/>
                  <a:gd name="connsiteY18" fmla="*/ 1338393 h 1655177"/>
                  <a:gd name="connsiteX19" fmla="*/ 1162207 w 1822610"/>
                  <a:gd name="connsiteY19" fmla="*/ 1638959 h 1655177"/>
                  <a:gd name="connsiteX20" fmla="*/ 738874 w 1822610"/>
                  <a:gd name="connsiteY20" fmla="*/ 1566993 h 1655177"/>
                  <a:gd name="connsiteX21" fmla="*/ 268974 w 1822610"/>
                  <a:gd name="connsiteY21" fmla="*/ 1164826 h 1655177"/>
                  <a:gd name="connsiteX22" fmla="*/ 27674 w 1822610"/>
                  <a:gd name="connsiteY22" fmla="*/ 474793 h 1655177"/>
                  <a:gd name="connsiteX23" fmla="*/ 235107 w 1822610"/>
                  <a:gd name="connsiteY23" fmla="*/ 199626 h 1655177"/>
                  <a:gd name="connsiteX24" fmla="*/ 599174 w 1822610"/>
                  <a:gd name="connsiteY24" fmla="*/ 659 h 1655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22610" h="1655177">
                    <a:moveTo>
                      <a:pt x="599174" y="659"/>
                    </a:moveTo>
                    <a:cubicBezTo>
                      <a:pt x="624574" y="-9924"/>
                      <a:pt x="460885" y="110020"/>
                      <a:pt x="387507" y="136126"/>
                    </a:cubicBezTo>
                    <a:cubicBezTo>
                      <a:pt x="314129" y="162232"/>
                      <a:pt x="207590" y="153060"/>
                      <a:pt x="158907" y="157293"/>
                    </a:cubicBezTo>
                    <a:cubicBezTo>
                      <a:pt x="110224" y="161526"/>
                      <a:pt x="115868" y="122721"/>
                      <a:pt x="95407" y="161526"/>
                    </a:cubicBezTo>
                    <a:cubicBezTo>
                      <a:pt x="74946" y="200332"/>
                      <a:pt x="51662" y="335798"/>
                      <a:pt x="36140" y="390126"/>
                    </a:cubicBezTo>
                    <a:cubicBezTo>
                      <a:pt x="20618" y="444454"/>
                      <a:pt x="-8309" y="427521"/>
                      <a:pt x="2274" y="487493"/>
                    </a:cubicBezTo>
                    <a:cubicBezTo>
                      <a:pt x="12857" y="547465"/>
                      <a:pt x="62951" y="636365"/>
                      <a:pt x="99640" y="749959"/>
                    </a:cubicBezTo>
                    <a:cubicBezTo>
                      <a:pt x="136329" y="863553"/>
                      <a:pt x="195596" y="1096387"/>
                      <a:pt x="222407" y="1169059"/>
                    </a:cubicBezTo>
                    <a:cubicBezTo>
                      <a:pt x="249218" y="1241731"/>
                      <a:pt x="209002" y="1134487"/>
                      <a:pt x="260507" y="1185993"/>
                    </a:cubicBezTo>
                    <a:cubicBezTo>
                      <a:pt x="312012" y="1237499"/>
                      <a:pt x="472173" y="1418121"/>
                      <a:pt x="531440" y="1478093"/>
                    </a:cubicBezTo>
                    <a:cubicBezTo>
                      <a:pt x="590707" y="1538065"/>
                      <a:pt x="465824" y="1529598"/>
                      <a:pt x="616107" y="1545826"/>
                    </a:cubicBezTo>
                    <a:cubicBezTo>
                      <a:pt x="766390" y="1562054"/>
                      <a:pt x="1273685" y="1583926"/>
                      <a:pt x="1433140" y="1575459"/>
                    </a:cubicBezTo>
                    <a:cubicBezTo>
                      <a:pt x="1592596" y="1566992"/>
                      <a:pt x="1683612" y="1484443"/>
                      <a:pt x="1572840" y="1495026"/>
                    </a:cubicBezTo>
                    <a:cubicBezTo>
                      <a:pt x="1462068" y="1505609"/>
                      <a:pt x="890568" y="1614970"/>
                      <a:pt x="768507" y="1638959"/>
                    </a:cubicBezTo>
                    <a:cubicBezTo>
                      <a:pt x="646446" y="1662948"/>
                      <a:pt x="719119" y="1653776"/>
                      <a:pt x="840474" y="1638959"/>
                    </a:cubicBezTo>
                    <a:cubicBezTo>
                      <a:pt x="961829" y="1624142"/>
                      <a:pt x="1371757" y="1594509"/>
                      <a:pt x="1496640" y="1550059"/>
                    </a:cubicBezTo>
                    <a:cubicBezTo>
                      <a:pt x="1621523" y="1505609"/>
                      <a:pt x="1535446" y="1483031"/>
                      <a:pt x="1589774" y="1372259"/>
                    </a:cubicBezTo>
                    <a:cubicBezTo>
                      <a:pt x="1644102" y="1261487"/>
                      <a:pt x="1821902" y="891070"/>
                      <a:pt x="1822607" y="885426"/>
                    </a:cubicBezTo>
                    <a:cubicBezTo>
                      <a:pt x="1823313" y="879782"/>
                      <a:pt x="1704074" y="1212804"/>
                      <a:pt x="1594007" y="1338393"/>
                    </a:cubicBezTo>
                    <a:cubicBezTo>
                      <a:pt x="1483940" y="1463982"/>
                      <a:pt x="1304729" y="1600859"/>
                      <a:pt x="1162207" y="1638959"/>
                    </a:cubicBezTo>
                    <a:cubicBezTo>
                      <a:pt x="1019685" y="1677059"/>
                      <a:pt x="887746" y="1646015"/>
                      <a:pt x="738874" y="1566993"/>
                    </a:cubicBezTo>
                    <a:cubicBezTo>
                      <a:pt x="590002" y="1487971"/>
                      <a:pt x="387507" y="1346859"/>
                      <a:pt x="268974" y="1164826"/>
                    </a:cubicBezTo>
                    <a:cubicBezTo>
                      <a:pt x="150441" y="982793"/>
                      <a:pt x="33319" y="635660"/>
                      <a:pt x="27674" y="474793"/>
                    </a:cubicBezTo>
                    <a:cubicBezTo>
                      <a:pt x="22029" y="313926"/>
                      <a:pt x="137740" y="273004"/>
                      <a:pt x="235107" y="199626"/>
                    </a:cubicBezTo>
                    <a:cubicBezTo>
                      <a:pt x="332474" y="126248"/>
                      <a:pt x="573774" y="11242"/>
                      <a:pt x="599174" y="6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453D9DF3-E64B-4D06-BEE4-613438F00122}"/>
                  </a:ext>
                </a:extLst>
              </p:cNvPr>
              <p:cNvSpPr/>
              <p:nvPr/>
            </p:nvSpPr>
            <p:spPr>
              <a:xfrm>
                <a:off x="4014656" y="10375770"/>
                <a:ext cx="307736" cy="841863"/>
              </a:xfrm>
              <a:custGeom>
                <a:avLst/>
                <a:gdLst>
                  <a:gd name="connsiteX0" fmla="*/ 307577 w 307736"/>
                  <a:gd name="connsiteY0" fmla="*/ 130 h 841863"/>
                  <a:gd name="connsiteX1" fmla="*/ 49344 w 307736"/>
                  <a:gd name="connsiteY1" fmla="*/ 317630 h 841863"/>
                  <a:gd name="connsiteX2" fmla="*/ 91677 w 307736"/>
                  <a:gd name="connsiteY2" fmla="*/ 533530 h 841863"/>
                  <a:gd name="connsiteX3" fmla="*/ 180577 w 307736"/>
                  <a:gd name="connsiteY3" fmla="*/ 838330 h 841863"/>
                  <a:gd name="connsiteX4" fmla="*/ 104377 w 307736"/>
                  <a:gd name="connsiteY4" fmla="*/ 673230 h 841863"/>
                  <a:gd name="connsiteX5" fmla="*/ 7011 w 307736"/>
                  <a:gd name="connsiteY5" fmla="*/ 283763 h 841863"/>
                  <a:gd name="connsiteX6" fmla="*/ 307577 w 307736"/>
                  <a:gd name="connsiteY6" fmla="*/ 130 h 84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736" h="841863">
                    <a:moveTo>
                      <a:pt x="307577" y="130"/>
                    </a:moveTo>
                    <a:cubicBezTo>
                      <a:pt x="314632" y="5774"/>
                      <a:pt x="85327" y="228730"/>
                      <a:pt x="49344" y="317630"/>
                    </a:cubicBezTo>
                    <a:cubicBezTo>
                      <a:pt x="13361" y="406530"/>
                      <a:pt x="69805" y="446747"/>
                      <a:pt x="91677" y="533530"/>
                    </a:cubicBezTo>
                    <a:cubicBezTo>
                      <a:pt x="113549" y="620313"/>
                      <a:pt x="178460" y="815047"/>
                      <a:pt x="180577" y="838330"/>
                    </a:cubicBezTo>
                    <a:cubicBezTo>
                      <a:pt x="182694" y="861613"/>
                      <a:pt x="133305" y="765658"/>
                      <a:pt x="104377" y="673230"/>
                    </a:cubicBezTo>
                    <a:cubicBezTo>
                      <a:pt x="75449" y="580802"/>
                      <a:pt x="-27561" y="394535"/>
                      <a:pt x="7011" y="283763"/>
                    </a:cubicBezTo>
                    <a:cubicBezTo>
                      <a:pt x="41583" y="172991"/>
                      <a:pt x="300522" y="-5514"/>
                      <a:pt x="307577" y="1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DAE71643-2C79-422A-82A0-6C7FC1C7D6E1}"/>
                  </a:ext>
                </a:extLst>
              </p:cNvPr>
              <p:cNvSpPr/>
              <p:nvPr/>
            </p:nvSpPr>
            <p:spPr>
              <a:xfrm>
                <a:off x="4134345" y="10443482"/>
                <a:ext cx="667358" cy="503969"/>
              </a:xfrm>
              <a:custGeom>
                <a:avLst/>
                <a:gdLst>
                  <a:gd name="connsiteX0" fmla="*/ 225988 w 667358"/>
                  <a:gd name="connsiteY0" fmla="*/ 151 h 503969"/>
                  <a:gd name="connsiteX1" fmla="*/ 5855 w 667358"/>
                  <a:gd name="connsiteY1" fmla="*/ 296485 h 503969"/>
                  <a:gd name="connsiteX2" fmla="*/ 98988 w 667358"/>
                  <a:gd name="connsiteY2" fmla="*/ 393851 h 503969"/>
                  <a:gd name="connsiteX3" fmla="*/ 467288 w 667358"/>
                  <a:gd name="connsiteY3" fmla="*/ 423485 h 503969"/>
                  <a:gd name="connsiteX4" fmla="*/ 662022 w 667358"/>
                  <a:gd name="connsiteY4" fmla="*/ 503918 h 503969"/>
                  <a:gd name="connsiteX5" fmla="*/ 264088 w 667358"/>
                  <a:gd name="connsiteY5" fmla="*/ 410785 h 503969"/>
                  <a:gd name="connsiteX6" fmla="*/ 35488 w 667358"/>
                  <a:gd name="connsiteY6" fmla="*/ 368451 h 503969"/>
                  <a:gd name="connsiteX7" fmla="*/ 60888 w 667358"/>
                  <a:gd name="connsiteY7" fmla="*/ 258385 h 503969"/>
                  <a:gd name="connsiteX8" fmla="*/ 225988 w 667358"/>
                  <a:gd name="connsiteY8" fmla="*/ 151 h 50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7358" h="503969">
                    <a:moveTo>
                      <a:pt x="225988" y="151"/>
                    </a:moveTo>
                    <a:cubicBezTo>
                      <a:pt x="216816" y="6501"/>
                      <a:pt x="27022" y="230868"/>
                      <a:pt x="5855" y="296485"/>
                    </a:cubicBezTo>
                    <a:cubicBezTo>
                      <a:pt x="-15312" y="362102"/>
                      <a:pt x="22083" y="372684"/>
                      <a:pt x="98988" y="393851"/>
                    </a:cubicBezTo>
                    <a:cubicBezTo>
                      <a:pt x="175893" y="415018"/>
                      <a:pt x="373449" y="405141"/>
                      <a:pt x="467288" y="423485"/>
                    </a:cubicBezTo>
                    <a:cubicBezTo>
                      <a:pt x="561127" y="441830"/>
                      <a:pt x="695889" y="506035"/>
                      <a:pt x="662022" y="503918"/>
                    </a:cubicBezTo>
                    <a:cubicBezTo>
                      <a:pt x="628155" y="501801"/>
                      <a:pt x="368510" y="433363"/>
                      <a:pt x="264088" y="410785"/>
                    </a:cubicBezTo>
                    <a:cubicBezTo>
                      <a:pt x="159666" y="388207"/>
                      <a:pt x="69355" y="393851"/>
                      <a:pt x="35488" y="368451"/>
                    </a:cubicBezTo>
                    <a:cubicBezTo>
                      <a:pt x="1621" y="343051"/>
                      <a:pt x="30549" y="327529"/>
                      <a:pt x="60888" y="258385"/>
                    </a:cubicBezTo>
                    <a:cubicBezTo>
                      <a:pt x="91227" y="189241"/>
                      <a:pt x="235160" y="-6199"/>
                      <a:pt x="225988" y="1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: 図形 1196">
                <a:extLst>
                  <a:ext uri="{FF2B5EF4-FFF2-40B4-BE49-F238E27FC236}">
                    <a16:creationId xmlns:a16="http://schemas.microsoft.com/office/drawing/2014/main" id="{56195DE8-2E7C-4739-991F-82D6A0B07FDF}"/>
                  </a:ext>
                </a:extLst>
              </p:cNvPr>
              <p:cNvSpPr/>
              <p:nvPr/>
            </p:nvSpPr>
            <p:spPr>
              <a:xfrm>
                <a:off x="4103568" y="10840676"/>
                <a:ext cx="1560897" cy="351212"/>
              </a:xfrm>
              <a:custGeom>
                <a:avLst/>
                <a:gdLst>
                  <a:gd name="connsiteX0" fmla="*/ 11232 w 1560897"/>
                  <a:gd name="connsiteY0" fmla="*/ 9357 h 351212"/>
                  <a:gd name="connsiteX1" fmla="*/ 582732 w 1560897"/>
                  <a:gd name="connsiteY1" fmla="*/ 9357 h 351212"/>
                  <a:gd name="connsiteX2" fmla="*/ 379532 w 1560897"/>
                  <a:gd name="connsiteY2" fmla="*/ 17824 h 351212"/>
                  <a:gd name="connsiteX3" fmla="*/ 1006065 w 1560897"/>
                  <a:gd name="connsiteY3" fmla="*/ 221024 h 351212"/>
                  <a:gd name="connsiteX4" fmla="*/ 1272765 w 1560897"/>
                  <a:gd name="connsiteY4" fmla="*/ 322624 h 351212"/>
                  <a:gd name="connsiteX5" fmla="*/ 1560632 w 1560897"/>
                  <a:gd name="connsiteY5" fmla="*/ 348024 h 351212"/>
                  <a:gd name="connsiteX6" fmla="*/ 1319332 w 1560897"/>
                  <a:gd name="connsiteY6" fmla="*/ 343791 h 351212"/>
                  <a:gd name="connsiteX7" fmla="*/ 1052632 w 1560897"/>
                  <a:gd name="connsiteY7" fmla="*/ 284524 h 351212"/>
                  <a:gd name="connsiteX8" fmla="*/ 489599 w 1560897"/>
                  <a:gd name="connsiteY8" fmla="*/ 89791 h 351212"/>
                  <a:gd name="connsiteX9" fmla="*/ 227132 w 1560897"/>
                  <a:gd name="connsiteY9" fmla="*/ 47457 h 351212"/>
                  <a:gd name="connsiteX10" fmla="*/ 11232 w 1560897"/>
                  <a:gd name="connsiteY10" fmla="*/ 9357 h 351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60897" h="351212">
                    <a:moveTo>
                      <a:pt x="11232" y="9357"/>
                    </a:moveTo>
                    <a:cubicBezTo>
                      <a:pt x="70499" y="3007"/>
                      <a:pt x="582732" y="9357"/>
                      <a:pt x="582732" y="9357"/>
                    </a:cubicBezTo>
                    <a:cubicBezTo>
                      <a:pt x="644115" y="10768"/>
                      <a:pt x="308977" y="-17454"/>
                      <a:pt x="379532" y="17824"/>
                    </a:cubicBezTo>
                    <a:cubicBezTo>
                      <a:pt x="450087" y="53102"/>
                      <a:pt x="857193" y="170224"/>
                      <a:pt x="1006065" y="221024"/>
                    </a:cubicBezTo>
                    <a:cubicBezTo>
                      <a:pt x="1154937" y="271824"/>
                      <a:pt x="1180337" y="301457"/>
                      <a:pt x="1272765" y="322624"/>
                    </a:cubicBezTo>
                    <a:cubicBezTo>
                      <a:pt x="1365193" y="343791"/>
                      <a:pt x="1552871" y="344496"/>
                      <a:pt x="1560632" y="348024"/>
                    </a:cubicBezTo>
                    <a:cubicBezTo>
                      <a:pt x="1568393" y="351552"/>
                      <a:pt x="1403999" y="354374"/>
                      <a:pt x="1319332" y="343791"/>
                    </a:cubicBezTo>
                    <a:cubicBezTo>
                      <a:pt x="1234665" y="333208"/>
                      <a:pt x="1190921" y="326857"/>
                      <a:pt x="1052632" y="284524"/>
                    </a:cubicBezTo>
                    <a:cubicBezTo>
                      <a:pt x="914343" y="242191"/>
                      <a:pt x="627182" y="129302"/>
                      <a:pt x="489599" y="89791"/>
                    </a:cubicBezTo>
                    <a:cubicBezTo>
                      <a:pt x="352016" y="50280"/>
                      <a:pt x="311798" y="63685"/>
                      <a:pt x="227132" y="47457"/>
                    </a:cubicBezTo>
                    <a:cubicBezTo>
                      <a:pt x="142466" y="31229"/>
                      <a:pt x="-48035" y="15707"/>
                      <a:pt x="11232" y="9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03589DF3-1554-4636-B8B6-654A398E87EC}"/>
                  </a:ext>
                </a:extLst>
              </p:cNvPr>
              <p:cNvSpPr/>
              <p:nvPr/>
            </p:nvSpPr>
            <p:spPr>
              <a:xfrm>
                <a:off x="3970793" y="11531811"/>
                <a:ext cx="296582" cy="1305100"/>
              </a:xfrm>
              <a:custGeom>
                <a:avLst/>
                <a:gdLst>
                  <a:gd name="connsiteX0" fmla="*/ 296407 w 296582"/>
                  <a:gd name="connsiteY0" fmla="*/ 8256 h 1305100"/>
                  <a:gd name="connsiteX1" fmla="*/ 17007 w 296582"/>
                  <a:gd name="connsiteY1" fmla="*/ 1278256 h 1305100"/>
                  <a:gd name="connsiteX2" fmla="*/ 33940 w 296582"/>
                  <a:gd name="connsiteY2" fmla="*/ 863389 h 1305100"/>
                  <a:gd name="connsiteX3" fmla="*/ 59340 w 296582"/>
                  <a:gd name="connsiteY3" fmla="*/ 736389 h 1305100"/>
                  <a:gd name="connsiteX4" fmla="*/ 296407 w 296582"/>
                  <a:gd name="connsiteY4" fmla="*/ 8256 h 130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582" h="1305100">
                    <a:moveTo>
                      <a:pt x="296407" y="8256"/>
                    </a:moveTo>
                    <a:cubicBezTo>
                      <a:pt x="289352" y="98567"/>
                      <a:pt x="60751" y="1135734"/>
                      <a:pt x="17007" y="1278256"/>
                    </a:cubicBezTo>
                    <a:cubicBezTo>
                      <a:pt x="-26738" y="1420778"/>
                      <a:pt x="26885" y="953700"/>
                      <a:pt x="33940" y="863389"/>
                    </a:cubicBezTo>
                    <a:cubicBezTo>
                      <a:pt x="40995" y="773078"/>
                      <a:pt x="22651" y="877500"/>
                      <a:pt x="59340" y="736389"/>
                    </a:cubicBezTo>
                    <a:cubicBezTo>
                      <a:pt x="96029" y="595278"/>
                      <a:pt x="303462" y="-82055"/>
                      <a:pt x="296407" y="82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: 図形 1199">
                <a:extLst>
                  <a:ext uri="{FF2B5EF4-FFF2-40B4-BE49-F238E27FC236}">
                    <a16:creationId xmlns:a16="http://schemas.microsoft.com/office/drawing/2014/main" id="{49574748-318C-4B57-B18B-9D30F509C059}"/>
                  </a:ext>
                </a:extLst>
              </p:cNvPr>
              <p:cNvSpPr/>
              <p:nvPr/>
            </p:nvSpPr>
            <p:spPr>
              <a:xfrm>
                <a:off x="4816534" y="11780423"/>
                <a:ext cx="399925" cy="1004005"/>
              </a:xfrm>
              <a:custGeom>
                <a:avLst/>
                <a:gdLst>
                  <a:gd name="connsiteX0" fmla="*/ 398933 w 399925"/>
                  <a:gd name="connsiteY0" fmla="*/ 13644 h 1004005"/>
                  <a:gd name="connsiteX1" fmla="*/ 17933 w 399925"/>
                  <a:gd name="connsiteY1" fmla="*/ 987310 h 1004005"/>
                  <a:gd name="connsiteX2" fmla="*/ 68733 w 399925"/>
                  <a:gd name="connsiteY2" fmla="*/ 614777 h 1004005"/>
                  <a:gd name="connsiteX3" fmla="*/ 127999 w 399925"/>
                  <a:gd name="connsiteY3" fmla="*/ 428510 h 1004005"/>
                  <a:gd name="connsiteX4" fmla="*/ 398933 w 399925"/>
                  <a:gd name="connsiteY4" fmla="*/ 13644 h 100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925" h="1004005">
                    <a:moveTo>
                      <a:pt x="398933" y="13644"/>
                    </a:moveTo>
                    <a:cubicBezTo>
                      <a:pt x="380589" y="106777"/>
                      <a:pt x="72966" y="887121"/>
                      <a:pt x="17933" y="987310"/>
                    </a:cubicBezTo>
                    <a:cubicBezTo>
                      <a:pt x="-37100" y="1087499"/>
                      <a:pt x="50389" y="707910"/>
                      <a:pt x="68733" y="614777"/>
                    </a:cubicBezTo>
                    <a:cubicBezTo>
                      <a:pt x="87077" y="521644"/>
                      <a:pt x="80021" y="525877"/>
                      <a:pt x="127999" y="428510"/>
                    </a:cubicBezTo>
                    <a:cubicBezTo>
                      <a:pt x="175977" y="331143"/>
                      <a:pt x="417277" y="-79489"/>
                      <a:pt x="398933" y="136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: 図形 1200">
                <a:extLst>
                  <a:ext uri="{FF2B5EF4-FFF2-40B4-BE49-F238E27FC236}">
                    <a16:creationId xmlns:a16="http://schemas.microsoft.com/office/drawing/2014/main" id="{0D0C1D55-FE28-4F18-9694-549AA83D2DBC}"/>
                  </a:ext>
                </a:extLst>
              </p:cNvPr>
              <p:cNvSpPr/>
              <p:nvPr/>
            </p:nvSpPr>
            <p:spPr>
              <a:xfrm>
                <a:off x="5200398" y="8606467"/>
                <a:ext cx="1403689" cy="2404511"/>
              </a:xfrm>
              <a:custGeom>
                <a:avLst/>
                <a:gdLst>
                  <a:gd name="connsiteX0" fmla="*/ 1073402 w 1403689"/>
                  <a:gd name="connsiteY0" fmla="*/ 99383 h 2404511"/>
                  <a:gd name="connsiteX1" fmla="*/ 1073402 w 1403689"/>
                  <a:gd name="connsiteY1" fmla="*/ 404183 h 2404511"/>
                  <a:gd name="connsiteX2" fmla="*/ 1105152 w 1403689"/>
                  <a:gd name="connsiteY2" fmla="*/ 1470983 h 2404511"/>
                  <a:gd name="connsiteX3" fmla="*/ 1168652 w 1403689"/>
                  <a:gd name="connsiteY3" fmla="*/ 1509083 h 2404511"/>
                  <a:gd name="connsiteX4" fmla="*/ 1403602 w 1403689"/>
                  <a:gd name="connsiteY4" fmla="*/ 2302833 h 2404511"/>
                  <a:gd name="connsiteX5" fmla="*/ 1194052 w 1403689"/>
                  <a:gd name="connsiteY5" fmla="*/ 1845633 h 2404511"/>
                  <a:gd name="connsiteX6" fmla="*/ 1028952 w 1403689"/>
                  <a:gd name="connsiteY6" fmla="*/ 1756733 h 2404511"/>
                  <a:gd name="connsiteX7" fmla="*/ 1155952 w 1403689"/>
                  <a:gd name="connsiteY7" fmla="*/ 2328233 h 2404511"/>
                  <a:gd name="connsiteX8" fmla="*/ 914652 w 1403689"/>
                  <a:gd name="connsiteY8" fmla="*/ 2099633 h 2404511"/>
                  <a:gd name="connsiteX9" fmla="*/ 774952 w 1403689"/>
                  <a:gd name="connsiteY9" fmla="*/ 2245683 h 2404511"/>
                  <a:gd name="connsiteX10" fmla="*/ 252 w 1403689"/>
                  <a:gd name="connsiteY10" fmla="*/ 2334583 h 2404511"/>
                  <a:gd name="connsiteX11" fmla="*/ 692402 w 1403689"/>
                  <a:gd name="connsiteY11" fmla="*/ 2353633 h 2404511"/>
                  <a:gd name="connsiteX12" fmla="*/ 921002 w 1403689"/>
                  <a:gd name="connsiteY12" fmla="*/ 2404433 h 2404511"/>
                  <a:gd name="connsiteX13" fmla="*/ 1130552 w 1403689"/>
                  <a:gd name="connsiteY13" fmla="*/ 2340933 h 2404511"/>
                  <a:gd name="connsiteX14" fmla="*/ 1003552 w 1403689"/>
                  <a:gd name="connsiteY14" fmla="*/ 2036133 h 2404511"/>
                  <a:gd name="connsiteX15" fmla="*/ 1073402 w 1403689"/>
                  <a:gd name="connsiteY15" fmla="*/ 99383 h 240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03689" h="2404511">
                    <a:moveTo>
                      <a:pt x="1073402" y="99383"/>
                    </a:moveTo>
                    <a:cubicBezTo>
                      <a:pt x="1085044" y="-172609"/>
                      <a:pt x="1068110" y="175583"/>
                      <a:pt x="1073402" y="404183"/>
                    </a:cubicBezTo>
                    <a:cubicBezTo>
                      <a:pt x="1078694" y="632783"/>
                      <a:pt x="1089277" y="1286833"/>
                      <a:pt x="1105152" y="1470983"/>
                    </a:cubicBezTo>
                    <a:cubicBezTo>
                      <a:pt x="1121027" y="1655133"/>
                      <a:pt x="1118910" y="1370441"/>
                      <a:pt x="1168652" y="1509083"/>
                    </a:cubicBezTo>
                    <a:cubicBezTo>
                      <a:pt x="1218394" y="1647725"/>
                      <a:pt x="1399369" y="2246741"/>
                      <a:pt x="1403602" y="2302833"/>
                    </a:cubicBezTo>
                    <a:cubicBezTo>
                      <a:pt x="1407835" y="2358925"/>
                      <a:pt x="1256494" y="1936650"/>
                      <a:pt x="1194052" y="1845633"/>
                    </a:cubicBezTo>
                    <a:cubicBezTo>
                      <a:pt x="1131610" y="1754616"/>
                      <a:pt x="1035302" y="1676300"/>
                      <a:pt x="1028952" y="1756733"/>
                    </a:cubicBezTo>
                    <a:cubicBezTo>
                      <a:pt x="1022602" y="1837166"/>
                      <a:pt x="1175002" y="2271083"/>
                      <a:pt x="1155952" y="2328233"/>
                    </a:cubicBezTo>
                    <a:cubicBezTo>
                      <a:pt x="1136902" y="2385383"/>
                      <a:pt x="978152" y="2113391"/>
                      <a:pt x="914652" y="2099633"/>
                    </a:cubicBezTo>
                    <a:cubicBezTo>
                      <a:pt x="851152" y="2085875"/>
                      <a:pt x="927352" y="2206525"/>
                      <a:pt x="774952" y="2245683"/>
                    </a:cubicBezTo>
                    <a:cubicBezTo>
                      <a:pt x="622552" y="2284841"/>
                      <a:pt x="14010" y="2316591"/>
                      <a:pt x="252" y="2334583"/>
                    </a:cubicBezTo>
                    <a:cubicBezTo>
                      <a:pt x="-13506" y="2352575"/>
                      <a:pt x="538944" y="2341991"/>
                      <a:pt x="692402" y="2353633"/>
                    </a:cubicBezTo>
                    <a:cubicBezTo>
                      <a:pt x="845860" y="2365275"/>
                      <a:pt x="847977" y="2406550"/>
                      <a:pt x="921002" y="2404433"/>
                    </a:cubicBezTo>
                    <a:cubicBezTo>
                      <a:pt x="994027" y="2402316"/>
                      <a:pt x="1116794" y="2402316"/>
                      <a:pt x="1130552" y="2340933"/>
                    </a:cubicBezTo>
                    <a:cubicBezTo>
                      <a:pt x="1144310" y="2279550"/>
                      <a:pt x="1010960" y="2404433"/>
                      <a:pt x="1003552" y="2036133"/>
                    </a:cubicBezTo>
                    <a:cubicBezTo>
                      <a:pt x="996144" y="1667833"/>
                      <a:pt x="1061760" y="371375"/>
                      <a:pt x="1073402" y="993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: 図形 1201">
                <a:extLst>
                  <a:ext uri="{FF2B5EF4-FFF2-40B4-BE49-F238E27FC236}">
                    <a16:creationId xmlns:a16="http://schemas.microsoft.com/office/drawing/2014/main" id="{7543AA61-3093-4C79-AF99-929C4C8A8465}"/>
                  </a:ext>
                </a:extLst>
              </p:cNvPr>
              <p:cNvSpPr/>
              <p:nvPr/>
            </p:nvSpPr>
            <p:spPr>
              <a:xfrm>
                <a:off x="6814338" y="6269192"/>
                <a:ext cx="1376326" cy="2701553"/>
              </a:xfrm>
              <a:custGeom>
                <a:avLst/>
                <a:gdLst>
                  <a:gd name="connsiteX0" fmla="*/ 11912 w 1376326"/>
                  <a:gd name="connsiteY0" fmla="*/ 87158 h 2701553"/>
                  <a:gd name="connsiteX1" fmla="*/ 37312 w 1376326"/>
                  <a:gd name="connsiteY1" fmla="*/ 157008 h 2701553"/>
                  <a:gd name="connsiteX2" fmla="*/ 354812 w 1376326"/>
                  <a:gd name="connsiteY2" fmla="*/ 1261908 h 2701553"/>
                  <a:gd name="connsiteX3" fmla="*/ 265912 w 1376326"/>
                  <a:gd name="connsiteY3" fmla="*/ 1084108 h 2701553"/>
                  <a:gd name="connsiteX4" fmla="*/ 240512 w 1376326"/>
                  <a:gd name="connsiteY4" fmla="*/ 1915958 h 2701553"/>
                  <a:gd name="connsiteX5" fmla="*/ 208762 w 1376326"/>
                  <a:gd name="connsiteY5" fmla="*/ 2163608 h 2701553"/>
                  <a:gd name="connsiteX6" fmla="*/ 405612 w 1376326"/>
                  <a:gd name="connsiteY6" fmla="*/ 2570008 h 2701553"/>
                  <a:gd name="connsiteX7" fmla="*/ 297662 w 1376326"/>
                  <a:gd name="connsiteY7" fmla="*/ 2658908 h 2701553"/>
                  <a:gd name="connsiteX8" fmla="*/ 1345412 w 1376326"/>
                  <a:gd name="connsiteY8" fmla="*/ 1941358 h 2701553"/>
                  <a:gd name="connsiteX9" fmla="*/ 1085062 w 1376326"/>
                  <a:gd name="connsiteY9" fmla="*/ 1744508 h 2701553"/>
                  <a:gd name="connsiteX10" fmla="*/ 945362 w 1376326"/>
                  <a:gd name="connsiteY10" fmla="*/ 1554008 h 2701553"/>
                  <a:gd name="connsiteX11" fmla="*/ 989812 w 1376326"/>
                  <a:gd name="connsiteY11" fmla="*/ 1769908 h 2701553"/>
                  <a:gd name="connsiteX12" fmla="*/ 1034262 w 1376326"/>
                  <a:gd name="connsiteY12" fmla="*/ 1896908 h 2701553"/>
                  <a:gd name="connsiteX13" fmla="*/ 1154912 w 1376326"/>
                  <a:gd name="connsiteY13" fmla="*/ 2036608 h 2701553"/>
                  <a:gd name="connsiteX14" fmla="*/ 196062 w 1376326"/>
                  <a:gd name="connsiteY14" fmla="*/ 2614458 h 2701553"/>
                  <a:gd name="connsiteX15" fmla="*/ 189712 w 1376326"/>
                  <a:gd name="connsiteY15" fmla="*/ 1909608 h 2701553"/>
                  <a:gd name="connsiteX16" fmla="*/ 88112 w 1376326"/>
                  <a:gd name="connsiteY16" fmla="*/ 912658 h 2701553"/>
                  <a:gd name="connsiteX17" fmla="*/ 11912 w 1376326"/>
                  <a:gd name="connsiteY17" fmla="*/ 87158 h 270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76326" h="2701553">
                    <a:moveTo>
                      <a:pt x="11912" y="87158"/>
                    </a:moveTo>
                    <a:cubicBezTo>
                      <a:pt x="3445" y="-38784"/>
                      <a:pt x="-19838" y="-38784"/>
                      <a:pt x="37312" y="157008"/>
                    </a:cubicBezTo>
                    <a:cubicBezTo>
                      <a:pt x="94462" y="352800"/>
                      <a:pt x="316712" y="1107391"/>
                      <a:pt x="354812" y="1261908"/>
                    </a:cubicBezTo>
                    <a:cubicBezTo>
                      <a:pt x="392912" y="1416425"/>
                      <a:pt x="284962" y="975100"/>
                      <a:pt x="265912" y="1084108"/>
                    </a:cubicBezTo>
                    <a:cubicBezTo>
                      <a:pt x="246862" y="1193116"/>
                      <a:pt x="250037" y="1736041"/>
                      <a:pt x="240512" y="1915958"/>
                    </a:cubicBezTo>
                    <a:cubicBezTo>
                      <a:pt x="230987" y="2095875"/>
                      <a:pt x="181245" y="2054600"/>
                      <a:pt x="208762" y="2163608"/>
                    </a:cubicBezTo>
                    <a:cubicBezTo>
                      <a:pt x="236279" y="2272616"/>
                      <a:pt x="390795" y="2487458"/>
                      <a:pt x="405612" y="2570008"/>
                    </a:cubicBezTo>
                    <a:cubicBezTo>
                      <a:pt x="420429" y="2652558"/>
                      <a:pt x="141029" y="2763683"/>
                      <a:pt x="297662" y="2658908"/>
                    </a:cubicBezTo>
                    <a:cubicBezTo>
                      <a:pt x="454295" y="2554133"/>
                      <a:pt x="1214179" y="2093758"/>
                      <a:pt x="1345412" y="1941358"/>
                    </a:cubicBezTo>
                    <a:cubicBezTo>
                      <a:pt x="1476645" y="1788958"/>
                      <a:pt x="1151737" y="1809066"/>
                      <a:pt x="1085062" y="1744508"/>
                    </a:cubicBezTo>
                    <a:cubicBezTo>
                      <a:pt x="1018387" y="1679950"/>
                      <a:pt x="961237" y="1549775"/>
                      <a:pt x="945362" y="1554008"/>
                    </a:cubicBezTo>
                    <a:cubicBezTo>
                      <a:pt x="929487" y="1558241"/>
                      <a:pt x="974995" y="1712758"/>
                      <a:pt x="989812" y="1769908"/>
                    </a:cubicBezTo>
                    <a:cubicBezTo>
                      <a:pt x="1004629" y="1827058"/>
                      <a:pt x="1006745" y="1852458"/>
                      <a:pt x="1034262" y="1896908"/>
                    </a:cubicBezTo>
                    <a:cubicBezTo>
                      <a:pt x="1061779" y="1941358"/>
                      <a:pt x="1294612" y="1917016"/>
                      <a:pt x="1154912" y="2036608"/>
                    </a:cubicBezTo>
                    <a:cubicBezTo>
                      <a:pt x="1015212" y="2156200"/>
                      <a:pt x="356929" y="2635625"/>
                      <a:pt x="196062" y="2614458"/>
                    </a:cubicBezTo>
                    <a:cubicBezTo>
                      <a:pt x="35195" y="2593291"/>
                      <a:pt x="207704" y="2193241"/>
                      <a:pt x="189712" y="1909608"/>
                    </a:cubicBezTo>
                    <a:cubicBezTo>
                      <a:pt x="171720" y="1625975"/>
                      <a:pt x="124095" y="1220633"/>
                      <a:pt x="88112" y="912658"/>
                    </a:cubicBezTo>
                    <a:cubicBezTo>
                      <a:pt x="52129" y="604683"/>
                      <a:pt x="20379" y="213100"/>
                      <a:pt x="11912" y="871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: 図形 1202">
                <a:extLst>
                  <a:ext uri="{FF2B5EF4-FFF2-40B4-BE49-F238E27FC236}">
                    <a16:creationId xmlns:a16="http://schemas.microsoft.com/office/drawing/2014/main" id="{352F9FE5-2D10-4A2E-9BEB-6FA1E830916E}"/>
                  </a:ext>
                </a:extLst>
              </p:cNvPr>
              <p:cNvSpPr/>
              <p:nvPr/>
            </p:nvSpPr>
            <p:spPr>
              <a:xfrm>
                <a:off x="6423892" y="7744186"/>
                <a:ext cx="379724" cy="2795274"/>
              </a:xfrm>
              <a:custGeom>
                <a:avLst/>
                <a:gdLst>
                  <a:gd name="connsiteX0" fmla="*/ 224558 w 379724"/>
                  <a:gd name="connsiteY0" fmla="*/ 98064 h 2795274"/>
                  <a:gd name="connsiteX1" fmla="*/ 205508 w 379724"/>
                  <a:gd name="connsiteY1" fmla="*/ 167914 h 2795274"/>
                  <a:gd name="connsiteX2" fmla="*/ 205508 w 379724"/>
                  <a:gd name="connsiteY2" fmla="*/ 1545864 h 2795274"/>
                  <a:gd name="connsiteX3" fmla="*/ 91208 w 379724"/>
                  <a:gd name="connsiteY3" fmla="*/ 1571264 h 2795274"/>
                  <a:gd name="connsiteX4" fmla="*/ 8658 w 379724"/>
                  <a:gd name="connsiteY4" fmla="*/ 2276114 h 2795274"/>
                  <a:gd name="connsiteX5" fmla="*/ 307108 w 379724"/>
                  <a:gd name="connsiteY5" fmla="*/ 2746014 h 2795274"/>
                  <a:gd name="connsiteX6" fmla="*/ 376958 w 379724"/>
                  <a:gd name="connsiteY6" fmla="*/ 2752364 h 2795274"/>
                  <a:gd name="connsiteX7" fmla="*/ 243608 w 379724"/>
                  <a:gd name="connsiteY7" fmla="*/ 2492014 h 2795274"/>
                  <a:gd name="connsiteX8" fmla="*/ 262658 w 379724"/>
                  <a:gd name="connsiteY8" fmla="*/ 2231664 h 2795274"/>
                  <a:gd name="connsiteX9" fmla="*/ 345208 w 379724"/>
                  <a:gd name="connsiteY9" fmla="*/ 1844314 h 2795274"/>
                  <a:gd name="connsiteX10" fmla="*/ 364258 w 379724"/>
                  <a:gd name="connsiteY10" fmla="*/ 656864 h 2795274"/>
                  <a:gd name="connsiteX11" fmla="*/ 275358 w 379724"/>
                  <a:gd name="connsiteY11" fmla="*/ 1679214 h 2795274"/>
                  <a:gd name="connsiteX12" fmla="*/ 192808 w 379724"/>
                  <a:gd name="connsiteY12" fmla="*/ 2288814 h 2795274"/>
                  <a:gd name="connsiteX13" fmla="*/ 269008 w 379724"/>
                  <a:gd name="connsiteY13" fmla="*/ 2733314 h 2795274"/>
                  <a:gd name="connsiteX14" fmla="*/ 59458 w 379724"/>
                  <a:gd name="connsiteY14" fmla="*/ 2358664 h 2795274"/>
                  <a:gd name="connsiteX15" fmla="*/ 2308 w 379724"/>
                  <a:gd name="connsiteY15" fmla="*/ 1787164 h 2795274"/>
                  <a:gd name="connsiteX16" fmla="*/ 72158 w 379724"/>
                  <a:gd name="connsiteY16" fmla="*/ 847364 h 2795274"/>
                  <a:gd name="connsiteX17" fmla="*/ 224558 w 379724"/>
                  <a:gd name="connsiteY17" fmla="*/ 98064 h 279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9724" h="2795274">
                    <a:moveTo>
                      <a:pt x="224558" y="98064"/>
                    </a:moveTo>
                    <a:cubicBezTo>
                      <a:pt x="246783" y="-15178"/>
                      <a:pt x="208683" y="-73386"/>
                      <a:pt x="205508" y="167914"/>
                    </a:cubicBezTo>
                    <a:cubicBezTo>
                      <a:pt x="202333" y="409214"/>
                      <a:pt x="224558" y="1311972"/>
                      <a:pt x="205508" y="1545864"/>
                    </a:cubicBezTo>
                    <a:cubicBezTo>
                      <a:pt x="186458" y="1779756"/>
                      <a:pt x="124016" y="1449556"/>
                      <a:pt x="91208" y="1571264"/>
                    </a:cubicBezTo>
                    <a:cubicBezTo>
                      <a:pt x="58400" y="1692972"/>
                      <a:pt x="-27325" y="2080322"/>
                      <a:pt x="8658" y="2276114"/>
                    </a:cubicBezTo>
                    <a:cubicBezTo>
                      <a:pt x="44641" y="2471906"/>
                      <a:pt x="245725" y="2666639"/>
                      <a:pt x="307108" y="2746014"/>
                    </a:cubicBezTo>
                    <a:cubicBezTo>
                      <a:pt x="368491" y="2825389"/>
                      <a:pt x="387541" y="2794697"/>
                      <a:pt x="376958" y="2752364"/>
                    </a:cubicBezTo>
                    <a:cubicBezTo>
                      <a:pt x="366375" y="2710031"/>
                      <a:pt x="262658" y="2578797"/>
                      <a:pt x="243608" y="2492014"/>
                    </a:cubicBezTo>
                    <a:cubicBezTo>
                      <a:pt x="224558" y="2405231"/>
                      <a:pt x="245725" y="2339614"/>
                      <a:pt x="262658" y="2231664"/>
                    </a:cubicBezTo>
                    <a:cubicBezTo>
                      <a:pt x="279591" y="2123714"/>
                      <a:pt x="328275" y="2106781"/>
                      <a:pt x="345208" y="1844314"/>
                    </a:cubicBezTo>
                    <a:cubicBezTo>
                      <a:pt x="362141" y="1581847"/>
                      <a:pt x="375900" y="684381"/>
                      <a:pt x="364258" y="656864"/>
                    </a:cubicBezTo>
                    <a:cubicBezTo>
                      <a:pt x="352616" y="629347"/>
                      <a:pt x="303933" y="1407222"/>
                      <a:pt x="275358" y="1679214"/>
                    </a:cubicBezTo>
                    <a:cubicBezTo>
                      <a:pt x="246783" y="1951206"/>
                      <a:pt x="193866" y="2113131"/>
                      <a:pt x="192808" y="2288814"/>
                    </a:cubicBezTo>
                    <a:cubicBezTo>
                      <a:pt x="191750" y="2464497"/>
                      <a:pt x="291233" y="2721672"/>
                      <a:pt x="269008" y="2733314"/>
                    </a:cubicBezTo>
                    <a:cubicBezTo>
                      <a:pt x="246783" y="2744956"/>
                      <a:pt x="103908" y="2516356"/>
                      <a:pt x="59458" y="2358664"/>
                    </a:cubicBezTo>
                    <a:cubicBezTo>
                      <a:pt x="15008" y="2200972"/>
                      <a:pt x="191" y="2039047"/>
                      <a:pt x="2308" y="1787164"/>
                    </a:cubicBezTo>
                    <a:cubicBezTo>
                      <a:pt x="4425" y="1535281"/>
                      <a:pt x="39350" y="1135231"/>
                      <a:pt x="72158" y="847364"/>
                    </a:cubicBezTo>
                    <a:cubicBezTo>
                      <a:pt x="104966" y="559497"/>
                      <a:pt x="202333" y="211306"/>
                      <a:pt x="224558" y="980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1EA95C51-D881-4209-A119-B26D970342BE}"/>
                  </a:ext>
                </a:extLst>
              </p:cNvPr>
              <p:cNvSpPr/>
              <p:nvPr/>
            </p:nvSpPr>
            <p:spPr>
              <a:xfrm>
                <a:off x="6714062" y="8491969"/>
                <a:ext cx="1211972" cy="1255382"/>
              </a:xfrm>
              <a:custGeom>
                <a:avLst/>
                <a:gdLst>
                  <a:gd name="connsiteX0" fmla="*/ 1210738 w 1211972"/>
                  <a:gd name="connsiteY0" fmla="*/ 98 h 1255382"/>
                  <a:gd name="connsiteX1" fmla="*/ 833971 w 1211972"/>
                  <a:gd name="connsiteY1" fmla="*/ 338764 h 1255382"/>
                  <a:gd name="connsiteX2" fmla="*/ 922871 w 1211972"/>
                  <a:gd name="connsiteY2" fmla="*/ 249864 h 1255382"/>
                  <a:gd name="connsiteX3" fmla="*/ 436038 w 1211972"/>
                  <a:gd name="connsiteY3" fmla="*/ 664731 h 1255382"/>
                  <a:gd name="connsiteX4" fmla="*/ 304805 w 1211972"/>
                  <a:gd name="connsiteY4" fmla="*/ 766331 h 1255382"/>
                  <a:gd name="connsiteX5" fmla="*/ 351371 w 1211972"/>
                  <a:gd name="connsiteY5" fmla="*/ 719764 h 1255382"/>
                  <a:gd name="connsiteX6" fmla="*/ 5 w 1211972"/>
                  <a:gd name="connsiteY6" fmla="*/ 1248931 h 1255382"/>
                  <a:gd name="connsiteX7" fmla="*/ 342905 w 1211972"/>
                  <a:gd name="connsiteY7" fmla="*/ 1007631 h 1255382"/>
                  <a:gd name="connsiteX8" fmla="*/ 452971 w 1211972"/>
                  <a:gd name="connsiteY8" fmla="*/ 914498 h 1255382"/>
                  <a:gd name="connsiteX9" fmla="*/ 80438 w 1211972"/>
                  <a:gd name="connsiteY9" fmla="*/ 1066898 h 1255382"/>
                  <a:gd name="connsiteX10" fmla="*/ 491071 w 1211972"/>
                  <a:gd name="connsiteY10" fmla="*/ 571598 h 1255382"/>
                  <a:gd name="connsiteX11" fmla="*/ 685805 w 1211972"/>
                  <a:gd name="connsiteY11" fmla="*/ 376864 h 1255382"/>
                  <a:gd name="connsiteX12" fmla="*/ 1210738 w 1211972"/>
                  <a:gd name="connsiteY12" fmla="*/ 98 h 125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1972" h="1255382">
                    <a:moveTo>
                      <a:pt x="1210738" y="98"/>
                    </a:moveTo>
                    <a:cubicBezTo>
                      <a:pt x="1235432" y="-6252"/>
                      <a:pt x="881949" y="297136"/>
                      <a:pt x="833971" y="338764"/>
                    </a:cubicBezTo>
                    <a:cubicBezTo>
                      <a:pt x="785993" y="380392"/>
                      <a:pt x="989193" y="195536"/>
                      <a:pt x="922871" y="249864"/>
                    </a:cubicBezTo>
                    <a:cubicBezTo>
                      <a:pt x="856549" y="304192"/>
                      <a:pt x="539049" y="578653"/>
                      <a:pt x="436038" y="664731"/>
                    </a:cubicBezTo>
                    <a:cubicBezTo>
                      <a:pt x="333027" y="750809"/>
                      <a:pt x="318916" y="757159"/>
                      <a:pt x="304805" y="766331"/>
                    </a:cubicBezTo>
                    <a:cubicBezTo>
                      <a:pt x="290694" y="775503"/>
                      <a:pt x="402171" y="639331"/>
                      <a:pt x="351371" y="719764"/>
                    </a:cubicBezTo>
                    <a:cubicBezTo>
                      <a:pt x="300571" y="800197"/>
                      <a:pt x="1416" y="1200953"/>
                      <a:pt x="5" y="1248931"/>
                    </a:cubicBezTo>
                    <a:cubicBezTo>
                      <a:pt x="-1406" y="1296909"/>
                      <a:pt x="267411" y="1063370"/>
                      <a:pt x="342905" y="1007631"/>
                    </a:cubicBezTo>
                    <a:cubicBezTo>
                      <a:pt x="418399" y="951892"/>
                      <a:pt x="496715" y="904620"/>
                      <a:pt x="452971" y="914498"/>
                    </a:cubicBezTo>
                    <a:cubicBezTo>
                      <a:pt x="409227" y="924376"/>
                      <a:pt x="74088" y="1124048"/>
                      <a:pt x="80438" y="1066898"/>
                    </a:cubicBezTo>
                    <a:cubicBezTo>
                      <a:pt x="86788" y="1009748"/>
                      <a:pt x="390176" y="686604"/>
                      <a:pt x="491071" y="571598"/>
                    </a:cubicBezTo>
                    <a:cubicBezTo>
                      <a:pt x="591965" y="456592"/>
                      <a:pt x="562333" y="471408"/>
                      <a:pt x="685805" y="376864"/>
                    </a:cubicBezTo>
                    <a:cubicBezTo>
                      <a:pt x="809277" y="282320"/>
                      <a:pt x="1186044" y="6448"/>
                      <a:pt x="1210738" y="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5CEAF08A-F4F7-4C74-8B0D-D3BAD83EC073}"/>
                  </a:ext>
                </a:extLst>
              </p:cNvPr>
              <p:cNvSpPr/>
              <p:nvPr/>
            </p:nvSpPr>
            <p:spPr>
              <a:xfrm>
                <a:off x="6712165" y="9559412"/>
                <a:ext cx="403659" cy="1108640"/>
              </a:xfrm>
              <a:custGeom>
                <a:avLst/>
                <a:gdLst>
                  <a:gd name="connsiteX0" fmla="*/ 390310 w 403659"/>
                  <a:gd name="connsiteY0" fmla="*/ 32263 h 1108640"/>
                  <a:gd name="connsiteX1" fmla="*/ 323635 w 403659"/>
                  <a:gd name="connsiteY1" fmla="*/ 67188 h 1108640"/>
                  <a:gd name="connsiteX2" fmla="*/ 6135 w 403659"/>
                  <a:gd name="connsiteY2" fmla="*/ 435488 h 1108640"/>
                  <a:gd name="connsiteX3" fmla="*/ 107735 w 403659"/>
                  <a:gd name="connsiteY3" fmla="*/ 298963 h 1108640"/>
                  <a:gd name="connsiteX4" fmla="*/ 28360 w 403659"/>
                  <a:gd name="connsiteY4" fmla="*/ 486288 h 1108640"/>
                  <a:gd name="connsiteX5" fmla="*/ 164885 w 403659"/>
                  <a:gd name="connsiteY5" fmla="*/ 689488 h 1108640"/>
                  <a:gd name="connsiteX6" fmla="*/ 244260 w 403659"/>
                  <a:gd name="connsiteY6" fmla="*/ 860938 h 1108640"/>
                  <a:gd name="connsiteX7" fmla="*/ 282360 w 403659"/>
                  <a:gd name="connsiteY7" fmla="*/ 1108588 h 1108640"/>
                  <a:gd name="connsiteX8" fmla="*/ 234735 w 403659"/>
                  <a:gd name="connsiteY8" fmla="*/ 879988 h 1108640"/>
                  <a:gd name="connsiteX9" fmla="*/ 79160 w 403659"/>
                  <a:gd name="connsiteY9" fmla="*/ 568838 h 1108640"/>
                  <a:gd name="connsiteX10" fmla="*/ 114085 w 403659"/>
                  <a:gd name="connsiteY10" fmla="*/ 416438 h 1108640"/>
                  <a:gd name="connsiteX11" fmla="*/ 390310 w 403659"/>
                  <a:gd name="connsiteY11" fmla="*/ 32263 h 110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3659" h="1108640">
                    <a:moveTo>
                      <a:pt x="390310" y="32263"/>
                    </a:moveTo>
                    <a:cubicBezTo>
                      <a:pt x="425235" y="-25945"/>
                      <a:pt x="387664" y="-16"/>
                      <a:pt x="323635" y="67188"/>
                    </a:cubicBezTo>
                    <a:cubicBezTo>
                      <a:pt x="259606" y="134392"/>
                      <a:pt x="42118" y="396859"/>
                      <a:pt x="6135" y="435488"/>
                    </a:cubicBezTo>
                    <a:cubicBezTo>
                      <a:pt x="-29848" y="474117"/>
                      <a:pt x="104031" y="290496"/>
                      <a:pt x="107735" y="298963"/>
                    </a:cubicBezTo>
                    <a:cubicBezTo>
                      <a:pt x="111439" y="307430"/>
                      <a:pt x="18835" y="421201"/>
                      <a:pt x="28360" y="486288"/>
                    </a:cubicBezTo>
                    <a:cubicBezTo>
                      <a:pt x="37885" y="551375"/>
                      <a:pt x="128902" y="627046"/>
                      <a:pt x="164885" y="689488"/>
                    </a:cubicBezTo>
                    <a:cubicBezTo>
                      <a:pt x="200868" y="751930"/>
                      <a:pt x="224681" y="791088"/>
                      <a:pt x="244260" y="860938"/>
                    </a:cubicBezTo>
                    <a:cubicBezTo>
                      <a:pt x="263839" y="930788"/>
                      <a:pt x="283947" y="1105413"/>
                      <a:pt x="282360" y="1108588"/>
                    </a:cubicBezTo>
                    <a:cubicBezTo>
                      <a:pt x="280773" y="1111763"/>
                      <a:pt x="268602" y="969946"/>
                      <a:pt x="234735" y="879988"/>
                    </a:cubicBezTo>
                    <a:cubicBezTo>
                      <a:pt x="200868" y="790030"/>
                      <a:pt x="99268" y="646096"/>
                      <a:pt x="79160" y="568838"/>
                    </a:cubicBezTo>
                    <a:cubicBezTo>
                      <a:pt x="59052" y="491580"/>
                      <a:pt x="62227" y="509571"/>
                      <a:pt x="114085" y="416438"/>
                    </a:cubicBezTo>
                    <a:cubicBezTo>
                      <a:pt x="165943" y="323305"/>
                      <a:pt x="355385" y="90471"/>
                      <a:pt x="390310" y="322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180A9EC2-9132-4780-89C6-24558BED97F8}"/>
                  </a:ext>
                </a:extLst>
              </p:cNvPr>
              <p:cNvSpPr/>
              <p:nvPr/>
            </p:nvSpPr>
            <p:spPr>
              <a:xfrm>
                <a:off x="8025125" y="8545932"/>
                <a:ext cx="834540" cy="1008396"/>
              </a:xfrm>
              <a:custGeom>
                <a:avLst/>
                <a:gdLst>
                  <a:gd name="connsiteX0" fmla="*/ 26675 w 834540"/>
                  <a:gd name="connsiteY0" fmla="*/ 44348 h 1008396"/>
                  <a:gd name="connsiteX1" fmla="*/ 92715 w 834540"/>
                  <a:gd name="connsiteY1" fmla="*/ 115468 h 1008396"/>
                  <a:gd name="connsiteX2" fmla="*/ 798835 w 834540"/>
                  <a:gd name="connsiteY2" fmla="*/ 973988 h 1008396"/>
                  <a:gd name="connsiteX3" fmla="*/ 681995 w 834540"/>
                  <a:gd name="connsiteY3" fmla="*/ 801268 h 1008396"/>
                  <a:gd name="connsiteX4" fmla="*/ 265435 w 834540"/>
                  <a:gd name="connsiteY4" fmla="*/ 450748 h 1008396"/>
                  <a:gd name="connsiteX5" fmla="*/ 26675 w 834540"/>
                  <a:gd name="connsiteY5" fmla="*/ 44348 h 100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4540" h="1008396">
                    <a:moveTo>
                      <a:pt x="26675" y="44348"/>
                    </a:moveTo>
                    <a:cubicBezTo>
                      <a:pt x="-2112" y="-11532"/>
                      <a:pt x="-35978" y="-39472"/>
                      <a:pt x="92715" y="115468"/>
                    </a:cubicBezTo>
                    <a:cubicBezTo>
                      <a:pt x="221408" y="270408"/>
                      <a:pt x="700622" y="859688"/>
                      <a:pt x="798835" y="973988"/>
                    </a:cubicBezTo>
                    <a:cubicBezTo>
                      <a:pt x="897048" y="1088288"/>
                      <a:pt x="770895" y="888475"/>
                      <a:pt x="681995" y="801268"/>
                    </a:cubicBezTo>
                    <a:cubicBezTo>
                      <a:pt x="593095" y="714061"/>
                      <a:pt x="373808" y="579441"/>
                      <a:pt x="265435" y="450748"/>
                    </a:cubicBezTo>
                    <a:cubicBezTo>
                      <a:pt x="157062" y="322055"/>
                      <a:pt x="55462" y="100228"/>
                      <a:pt x="26675" y="443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C19DCF95-C1EF-4BF2-BFCF-D937FE295F34}"/>
                  </a:ext>
                </a:extLst>
              </p:cNvPr>
              <p:cNvSpPr/>
              <p:nvPr/>
            </p:nvSpPr>
            <p:spPr>
              <a:xfrm>
                <a:off x="7703873" y="9536939"/>
                <a:ext cx="1635410" cy="329197"/>
              </a:xfrm>
              <a:custGeom>
                <a:avLst/>
                <a:gdLst>
                  <a:gd name="connsiteX0" fmla="*/ 12647 w 1635410"/>
                  <a:gd name="connsiteY0" fmla="*/ 3301 h 329197"/>
                  <a:gd name="connsiteX1" fmla="*/ 129487 w 1635410"/>
                  <a:gd name="connsiteY1" fmla="*/ 54101 h 329197"/>
                  <a:gd name="connsiteX2" fmla="*/ 673047 w 1635410"/>
                  <a:gd name="connsiteY2" fmla="*/ 181101 h 329197"/>
                  <a:gd name="connsiteX3" fmla="*/ 495247 w 1635410"/>
                  <a:gd name="connsiteY3" fmla="*/ 160781 h 329197"/>
                  <a:gd name="connsiteX4" fmla="*/ 1059127 w 1635410"/>
                  <a:gd name="connsiteY4" fmla="*/ 181101 h 329197"/>
                  <a:gd name="connsiteX5" fmla="*/ 1633167 w 1635410"/>
                  <a:gd name="connsiteY5" fmla="*/ 328421 h 329197"/>
                  <a:gd name="connsiteX6" fmla="*/ 1236927 w 1635410"/>
                  <a:gd name="connsiteY6" fmla="*/ 236981 h 329197"/>
                  <a:gd name="connsiteX7" fmla="*/ 703527 w 1635410"/>
                  <a:gd name="connsiteY7" fmla="*/ 186181 h 329197"/>
                  <a:gd name="connsiteX8" fmla="*/ 1323287 w 1635410"/>
                  <a:gd name="connsiteY8" fmla="*/ 191261 h 329197"/>
                  <a:gd name="connsiteX9" fmla="*/ 347927 w 1635410"/>
                  <a:gd name="connsiteY9" fmla="*/ 140461 h 329197"/>
                  <a:gd name="connsiteX10" fmla="*/ 12647 w 1635410"/>
                  <a:gd name="connsiteY10" fmla="*/ 3301 h 32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410" h="329197">
                    <a:moveTo>
                      <a:pt x="12647" y="3301"/>
                    </a:moveTo>
                    <a:cubicBezTo>
                      <a:pt x="-23760" y="-11092"/>
                      <a:pt x="19420" y="24468"/>
                      <a:pt x="129487" y="54101"/>
                    </a:cubicBezTo>
                    <a:cubicBezTo>
                      <a:pt x="239554" y="83734"/>
                      <a:pt x="612087" y="163321"/>
                      <a:pt x="673047" y="181101"/>
                    </a:cubicBezTo>
                    <a:cubicBezTo>
                      <a:pt x="734007" y="198881"/>
                      <a:pt x="495247" y="160781"/>
                      <a:pt x="495247" y="160781"/>
                    </a:cubicBezTo>
                    <a:cubicBezTo>
                      <a:pt x="559594" y="160781"/>
                      <a:pt x="869474" y="153161"/>
                      <a:pt x="1059127" y="181101"/>
                    </a:cubicBezTo>
                    <a:cubicBezTo>
                      <a:pt x="1248780" y="209041"/>
                      <a:pt x="1603534" y="319108"/>
                      <a:pt x="1633167" y="328421"/>
                    </a:cubicBezTo>
                    <a:cubicBezTo>
                      <a:pt x="1662800" y="337734"/>
                      <a:pt x="1391867" y="260688"/>
                      <a:pt x="1236927" y="236981"/>
                    </a:cubicBezTo>
                    <a:cubicBezTo>
                      <a:pt x="1081987" y="213274"/>
                      <a:pt x="689134" y="193801"/>
                      <a:pt x="703527" y="186181"/>
                    </a:cubicBezTo>
                    <a:cubicBezTo>
                      <a:pt x="717920" y="178561"/>
                      <a:pt x="1382554" y="198881"/>
                      <a:pt x="1323287" y="191261"/>
                    </a:cubicBezTo>
                    <a:cubicBezTo>
                      <a:pt x="1264020" y="183641"/>
                      <a:pt x="569754" y="168401"/>
                      <a:pt x="347927" y="140461"/>
                    </a:cubicBezTo>
                    <a:cubicBezTo>
                      <a:pt x="126100" y="112521"/>
                      <a:pt x="49054" y="17694"/>
                      <a:pt x="12647" y="33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: 図形 1209">
                <a:extLst>
                  <a:ext uri="{FF2B5EF4-FFF2-40B4-BE49-F238E27FC236}">
                    <a16:creationId xmlns:a16="http://schemas.microsoft.com/office/drawing/2014/main" id="{0FD88F43-175C-4EFD-B126-BB6058FBEC07}"/>
                  </a:ext>
                </a:extLst>
              </p:cNvPr>
              <p:cNvSpPr/>
              <p:nvPr/>
            </p:nvSpPr>
            <p:spPr>
              <a:xfrm>
                <a:off x="7235556" y="9326189"/>
                <a:ext cx="1964738" cy="605317"/>
              </a:xfrm>
              <a:custGeom>
                <a:avLst/>
                <a:gdLst>
                  <a:gd name="connsiteX0" fmla="*/ 399684 w 1964738"/>
                  <a:gd name="connsiteY0" fmla="*/ 417251 h 605317"/>
                  <a:gd name="connsiteX1" fmla="*/ 1136284 w 1964738"/>
                  <a:gd name="connsiteY1" fmla="*/ 508691 h 605317"/>
                  <a:gd name="connsiteX2" fmla="*/ 1268364 w 1964738"/>
                  <a:gd name="connsiteY2" fmla="*/ 513771 h 605317"/>
                  <a:gd name="connsiteX3" fmla="*/ 1964324 w 1964738"/>
                  <a:gd name="connsiteY3" fmla="*/ 605211 h 605317"/>
                  <a:gd name="connsiteX4" fmla="*/ 1359804 w 1964738"/>
                  <a:gd name="connsiteY4" fmla="*/ 493451 h 605317"/>
                  <a:gd name="connsiteX5" fmla="*/ 699404 w 1964738"/>
                  <a:gd name="connsiteY5" fmla="*/ 442651 h 605317"/>
                  <a:gd name="connsiteX6" fmla="*/ 496204 w 1964738"/>
                  <a:gd name="connsiteY6" fmla="*/ 356291 h 605317"/>
                  <a:gd name="connsiteX7" fmla="*/ 3444 w 1964738"/>
                  <a:gd name="connsiteY7" fmla="*/ 691 h 605317"/>
                  <a:gd name="connsiteX8" fmla="*/ 770524 w 1964738"/>
                  <a:gd name="connsiteY8" fmla="*/ 457891 h 605317"/>
                  <a:gd name="connsiteX9" fmla="*/ 399684 w 1964738"/>
                  <a:gd name="connsiteY9" fmla="*/ 417251 h 60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4738" h="605317">
                    <a:moveTo>
                      <a:pt x="399684" y="417251"/>
                    </a:moveTo>
                    <a:cubicBezTo>
                      <a:pt x="460644" y="425718"/>
                      <a:pt x="991504" y="492604"/>
                      <a:pt x="1136284" y="508691"/>
                    </a:cubicBezTo>
                    <a:cubicBezTo>
                      <a:pt x="1281064" y="524778"/>
                      <a:pt x="1130357" y="497684"/>
                      <a:pt x="1268364" y="513771"/>
                    </a:cubicBezTo>
                    <a:cubicBezTo>
                      <a:pt x="1406371" y="529858"/>
                      <a:pt x="1949084" y="608598"/>
                      <a:pt x="1964324" y="605211"/>
                    </a:cubicBezTo>
                    <a:cubicBezTo>
                      <a:pt x="1979564" y="601824"/>
                      <a:pt x="1570624" y="520544"/>
                      <a:pt x="1359804" y="493451"/>
                    </a:cubicBezTo>
                    <a:cubicBezTo>
                      <a:pt x="1148984" y="466358"/>
                      <a:pt x="843337" y="465511"/>
                      <a:pt x="699404" y="442651"/>
                    </a:cubicBezTo>
                    <a:cubicBezTo>
                      <a:pt x="555471" y="419791"/>
                      <a:pt x="612197" y="429951"/>
                      <a:pt x="496204" y="356291"/>
                    </a:cubicBezTo>
                    <a:cubicBezTo>
                      <a:pt x="380211" y="282631"/>
                      <a:pt x="-42276" y="-16242"/>
                      <a:pt x="3444" y="691"/>
                    </a:cubicBezTo>
                    <a:cubicBezTo>
                      <a:pt x="49164" y="17624"/>
                      <a:pt x="705331" y="392698"/>
                      <a:pt x="770524" y="457891"/>
                    </a:cubicBezTo>
                    <a:cubicBezTo>
                      <a:pt x="835717" y="523084"/>
                      <a:pt x="338724" y="408784"/>
                      <a:pt x="399684" y="4172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: 図形 1210">
                <a:extLst>
                  <a:ext uri="{FF2B5EF4-FFF2-40B4-BE49-F238E27FC236}">
                    <a16:creationId xmlns:a16="http://schemas.microsoft.com/office/drawing/2014/main" id="{9AA98788-F901-4D8C-BF28-CCA849C5B76B}"/>
                  </a:ext>
                </a:extLst>
              </p:cNvPr>
              <p:cNvSpPr/>
              <p:nvPr/>
            </p:nvSpPr>
            <p:spPr>
              <a:xfrm>
                <a:off x="7149759" y="10778609"/>
                <a:ext cx="898315" cy="363528"/>
              </a:xfrm>
              <a:custGeom>
                <a:avLst/>
                <a:gdLst>
                  <a:gd name="connsiteX0" fmla="*/ 18121 w 898315"/>
                  <a:gd name="connsiteY0" fmla="*/ 6231 h 363528"/>
                  <a:gd name="connsiteX1" fmla="*/ 84161 w 898315"/>
                  <a:gd name="connsiteY1" fmla="*/ 46871 h 363528"/>
                  <a:gd name="connsiteX2" fmla="*/ 805521 w 898315"/>
                  <a:gd name="connsiteY2" fmla="*/ 346591 h 363528"/>
                  <a:gd name="connsiteX3" fmla="*/ 866481 w 898315"/>
                  <a:gd name="connsiteY3" fmla="*/ 321191 h 363528"/>
                  <a:gd name="connsiteX4" fmla="*/ 597241 w 898315"/>
                  <a:gd name="connsiteY4" fmla="*/ 280551 h 363528"/>
                  <a:gd name="connsiteX5" fmla="*/ 322921 w 898315"/>
                  <a:gd name="connsiteY5" fmla="*/ 214511 h 363528"/>
                  <a:gd name="connsiteX6" fmla="*/ 114641 w 898315"/>
                  <a:gd name="connsiteY6" fmla="*/ 102751 h 363528"/>
                  <a:gd name="connsiteX7" fmla="*/ 18121 w 898315"/>
                  <a:gd name="connsiteY7" fmla="*/ 6231 h 36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8315" h="363528">
                    <a:moveTo>
                      <a:pt x="18121" y="6231"/>
                    </a:moveTo>
                    <a:cubicBezTo>
                      <a:pt x="13041" y="-3082"/>
                      <a:pt x="-47072" y="-9856"/>
                      <a:pt x="84161" y="46871"/>
                    </a:cubicBezTo>
                    <a:cubicBezTo>
                      <a:pt x="215394" y="103598"/>
                      <a:pt x="675134" y="300871"/>
                      <a:pt x="805521" y="346591"/>
                    </a:cubicBezTo>
                    <a:cubicBezTo>
                      <a:pt x="935908" y="392311"/>
                      <a:pt x="901194" y="332198"/>
                      <a:pt x="866481" y="321191"/>
                    </a:cubicBezTo>
                    <a:cubicBezTo>
                      <a:pt x="831768" y="310184"/>
                      <a:pt x="687834" y="298331"/>
                      <a:pt x="597241" y="280551"/>
                    </a:cubicBezTo>
                    <a:cubicBezTo>
                      <a:pt x="506648" y="262771"/>
                      <a:pt x="403354" y="244144"/>
                      <a:pt x="322921" y="214511"/>
                    </a:cubicBezTo>
                    <a:cubicBezTo>
                      <a:pt x="242488" y="184878"/>
                      <a:pt x="169674" y="142544"/>
                      <a:pt x="114641" y="102751"/>
                    </a:cubicBezTo>
                    <a:cubicBezTo>
                      <a:pt x="59608" y="62958"/>
                      <a:pt x="23201" y="15544"/>
                      <a:pt x="18121" y="62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: 図形 1211">
                <a:extLst>
                  <a:ext uri="{FF2B5EF4-FFF2-40B4-BE49-F238E27FC236}">
                    <a16:creationId xmlns:a16="http://schemas.microsoft.com/office/drawing/2014/main" id="{48D9A1D2-AF8A-4BA8-994C-4FB6EE7602A2}"/>
                  </a:ext>
                </a:extLst>
              </p:cNvPr>
              <p:cNvSpPr/>
              <p:nvPr/>
            </p:nvSpPr>
            <p:spPr>
              <a:xfrm>
                <a:off x="7212616" y="10526533"/>
                <a:ext cx="2248511" cy="541899"/>
              </a:xfrm>
              <a:custGeom>
                <a:avLst/>
                <a:gdLst>
                  <a:gd name="connsiteX0" fmla="*/ 61944 w 2248511"/>
                  <a:gd name="connsiteY0" fmla="*/ 207507 h 541899"/>
                  <a:gd name="connsiteX1" fmla="*/ 793464 w 2248511"/>
                  <a:gd name="connsiteY1" fmla="*/ 512307 h 541899"/>
                  <a:gd name="connsiteX2" fmla="*/ 981424 w 2248511"/>
                  <a:gd name="connsiteY2" fmla="*/ 512307 h 541899"/>
                  <a:gd name="connsiteX3" fmla="*/ 1326864 w 2248511"/>
                  <a:gd name="connsiteY3" fmla="*/ 354827 h 541899"/>
                  <a:gd name="connsiteX4" fmla="*/ 2236184 w 2248511"/>
                  <a:gd name="connsiteY4" fmla="*/ 4307 h 541899"/>
                  <a:gd name="connsiteX5" fmla="*/ 1814544 w 2248511"/>
                  <a:gd name="connsiteY5" fmla="*/ 177027 h 541899"/>
                  <a:gd name="connsiteX6" fmla="*/ 1265904 w 2248511"/>
                  <a:gd name="connsiteY6" fmla="*/ 436107 h 541899"/>
                  <a:gd name="connsiteX7" fmla="*/ 1326864 w 2248511"/>
                  <a:gd name="connsiteY7" fmla="*/ 298947 h 541899"/>
                  <a:gd name="connsiteX8" fmla="*/ 1433544 w 2248511"/>
                  <a:gd name="connsiteY8" fmla="*/ 177027 h 541899"/>
                  <a:gd name="connsiteX9" fmla="*/ 473424 w 2248511"/>
                  <a:gd name="connsiteY9" fmla="*/ 486907 h 541899"/>
                  <a:gd name="connsiteX10" fmla="*/ 11144 w 2248511"/>
                  <a:gd name="connsiteY10" fmla="*/ 237987 h 541899"/>
                  <a:gd name="connsiteX11" fmla="*/ 138144 w 2248511"/>
                  <a:gd name="connsiteY11" fmla="*/ 263387 h 541899"/>
                  <a:gd name="connsiteX12" fmla="*/ 61944 w 2248511"/>
                  <a:gd name="connsiteY12" fmla="*/ 207507 h 54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8511" h="541899">
                    <a:moveTo>
                      <a:pt x="61944" y="207507"/>
                    </a:moveTo>
                    <a:cubicBezTo>
                      <a:pt x="171164" y="248994"/>
                      <a:pt x="640217" y="461507"/>
                      <a:pt x="793464" y="512307"/>
                    </a:cubicBezTo>
                    <a:cubicBezTo>
                      <a:pt x="946711" y="563107"/>
                      <a:pt x="892524" y="538554"/>
                      <a:pt x="981424" y="512307"/>
                    </a:cubicBezTo>
                    <a:cubicBezTo>
                      <a:pt x="1070324" y="486060"/>
                      <a:pt x="1117737" y="439494"/>
                      <a:pt x="1326864" y="354827"/>
                    </a:cubicBezTo>
                    <a:cubicBezTo>
                      <a:pt x="1535991" y="270160"/>
                      <a:pt x="2154904" y="33940"/>
                      <a:pt x="2236184" y="4307"/>
                    </a:cubicBezTo>
                    <a:cubicBezTo>
                      <a:pt x="2317464" y="-25326"/>
                      <a:pt x="1976257" y="105060"/>
                      <a:pt x="1814544" y="177027"/>
                    </a:cubicBezTo>
                    <a:cubicBezTo>
                      <a:pt x="1652831" y="248994"/>
                      <a:pt x="1347184" y="415787"/>
                      <a:pt x="1265904" y="436107"/>
                    </a:cubicBezTo>
                    <a:cubicBezTo>
                      <a:pt x="1184624" y="456427"/>
                      <a:pt x="1298924" y="342127"/>
                      <a:pt x="1326864" y="298947"/>
                    </a:cubicBezTo>
                    <a:cubicBezTo>
                      <a:pt x="1354804" y="255767"/>
                      <a:pt x="1575784" y="145700"/>
                      <a:pt x="1433544" y="177027"/>
                    </a:cubicBezTo>
                    <a:cubicBezTo>
                      <a:pt x="1291304" y="208354"/>
                      <a:pt x="710491" y="476747"/>
                      <a:pt x="473424" y="486907"/>
                    </a:cubicBezTo>
                    <a:cubicBezTo>
                      <a:pt x="236357" y="497067"/>
                      <a:pt x="67024" y="275240"/>
                      <a:pt x="11144" y="237987"/>
                    </a:cubicBezTo>
                    <a:cubicBezTo>
                      <a:pt x="-44736" y="200734"/>
                      <a:pt x="127137" y="263387"/>
                      <a:pt x="138144" y="263387"/>
                    </a:cubicBezTo>
                    <a:cubicBezTo>
                      <a:pt x="149151" y="263387"/>
                      <a:pt x="-47276" y="166020"/>
                      <a:pt x="61944" y="2075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: 図形 1212">
                <a:extLst>
                  <a:ext uri="{FF2B5EF4-FFF2-40B4-BE49-F238E27FC236}">
                    <a16:creationId xmlns:a16="http://schemas.microsoft.com/office/drawing/2014/main" id="{B5D7E7D2-D715-4409-8A5B-2DAF545E3801}"/>
                  </a:ext>
                </a:extLst>
              </p:cNvPr>
              <p:cNvSpPr/>
              <p:nvPr/>
            </p:nvSpPr>
            <p:spPr>
              <a:xfrm>
                <a:off x="5240302" y="11209704"/>
                <a:ext cx="587285" cy="720373"/>
              </a:xfrm>
              <a:custGeom>
                <a:avLst/>
                <a:gdLst>
                  <a:gd name="connsiteX0" fmla="*/ 415431 w 587285"/>
                  <a:gd name="connsiteY0" fmla="*/ 163 h 720373"/>
                  <a:gd name="connsiteX1" fmla="*/ 576298 w 587285"/>
                  <a:gd name="connsiteY1" fmla="*/ 262629 h 720373"/>
                  <a:gd name="connsiteX2" fmla="*/ 563598 w 587285"/>
                  <a:gd name="connsiteY2" fmla="*/ 275329 h 720373"/>
                  <a:gd name="connsiteX3" fmla="*/ 487398 w 587285"/>
                  <a:gd name="connsiteY3" fmla="*/ 499696 h 720373"/>
                  <a:gd name="connsiteX4" fmla="*/ 161431 w 587285"/>
                  <a:gd name="connsiteY4" fmla="*/ 673263 h 720373"/>
                  <a:gd name="connsiteX5" fmla="*/ 565 w 587285"/>
                  <a:gd name="connsiteY5" fmla="*/ 719829 h 720373"/>
                  <a:gd name="connsiteX6" fmla="*/ 212231 w 587285"/>
                  <a:gd name="connsiteY6" fmla="*/ 652096 h 720373"/>
                  <a:gd name="connsiteX7" fmla="*/ 292665 w 587285"/>
                  <a:gd name="connsiteY7" fmla="*/ 288029 h 720373"/>
                  <a:gd name="connsiteX8" fmla="*/ 275731 w 587285"/>
                  <a:gd name="connsiteY8" fmla="*/ 529329 h 720373"/>
                  <a:gd name="connsiteX9" fmla="*/ 318065 w 587285"/>
                  <a:gd name="connsiteY9" fmla="*/ 613996 h 720373"/>
                  <a:gd name="connsiteX10" fmla="*/ 432365 w 587285"/>
                  <a:gd name="connsiteY10" fmla="*/ 491229 h 720373"/>
                  <a:gd name="connsiteX11" fmla="*/ 326531 w 587285"/>
                  <a:gd name="connsiteY11" fmla="*/ 402329 h 720373"/>
                  <a:gd name="connsiteX12" fmla="*/ 491631 w 587285"/>
                  <a:gd name="connsiteY12" fmla="*/ 406563 h 720373"/>
                  <a:gd name="connsiteX13" fmla="*/ 546665 w 587285"/>
                  <a:gd name="connsiteY13" fmla="*/ 304963 h 720373"/>
                  <a:gd name="connsiteX14" fmla="*/ 415431 w 587285"/>
                  <a:gd name="connsiteY14" fmla="*/ 163 h 72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7285" h="720373">
                    <a:moveTo>
                      <a:pt x="415431" y="163"/>
                    </a:moveTo>
                    <a:cubicBezTo>
                      <a:pt x="420370" y="-6893"/>
                      <a:pt x="551604" y="216768"/>
                      <a:pt x="576298" y="262629"/>
                    </a:cubicBezTo>
                    <a:cubicBezTo>
                      <a:pt x="600992" y="308490"/>
                      <a:pt x="578415" y="235818"/>
                      <a:pt x="563598" y="275329"/>
                    </a:cubicBezTo>
                    <a:cubicBezTo>
                      <a:pt x="548781" y="314840"/>
                      <a:pt x="554426" y="433374"/>
                      <a:pt x="487398" y="499696"/>
                    </a:cubicBezTo>
                    <a:cubicBezTo>
                      <a:pt x="420370" y="566018"/>
                      <a:pt x="242570" y="636574"/>
                      <a:pt x="161431" y="673263"/>
                    </a:cubicBezTo>
                    <a:cubicBezTo>
                      <a:pt x="80292" y="709952"/>
                      <a:pt x="-7902" y="723357"/>
                      <a:pt x="565" y="719829"/>
                    </a:cubicBezTo>
                    <a:cubicBezTo>
                      <a:pt x="9032" y="716301"/>
                      <a:pt x="163548" y="724063"/>
                      <a:pt x="212231" y="652096"/>
                    </a:cubicBezTo>
                    <a:cubicBezTo>
                      <a:pt x="260914" y="580129"/>
                      <a:pt x="282082" y="308490"/>
                      <a:pt x="292665" y="288029"/>
                    </a:cubicBezTo>
                    <a:cubicBezTo>
                      <a:pt x="303248" y="267568"/>
                      <a:pt x="271498" y="475001"/>
                      <a:pt x="275731" y="529329"/>
                    </a:cubicBezTo>
                    <a:cubicBezTo>
                      <a:pt x="279964" y="583657"/>
                      <a:pt x="291959" y="620346"/>
                      <a:pt x="318065" y="613996"/>
                    </a:cubicBezTo>
                    <a:cubicBezTo>
                      <a:pt x="344171" y="607646"/>
                      <a:pt x="430954" y="526507"/>
                      <a:pt x="432365" y="491229"/>
                    </a:cubicBezTo>
                    <a:cubicBezTo>
                      <a:pt x="433776" y="455951"/>
                      <a:pt x="316653" y="416440"/>
                      <a:pt x="326531" y="402329"/>
                    </a:cubicBezTo>
                    <a:cubicBezTo>
                      <a:pt x="336409" y="388218"/>
                      <a:pt x="454942" y="422791"/>
                      <a:pt x="491631" y="406563"/>
                    </a:cubicBezTo>
                    <a:cubicBezTo>
                      <a:pt x="528320" y="390335"/>
                      <a:pt x="559365" y="369169"/>
                      <a:pt x="546665" y="304963"/>
                    </a:cubicBezTo>
                    <a:cubicBezTo>
                      <a:pt x="533965" y="240757"/>
                      <a:pt x="410492" y="7219"/>
                      <a:pt x="415431" y="1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95B5466F-98E7-4564-A531-7884CD75AB09}"/>
                  </a:ext>
                </a:extLst>
              </p:cNvPr>
              <p:cNvSpPr/>
              <p:nvPr/>
            </p:nvSpPr>
            <p:spPr>
              <a:xfrm>
                <a:off x="4847180" y="11155141"/>
                <a:ext cx="770419" cy="668643"/>
              </a:xfrm>
              <a:custGeom>
                <a:avLst/>
                <a:gdLst>
                  <a:gd name="connsiteX0" fmla="*/ 601120 w 770419"/>
                  <a:gd name="connsiteY0" fmla="*/ 39909 h 668643"/>
                  <a:gd name="connsiteX1" fmla="*/ 534445 w 770419"/>
                  <a:gd name="connsiteY1" fmla="*/ 39909 h 668643"/>
                  <a:gd name="connsiteX2" fmla="*/ 1045 w 770419"/>
                  <a:gd name="connsiteY2" fmla="*/ 147859 h 668643"/>
                  <a:gd name="connsiteX3" fmla="*/ 391570 w 770419"/>
                  <a:gd name="connsiteY3" fmla="*/ 122459 h 668643"/>
                  <a:gd name="connsiteX4" fmla="*/ 143920 w 770419"/>
                  <a:gd name="connsiteY4" fmla="*/ 246284 h 668643"/>
                  <a:gd name="connsiteX5" fmla="*/ 343945 w 770419"/>
                  <a:gd name="connsiteY5" fmla="*/ 220884 h 668643"/>
                  <a:gd name="connsiteX6" fmla="*/ 42320 w 770419"/>
                  <a:gd name="connsiteY6" fmla="*/ 366934 h 668643"/>
                  <a:gd name="connsiteX7" fmla="*/ 601120 w 770419"/>
                  <a:gd name="connsiteY7" fmla="*/ 268509 h 668643"/>
                  <a:gd name="connsiteX8" fmla="*/ 448720 w 770419"/>
                  <a:gd name="connsiteY8" fmla="*/ 449484 h 668643"/>
                  <a:gd name="connsiteX9" fmla="*/ 204245 w 770419"/>
                  <a:gd name="connsiteY9" fmla="*/ 668559 h 668643"/>
                  <a:gd name="connsiteX10" fmla="*/ 540795 w 770419"/>
                  <a:gd name="connsiteY10" fmla="*/ 424084 h 668643"/>
                  <a:gd name="connsiteX11" fmla="*/ 769395 w 770419"/>
                  <a:gd name="connsiteY11" fmla="*/ 97059 h 668643"/>
                  <a:gd name="connsiteX12" fmla="*/ 451895 w 770419"/>
                  <a:gd name="connsiteY12" fmla="*/ 185959 h 668643"/>
                  <a:gd name="connsiteX13" fmla="*/ 188370 w 770419"/>
                  <a:gd name="connsiteY13" fmla="*/ 252634 h 668643"/>
                  <a:gd name="connsiteX14" fmla="*/ 372520 w 770419"/>
                  <a:gd name="connsiteY14" fmla="*/ 163734 h 668643"/>
                  <a:gd name="connsiteX15" fmla="*/ 340770 w 770419"/>
                  <a:gd name="connsiteY15" fmla="*/ 131984 h 668643"/>
                  <a:gd name="connsiteX16" fmla="*/ 642395 w 770419"/>
                  <a:gd name="connsiteY16" fmla="*/ 4984 h 668643"/>
                  <a:gd name="connsiteX17" fmla="*/ 601120 w 770419"/>
                  <a:gd name="connsiteY17" fmla="*/ 39909 h 66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70419" h="668643">
                    <a:moveTo>
                      <a:pt x="601120" y="39909"/>
                    </a:moveTo>
                    <a:cubicBezTo>
                      <a:pt x="583128" y="45730"/>
                      <a:pt x="634458" y="21917"/>
                      <a:pt x="534445" y="39909"/>
                    </a:cubicBezTo>
                    <a:cubicBezTo>
                      <a:pt x="434432" y="57901"/>
                      <a:pt x="24857" y="134101"/>
                      <a:pt x="1045" y="147859"/>
                    </a:cubicBezTo>
                    <a:cubicBezTo>
                      <a:pt x="-22767" y="161617"/>
                      <a:pt x="367758" y="106055"/>
                      <a:pt x="391570" y="122459"/>
                    </a:cubicBezTo>
                    <a:cubicBezTo>
                      <a:pt x="415382" y="138863"/>
                      <a:pt x="151857" y="229880"/>
                      <a:pt x="143920" y="246284"/>
                    </a:cubicBezTo>
                    <a:cubicBezTo>
                      <a:pt x="135982" y="262688"/>
                      <a:pt x="360878" y="200776"/>
                      <a:pt x="343945" y="220884"/>
                    </a:cubicBezTo>
                    <a:cubicBezTo>
                      <a:pt x="327012" y="240992"/>
                      <a:pt x="-542" y="358997"/>
                      <a:pt x="42320" y="366934"/>
                    </a:cubicBezTo>
                    <a:cubicBezTo>
                      <a:pt x="85182" y="374871"/>
                      <a:pt x="533387" y="254751"/>
                      <a:pt x="601120" y="268509"/>
                    </a:cubicBezTo>
                    <a:cubicBezTo>
                      <a:pt x="668853" y="282267"/>
                      <a:pt x="514866" y="382809"/>
                      <a:pt x="448720" y="449484"/>
                    </a:cubicBezTo>
                    <a:cubicBezTo>
                      <a:pt x="382574" y="516159"/>
                      <a:pt x="188899" y="672792"/>
                      <a:pt x="204245" y="668559"/>
                    </a:cubicBezTo>
                    <a:cubicBezTo>
                      <a:pt x="219591" y="664326"/>
                      <a:pt x="446604" y="519334"/>
                      <a:pt x="540795" y="424084"/>
                    </a:cubicBezTo>
                    <a:cubicBezTo>
                      <a:pt x="634986" y="328834"/>
                      <a:pt x="784212" y="136746"/>
                      <a:pt x="769395" y="97059"/>
                    </a:cubicBezTo>
                    <a:cubicBezTo>
                      <a:pt x="754578" y="57372"/>
                      <a:pt x="548732" y="160030"/>
                      <a:pt x="451895" y="185959"/>
                    </a:cubicBezTo>
                    <a:cubicBezTo>
                      <a:pt x="355058" y="211888"/>
                      <a:pt x="201599" y="256338"/>
                      <a:pt x="188370" y="252634"/>
                    </a:cubicBezTo>
                    <a:cubicBezTo>
                      <a:pt x="175141" y="248930"/>
                      <a:pt x="347120" y="183842"/>
                      <a:pt x="372520" y="163734"/>
                    </a:cubicBezTo>
                    <a:cubicBezTo>
                      <a:pt x="397920" y="143626"/>
                      <a:pt x="295791" y="158442"/>
                      <a:pt x="340770" y="131984"/>
                    </a:cubicBezTo>
                    <a:cubicBezTo>
                      <a:pt x="385749" y="105526"/>
                      <a:pt x="594241" y="25621"/>
                      <a:pt x="642395" y="4984"/>
                    </a:cubicBezTo>
                    <a:cubicBezTo>
                      <a:pt x="690549" y="-15654"/>
                      <a:pt x="619112" y="34088"/>
                      <a:pt x="601120" y="399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2E5FE247-89AC-4367-B32B-8B3FF57E6183}"/>
                  </a:ext>
                </a:extLst>
              </p:cNvPr>
              <p:cNvSpPr/>
              <p:nvPr/>
            </p:nvSpPr>
            <p:spPr>
              <a:xfrm>
                <a:off x="5510172" y="11472550"/>
                <a:ext cx="99127" cy="368629"/>
              </a:xfrm>
              <a:custGeom>
                <a:avLst/>
                <a:gdLst>
                  <a:gd name="connsiteX0" fmla="*/ 1628 w 99127"/>
                  <a:gd name="connsiteY0" fmla="*/ 8250 h 368629"/>
                  <a:gd name="connsiteX1" fmla="*/ 55603 w 99127"/>
                  <a:gd name="connsiteY1" fmla="*/ 214625 h 368629"/>
                  <a:gd name="connsiteX2" fmla="*/ 7978 w 99127"/>
                  <a:gd name="connsiteY2" fmla="*/ 367025 h 368629"/>
                  <a:gd name="connsiteX3" fmla="*/ 84178 w 99127"/>
                  <a:gd name="connsiteY3" fmla="*/ 294000 h 368629"/>
                  <a:gd name="connsiteX4" fmla="*/ 93703 w 99127"/>
                  <a:gd name="connsiteY4" fmla="*/ 284475 h 368629"/>
                  <a:gd name="connsiteX5" fmla="*/ 20678 w 99127"/>
                  <a:gd name="connsiteY5" fmla="*/ 62225 h 368629"/>
                  <a:gd name="connsiteX6" fmla="*/ 1628 w 99127"/>
                  <a:gd name="connsiteY6" fmla="*/ 8250 h 36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127" h="368629">
                    <a:moveTo>
                      <a:pt x="1628" y="8250"/>
                    </a:moveTo>
                    <a:cubicBezTo>
                      <a:pt x="7449" y="33650"/>
                      <a:pt x="54545" y="154829"/>
                      <a:pt x="55603" y="214625"/>
                    </a:cubicBezTo>
                    <a:cubicBezTo>
                      <a:pt x="56661" y="274421"/>
                      <a:pt x="3216" y="353796"/>
                      <a:pt x="7978" y="367025"/>
                    </a:cubicBezTo>
                    <a:cubicBezTo>
                      <a:pt x="12740" y="380254"/>
                      <a:pt x="69890" y="307758"/>
                      <a:pt x="84178" y="294000"/>
                    </a:cubicBezTo>
                    <a:cubicBezTo>
                      <a:pt x="98466" y="280242"/>
                      <a:pt x="104286" y="323104"/>
                      <a:pt x="93703" y="284475"/>
                    </a:cubicBezTo>
                    <a:cubicBezTo>
                      <a:pt x="83120" y="245846"/>
                      <a:pt x="34965" y="104029"/>
                      <a:pt x="20678" y="62225"/>
                    </a:cubicBezTo>
                    <a:cubicBezTo>
                      <a:pt x="6391" y="20421"/>
                      <a:pt x="-4193" y="-17150"/>
                      <a:pt x="1628" y="82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C6A1A7F9-F44F-4C7C-B3A9-6325BD80E2EB}"/>
                  </a:ext>
                </a:extLst>
              </p:cNvPr>
              <p:cNvSpPr/>
              <p:nvPr/>
            </p:nvSpPr>
            <p:spPr>
              <a:xfrm>
                <a:off x="5431893" y="11321551"/>
                <a:ext cx="326627" cy="282268"/>
              </a:xfrm>
              <a:custGeom>
                <a:avLst/>
                <a:gdLst>
                  <a:gd name="connsiteX0" fmla="*/ 532 w 326627"/>
                  <a:gd name="connsiteY0" fmla="*/ 146549 h 282268"/>
                  <a:gd name="connsiteX1" fmla="*/ 178332 w 326627"/>
                  <a:gd name="connsiteY1" fmla="*/ 276724 h 282268"/>
                  <a:gd name="connsiteX2" fmla="*/ 318032 w 326627"/>
                  <a:gd name="connsiteY2" fmla="*/ 248149 h 282268"/>
                  <a:gd name="connsiteX3" fmla="*/ 305332 w 326627"/>
                  <a:gd name="connsiteY3" fmla="*/ 156074 h 282268"/>
                  <a:gd name="connsiteX4" fmla="*/ 254532 w 326627"/>
                  <a:gd name="connsiteY4" fmla="*/ 499 h 282268"/>
                  <a:gd name="connsiteX5" fmla="*/ 311682 w 326627"/>
                  <a:gd name="connsiteY5" fmla="*/ 111624 h 282268"/>
                  <a:gd name="connsiteX6" fmla="*/ 311682 w 326627"/>
                  <a:gd name="connsiteY6" fmla="*/ 251324 h 282268"/>
                  <a:gd name="connsiteX7" fmla="*/ 238657 w 326627"/>
                  <a:gd name="connsiteY7" fmla="*/ 254499 h 282268"/>
                  <a:gd name="connsiteX8" fmla="*/ 532 w 326627"/>
                  <a:gd name="connsiteY8" fmla="*/ 146549 h 28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627" h="282268">
                    <a:moveTo>
                      <a:pt x="532" y="146549"/>
                    </a:moveTo>
                    <a:cubicBezTo>
                      <a:pt x="-9522" y="150253"/>
                      <a:pt x="125415" y="259791"/>
                      <a:pt x="178332" y="276724"/>
                    </a:cubicBezTo>
                    <a:cubicBezTo>
                      <a:pt x="231249" y="293657"/>
                      <a:pt x="296865" y="268257"/>
                      <a:pt x="318032" y="248149"/>
                    </a:cubicBezTo>
                    <a:cubicBezTo>
                      <a:pt x="339199" y="228041"/>
                      <a:pt x="315915" y="197349"/>
                      <a:pt x="305332" y="156074"/>
                    </a:cubicBezTo>
                    <a:cubicBezTo>
                      <a:pt x="294749" y="114799"/>
                      <a:pt x="253474" y="7907"/>
                      <a:pt x="254532" y="499"/>
                    </a:cubicBezTo>
                    <a:cubicBezTo>
                      <a:pt x="255590" y="-6909"/>
                      <a:pt x="302157" y="69820"/>
                      <a:pt x="311682" y="111624"/>
                    </a:cubicBezTo>
                    <a:cubicBezTo>
                      <a:pt x="321207" y="153428"/>
                      <a:pt x="323853" y="227512"/>
                      <a:pt x="311682" y="251324"/>
                    </a:cubicBezTo>
                    <a:cubicBezTo>
                      <a:pt x="299511" y="275137"/>
                      <a:pt x="289986" y="271961"/>
                      <a:pt x="238657" y="254499"/>
                    </a:cubicBezTo>
                    <a:cubicBezTo>
                      <a:pt x="187328" y="237037"/>
                      <a:pt x="10586" y="142845"/>
                      <a:pt x="532" y="1465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4D5F8A53-B56B-4278-AF47-4C4503B931A4}"/>
                </a:ext>
              </a:extLst>
            </p:cNvPr>
            <p:cNvSpPr/>
            <p:nvPr/>
          </p:nvSpPr>
          <p:spPr>
            <a:xfrm>
              <a:off x="1510117" y="777220"/>
              <a:ext cx="2114719" cy="5286643"/>
            </a:xfrm>
            <a:custGeom>
              <a:avLst/>
              <a:gdLst>
                <a:gd name="connsiteX0" fmla="*/ 1402416 w 2114719"/>
                <a:gd name="connsiteY0" fmla="*/ 145647 h 5286643"/>
                <a:gd name="connsiteX1" fmla="*/ 1207683 w 2114719"/>
                <a:gd name="connsiteY1" fmla="*/ 162580 h 5286643"/>
                <a:gd name="connsiteX2" fmla="*/ 166283 w 2114719"/>
                <a:gd name="connsiteY2" fmla="*/ 1762780 h 5286643"/>
                <a:gd name="connsiteX3" fmla="*/ 733550 w 2114719"/>
                <a:gd name="connsiteY3" fmla="*/ 1009247 h 5286643"/>
                <a:gd name="connsiteX4" fmla="*/ 13883 w 2114719"/>
                <a:gd name="connsiteY4" fmla="*/ 2516313 h 5286643"/>
                <a:gd name="connsiteX5" fmla="*/ 259416 w 2114719"/>
                <a:gd name="connsiteY5" fmla="*/ 4167313 h 5286643"/>
                <a:gd name="connsiteX6" fmla="*/ 267883 w 2114719"/>
                <a:gd name="connsiteY6" fmla="*/ 2821113 h 5286643"/>
                <a:gd name="connsiteX7" fmla="*/ 581150 w 2114719"/>
                <a:gd name="connsiteY7" fmla="*/ 4827713 h 5286643"/>
                <a:gd name="connsiteX8" fmla="*/ 598083 w 2114719"/>
                <a:gd name="connsiteY8" fmla="*/ 4175780 h 5286643"/>
                <a:gd name="connsiteX9" fmla="*/ 504950 w 2114719"/>
                <a:gd name="connsiteY9" fmla="*/ 5284913 h 5286643"/>
                <a:gd name="connsiteX10" fmla="*/ 809750 w 2114719"/>
                <a:gd name="connsiteY10" fmla="*/ 3870980 h 5286643"/>
                <a:gd name="connsiteX11" fmla="*/ 1393950 w 2114719"/>
                <a:gd name="connsiteY11" fmla="*/ 1407180 h 5286643"/>
                <a:gd name="connsiteX12" fmla="*/ 699683 w 2114719"/>
                <a:gd name="connsiteY12" fmla="*/ 3820180 h 5286643"/>
                <a:gd name="connsiteX13" fmla="*/ 1529416 w 2114719"/>
                <a:gd name="connsiteY13" fmla="*/ 1051580 h 5286643"/>
                <a:gd name="connsiteX14" fmla="*/ 2113616 w 2114719"/>
                <a:gd name="connsiteY14" fmla="*/ 86380 h 5286643"/>
                <a:gd name="connsiteX15" fmla="*/ 1385483 w 2114719"/>
                <a:gd name="connsiteY15" fmla="*/ 975380 h 5286643"/>
                <a:gd name="connsiteX16" fmla="*/ 1402416 w 2114719"/>
                <a:gd name="connsiteY16" fmla="*/ 145647 h 528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4719" h="5286643">
                  <a:moveTo>
                    <a:pt x="1402416" y="145647"/>
                  </a:moveTo>
                  <a:cubicBezTo>
                    <a:pt x="1372783" y="10181"/>
                    <a:pt x="1413705" y="-106942"/>
                    <a:pt x="1207683" y="162580"/>
                  </a:cubicBezTo>
                  <a:cubicBezTo>
                    <a:pt x="1001661" y="432102"/>
                    <a:pt x="245305" y="1621669"/>
                    <a:pt x="166283" y="1762780"/>
                  </a:cubicBezTo>
                  <a:cubicBezTo>
                    <a:pt x="87261" y="1903891"/>
                    <a:pt x="758950" y="883658"/>
                    <a:pt x="733550" y="1009247"/>
                  </a:cubicBezTo>
                  <a:cubicBezTo>
                    <a:pt x="708150" y="1134836"/>
                    <a:pt x="92905" y="1989969"/>
                    <a:pt x="13883" y="2516313"/>
                  </a:cubicBezTo>
                  <a:cubicBezTo>
                    <a:pt x="-65139" y="3042657"/>
                    <a:pt x="217083" y="4116513"/>
                    <a:pt x="259416" y="4167313"/>
                  </a:cubicBezTo>
                  <a:cubicBezTo>
                    <a:pt x="301749" y="4218113"/>
                    <a:pt x="214261" y="2711047"/>
                    <a:pt x="267883" y="2821113"/>
                  </a:cubicBezTo>
                  <a:cubicBezTo>
                    <a:pt x="321505" y="2931179"/>
                    <a:pt x="526117" y="4601935"/>
                    <a:pt x="581150" y="4827713"/>
                  </a:cubicBezTo>
                  <a:cubicBezTo>
                    <a:pt x="636183" y="5053491"/>
                    <a:pt x="610783" y="4099580"/>
                    <a:pt x="598083" y="4175780"/>
                  </a:cubicBezTo>
                  <a:cubicBezTo>
                    <a:pt x="585383" y="4251980"/>
                    <a:pt x="469672" y="5335713"/>
                    <a:pt x="504950" y="5284913"/>
                  </a:cubicBezTo>
                  <a:cubicBezTo>
                    <a:pt x="540228" y="5234113"/>
                    <a:pt x="661583" y="4517269"/>
                    <a:pt x="809750" y="3870980"/>
                  </a:cubicBezTo>
                  <a:cubicBezTo>
                    <a:pt x="957917" y="3224691"/>
                    <a:pt x="1412294" y="1415647"/>
                    <a:pt x="1393950" y="1407180"/>
                  </a:cubicBezTo>
                  <a:cubicBezTo>
                    <a:pt x="1375606" y="1398713"/>
                    <a:pt x="677105" y="3879447"/>
                    <a:pt x="699683" y="3820180"/>
                  </a:cubicBezTo>
                  <a:cubicBezTo>
                    <a:pt x="722261" y="3760913"/>
                    <a:pt x="1293761" y="1673880"/>
                    <a:pt x="1529416" y="1051580"/>
                  </a:cubicBezTo>
                  <a:cubicBezTo>
                    <a:pt x="1765071" y="429280"/>
                    <a:pt x="2137605" y="99080"/>
                    <a:pt x="2113616" y="86380"/>
                  </a:cubicBezTo>
                  <a:cubicBezTo>
                    <a:pt x="2089627" y="73680"/>
                    <a:pt x="1502605" y="972558"/>
                    <a:pt x="1385483" y="975380"/>
                  </a:cubicBezTo>
                  <a:cubicBezTo>
                    <a:pt x="1268361" y="978202"/>
                    <a:pt x="1432049" y="281113"/>
                    <a:pt x="1402416" y="14564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E283D037-9948-4A53-A7A9-A3CB4AE07776}"/>
                </a:ext>
              </a:extLst>
            </p:cNvPr>
            <p:cNvSpPr/>
            <p:nvPr/>
          </p:nvSpPr>
          <p:spPr>
            <a:xfrm>
              <a:off x="1357633" y="1073586"/>
              <a:ext cx="1300538" cy="4993464"/>
            </a:xfrm>
            <a:custGeom>
              <a:avLst/>
              <a:gdLst>
                <a:gd name="connsiteX0" fmla="*/ 1241634 w 1300538"/>
                <a:gd name="connsiteY0" fmla="*/ 120214 h 4993464"/>
                <a:gd name="connsiteX1" fmla="*/ 1173900 w 1300538"/>
                <a:gd name="connsiteY1" fmla="*/ 171014 h 4993464"/>
                <a:gd name="connsiteX2" fmla="*/ 369567 w 1300538"/>
                <a:gd name="connsiteY2" fmla="*/ 1864347 h 4993464"/>
                <a:gd name="connsiteX3" fmla="*/ 462700 w 1300538"/>
                <a:gd name="connsiteY3" fmla="*/ 1932081 h 4993464"/>
                <a:gd name="connsiteX4" fmla="*/ 826767 w 1300538"/>
                <a:gd name="connsiteY4" fmla="*/ 3981014 h 4993464"/>
                <a:gd name="connsiteX5" fmla="*/ 632034 w 1300538"/>
                <a:gd name="connsiteY5" fmla="*/ 3108947 h 4993464"/>
                <a:gd name="connsiteX6" fmla="*/ 750567 w 1300538"/>
                <a:gd name="connsiteY6" fmla="*/ 4980081 h 4993464"/>
                <a:gd name="connsiteX7" fmla="*/ 987634 w 1300538"/>
                <a:gd name="connsiteY7" fmla="*/ 3981014 h 4993464"/>
                <a:gd name="connsiteX8" fmla="*/ 1055367 w 1300538"/>
                <a:gd name="connsiteY8" fmla="*/ 4624481 h 4993464"/>
                <a:gd name="connsiteX9" fmla="*/ 843700 w 1300538"/>
                <a:gd name="connsiteY9" fmla="*/ 3659281 h 4993464"/>
                <a:gd name="connsiteX10" fmla="*/ 107100 w 1300538"/>
                <a:gd name="connsiteY10" fmla="*/ 2033681 h 4993464"/>
                <a:gd name="connsiteX11" fmla="*/ 56300 w 1300538"/>
                <a:gd name="connsiteY11" fmla="*/ 1661147 h 4993464"/>
                <a:gd name="connsiteX12" fmla="*/ 606634 w 1300538"/>
                <a:gd name="connsiteY12" fmla="*/ 721347 h 4993464"/>
                <a:gd name="connsiteX13" fmla="*/ 1241634 w 1300538"/>
                <a:gd name="connsiteY13" fmla="*/ 120214 h 499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0538" h="4993464">
                  <a:moveTo>
                    <a:pt x="1241634" y="120214"/>
                  </a:moveTo>
                  <a:cubicBezTo>
                    <a:pt x="1336178" y="28492"/>
                    <a:pt x="1319244" y="-119675"/>
                    <a:pt x="1173900" y="171014"/>
                  </a:cubicBezTo>
                  <a:cubicBezTo>
                    <a:pt x="1028556" y="461703"/>
                    <a:pt x="488100" y="1570836"/>
                    <a:pt x="369567" y="1864347"/>
                  </a:cubicBezTo>
                  <a:cubicBezTo>
                    <a:pt x="251034" y="2157858"/>
                    <a:pt x="386500" y="1579303"/>
                    <a:pt x="462700" y="1932081"/>
                  </a:cubicBezTo>
                  <a:cubicBezTo>
                    <a:pt x="538900" y="2284859"/>
                    <a:pt x="798545" y="3784870"/>
                    <a:pt x="826767" y="3981014"/>
                  </a:cubicBezTo>
                  <a:cubicBezTo>
                    <a:pt x="854989" y="4177158"/>
                    <a:pt x="644734" y="2942436"/>
                    <a:pt x="632034" y="3108947"/>
                  </a:cubicBezTo>
                  <a:cubicBezTo>
                    <a:pt x="619334" y="3275458"/>
                    <a:pt x="691300" y="4834737"/>
                    <a:pt x="750567" y="4980081"/>
                  </a:cubicBezTo>
                  <a:cubicBezTo>
                    <a:pt x="809834" y="5125425"/>
                    <a:pt x="936834" y="4040281"/>
                    <a:pt x="987634" y="3981014"/>
                  </a:cubicBezTo>
                  <a:cubicBezTo>
                    <a:pt x="1038434" y="3921747"/>
                    <a:pt x="1079356" y="4678103"/>
                    <a:pt x="1055367" y="4624481"/>
                  </a:cubicBezTo>
                  <a:cubicBezTo>
                    <a:pt x="1031378" y="4570859"/>
                    <a:pt x="1001744" y="4091081"/>
                    <a:pt x="843700" y="3659281"/>
                  </a:cubicBezTo>
                  <a:cubicBezTo>
                    <a:pt x="685656" y="3227481"/>
                    <a:pt x="238333" y="2366703"/>
                    <a:pt x="107100" y="2033681"/>
                  </a:cubicBezTo>
                  <a:cubicBezTo>
                    <a:pt x="-24133" y="1700659"/>
                    <a:pt x="-26956" y="1879869"/>
                    <a:pt x="56300" y="1661147"/>
                  </a:cubicBezTo>
                  <a:cubicBezTo>
                    <a:pt x="139556" y="1442425"/>
                    <a:pt x="406256" y="983814"/>
                    <a:pt x="606634" y="721347"/>
                  </a:cubicBezTo>
                  <a:cubicBezTo>
                    <a:pt x="807012" y="458880"/>
                    <a:pt x="1147090" y="211936"/>
                    <a:pt x="1241634" y="12021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13374CD1-0171-43C1-BF9E-F044544CAB5A}"/>
                </a:ext>
              </a:extLst>
            </p:cNvPr>
            <p:cNvSpPr/>
            <p:nvPr/>
          </p:nvSpPr>
          <p:spPr>
            <a:xfrm>
              <a:off x="1443506" y="3882914"/>
              <a:ext cx="1447005" cy="4416536"/>
            </a:xfrm>
            <a:custGeom>
              <a:avLst/>
              <a:gdLst>
                <a:gd name="connsiteX0" fmla="*/ 63561 w 1447005"/>
                <a:gd name="connsiteY0" fmla="*/ 104886 h 4416536"/>
                <a:gd name="connsiteX1" fmla="*/ 114361 w 1447005"/>
                <a:gd name="connsiteY1" fmla="*/ 189553 h 4416536"/>
                <a:gd name="connsiteX2" fmla="*/ 647761 w 1447005"/>
                <a:gd name="connsiteY2" fmla="*/ 2035286 h 4416536"/>
                <a:gd name="connsiteX3" fmla="*/ 495361 w 1447005"/>
                <a:gd name="connsiteY3" fmla="*/ 1493419 h 4416536"/>
                <a:gd name="connsiteX4" fmla="*/ 453027 w 1447005"/>
                <a:gd name="connsiteY4" fmla="*/ 2881953 h 4416536"/>
                <a:gd name="connsiteX5" fmla="*/ 520761 w 1447005"/>
                <a:gd name="connsiteY5" fmla="*/ 3347619 h 4416536"/>
                <a:gd name="connsiteX6" fmla="*/ 732427 w 1447005"/>
                <a:gd name="connsiteY6" fmla="*/ 3000486 h 4416536"/>
                <a:gd name="connsiteX7" fmla="*/ 961027 w 1447005"/>
                <a:gd name="connsiteY7" fmla="*/ 3974153 h 4416536"/>
                <a:gd name="connsiteX8" fmla="*/ 859427 w 1447005"/>
                <a:gd name="connsiteY8" fmla="*/ 4126553 h 4416536"/>
                <a:gd name="connsiteX9" fmla="*/ 1147294 w 1447005"/>
                <a:gd name="connsiteY9" fmla="*/ 3720153 h 4416536"/>
                <a:gd name="connsiteX10" fmla="*/ 1172694 w 1447005"/>
                <a:gd name="connsiteY10" fmla="*/ 4414419 h 4416536"/>
                <a:gd name="connsiteX11" fmla="*/ 1198094 w 1447005"/>
                <a:gd name="connsiteY11" fmla="*/ 3449219 h 4416536"/>
                <a:gd name="connsiteX12" fmla="*/ 1020294 w 1447005"/>
                <a:gd name="connsiteY12" fmla="*/ 2111486 h 4416536"/>
                <a:gd name="connsiteX13" fmla="*/ 1435161 w 1447005"/>
                <a:gd name="connsiteY13" fmla="*/ 155686 h 4416536"/>
                <a:gd name="connsiteX14" fmla="*/ 1291227 w 1447005"/>
                <a:gd name="connsiteY14" fmla="*/ 1569619 h 4416536"/>
                <a:gd name="connsiteX15" fmla="*/ 850961 w 1447005"/>
                <a:gd name="connsiteY15" fmla="*/ 587486 h 4416536"/>
                <a:gd name="connsiteX16" fmla="*/ 63561 w 1447005"/>
                <a:gd name="connsiteY16" fmla="*/ 104886 h 44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7005" h="4416536">
                  <a:moveTo>
                    <a:pt x="63561" y="104886"/>
                  </a:moveTo>
                  <a:cubicBezTo>
                    <a:pt x="-59206" y="38564"/>
                    <a:pt x="16994" y="-132180"/>
                    <a:pt x="114361" y="189553"/>
                  </a:cubicBezTo>
                  <a:cubicBezTo>
                    <a:pt x="211728" y="511286"/>
                    <a:pt x="584261" y="1817975"/>
                    <a:pt x="647761" y="2035286"/>
                  </a:cubicBezTo>
                  <a:cubicBezTo>
                    <a:pt x="711261" y="2252597"/>
                    <a:pt x="527817" y="1352308"/>
                    <a:pt x="495361" y="1493419"/>
                  </a:cubicBezTo>
                  <a:cubicBezTo>
                    <a:pt x="462905" y="1634530"/>
                    <a:pt x="448794" y="2572920"/>
                    <a:pt x="453027" y="2881953"/>
                  </a:cubicBezTo>
                  <a:cubicBezTo>
                    <a:pt x="457260" y="3190986"/>
                    <a:pt x="474195" y="3327864"/>
                    <a:pt x="520761" y="3347619"/>
                  </a:cubicBezTo>
                  <a:cubicBezTo>
                    <a:pt x="567327" y="3367374"/>
                    <a:pt x="659049" y="2896064"/>
                    <a:pt x="732427" y="3000486"/>
                  </a:cubicBezTo>
                  <a:cubicBezTo>
                    <a:pt x="805805" y="3104908"/>
                    <a:pt x="939860" y="3786475"/>
                    <a:pt x="961027" y="3974153"/>
                  </a:cubicBezTo>
                  <a:cubicBezTo>
                    <a:pt x="982194" y="4161831"/>
                    <a:pt x="828383" y="4168886"/>
                    <a:pt x="859427" y="4126553"/>
                  </a:cubicBezTo>
                  <a:cubicBezTo>
                    <a:pt x="890471" y="4084220"/>
                    <a:pt x="1095083" y="3672175"/>
                    <a:pt x="1147294" y="3720153"/>
                  </a:cubicBezTo>
                  <a:cubicBezTo>
                    <a:pt x="1199505" y="3768131"/>
                    <a:pt x="1164227" y="4459575"/>
                    <a:pt x="1172694" y="4414419"/>
                  </a:cubicBezTo>
                  <a:cubicBezTo>
                    <a:pt x="1181161" y="4369263"/>
                    <a:pt x="1223494" y="3833041"/>
                    <a:pt x="1198094" y="3449219"/>
                  </a:cubicBezTo>
                  <a:cubicBezTo>
                    <a:pt x="1172694" y="3065397"/>
                    <a:pt x="980783" y="2660408"/>
                    <a:pt x="1020294" y="2111486"/>
                  </a:cubicBezTo>
                  <a:cubicBezTo>
                    <a:pt x="1059805" y="1562564"/>
                    <a:pt x="1390006" y="245997"/>
                    <a:pt x="1435161" y="155686"/>
                  </a:cubicBezTo>
                  <a:cubicBezTo>
                    <a:pt x="1480316" y="65375"/>
                    <a:pt x="1388594" y="1497652"/>
                    <a:pt x="1291227" y="1569619"/>
                  </a:cubicBezTo>
                  <a:cubicBezTo>
                    <a:pt x="1193860" y="1641586"/>
                    <a:pt x="1051339" y="828786"/>
                    <a:pt x="850961" y="587486"/>
                  </a:cubicBezTo>
                  <a:cubicBezTo>
                    <a:pt x="650583" y="346186"/>
                    <a:pt x="186328" y="171208"/>
                    <a:pt x="63561" y="10488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B1052C6B-E451-45D8-8DE7-C1814748105F}"/>
                </a:ext>
              </a:extLst>
            </p:cNvPr>
            <p:cNvSpPr/>
            <p:nvPr/>
          </p:nvSpPr>
          <p:spPr>
            <a:xfrm>
              <a:off x="2559749" y="6196268"/>
              <a:ext cx="435449" cy="3565184"/>
            </a:xfrm>
            <a:custGeom>
              <a:avLst/>
              <a:gdLst>
                <a:gd name="connsiteX0" fmla="*/ 164200 w 435449"/>
                <a:gd name="connsiteY0" fmla="*/ 108279 h 3565184"/>
                <a:gd name="connsiteX1" fmla="*/ 164200 w 435449"/>
                <a:gd name="connsiteY1" fmla="*/ 214157 h 3565184"/>
                <a:gd name="connsiteX2" fmla="*/ 279704 w 435449"/>
                <a:gd name="connsiteY2" fmla="*/ 2187336 h 3565184"/>
                <a:gd name="connsiteX3" fmla="*/ 231577 w 435449"/>
                <a:gd name="connsiteY3" fmla="*/ 1869703 h 3565184"/>
                <a:gd name="connsiteX4" fmla="*/ 433708 w 435449"/>
                <a:gd name="connsiteY4" fmla="*/ 2841854 h 3565184"/>
                <a:gd name="connsiteX5" fmla="*/ 327830 w 435449"/>
                <a:gd name="connsiteY5" fmla="*/ 3024734 h 3565184"/>
                <a:gd name="connsiteX6" fmla="*/ 298954 w 435449"/>
                <a:gd name="connsiteY6" fmla="*/ 3554124 h 3565184"/>
                <a:gd name="connsiteX7" fmla="*/ 193076 w 435449"/>
                <a:gd name="connsiteY7" fmla="*/ 2476094 h 3565184"/>
                <a:gd name="connsiteX8" fmla="*/ 154575 w 435449"/>
                <a:gd name="connsiteY8" fmla="*/ 2225837 h 3565184"/>
                <a:gd name="connsiteX9" fmla="*/ 96824 w 435449"/>
                <a:gd name="connsiteY9" fmla="*/ 2216212 h 3565184"/>
                <a:gd name="connsiteX10" fmla="*/ 571 w 435449"/>
                <a:gd name="connsiteY10" fmla="*/ 705046 h 3565184"/>
                <a:gd name="connsiteX11" fmla="*/ 164200 w 435449"/>
                <a:gd name="connsiteY11" fmla="*/ 108279 h 356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449" h="3565184">
                  <a:moveTo>
                    <a:pt x="164200" y="108279"/>
                  </a:moveTo>
                  <a:cubicBezTo>
                    <a:pt x="191471" y="26464"/>
                    <a:pt x="144949" y="-132352"/>
                    <a:pt x="164200" y="214157"/>
                  </a:cubicBezTo>
                  <a:cubicBezTo>
                    <a:pt x="183451" y="560666"/>
                    <a:pt x="268475" y="1911412"/>
                    <a:pt x="279704" y="2187336"/>
                  </a:cubicBezTo>
                  <a:cubicBezTo>
                    <a:pt x="290933" y="2463260"/>
                    <a:pt x="205910" y="1760617"/>
                    <a:pt x="231577" y="1869703"/>
                  </a:cubicBezTo>
                  <a:cubicBezTo>
                    <a:pt x="257244" y="1978789"/>
                    <a:pt x="417666" y="2649349"/>
                    <a:pt x="433708" y="2841854"/>
                  </a:cubicBezTo>
                  <a:cubicBezTo>
                    <a:pt x="449750" y="3034359"/>
                    <a:pt x="350289" y="2906022"/>
                    <a:pt x="327830" y="3024734"/>
                  </a:cubicBezTo>
                  <a:cubicBezTo>
                    <a:pt x="305371" y="3143446"/>
                    <a:pt x="321413" y="3645564"/>
                    <a:pt x="298954" y="3554124"/>
                  </a:cubicBezTo>
                  <a:cubicBezTo>
                    <a:pt x="276495" y="3462684"/>
                    <a:pt x="217139" y="2697475"/>
                    <a:pt x="193076" y="2476094"/>
                  </a:cubicBezTo>
                  <a:cubicBezTo>
                    <a:pt x="169013" y="2254713"/>
                    <a:pt x="170617" y="2269151"/>
                    <a:pt x="154575" y="2225837"/>
                  </a:cubicBezTo>
                  <a:cubicBezTo>
                    <a:pt x="138533" y="2182523"/>
                    <a:pt x="122491" y="2469677"/>
                    <a:pt x="96824" y="2216212"/>
                  </a:cubicBezTo>
                  <a:cubicBezTo>
                    <a:pt x="71157" y="1962747"/>
                    <a:pt x="-7450" y="1054764"/>
                    <a:pt x="571" y="705046"/>
                  </a:cubicBezTo>
                  <a:cubicBezTo>
                    <a:pt x="8592" y="355328"/>
                    <a:pt x="136929" y="190094"/>
                    <a:pt x="164200" y="108279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BD24C1D5-3FF5-4697-9E96-AAC1D004E73E}"/>
                </a:ext>
              </a:extLst>
            </p:cNvPr>
            <p:cNvSpPr/>
            <p:nvPr/>
          </p:nvSpPr>
          <p:spPr>
            <a:xfrm>
              <a:off x="3529439" y="5215951"/>
              <a:ext cx="1328261" cy="5379601"/>
            </a:xfrm>
            <a:custGeom>
              <a:avLst/>
              <a:gdLst>
                <a:gd name="connsiteX0" fmla="*/ 1312068 w 1328261"/>
                <a:gd name="connsiteY0" fmla="*/ 97194 h 5379601"/>
                <a:gd name="connsiteX1" fmla="*/ 1254317 w 1328261"/>
                <a:gd name="connsiteY1" fmla="*/ 116445 h 5379601"/>
                <a:gd name="connsiteX2" fmla="*/ 70409 w 1328261"/>
                <a:gd name="connsiteY2" fmla="*/ 588083 h 5379601"/>
                <a:gd name="connsiteX3" fmla="*/ 782679 w 1328261"/>
                <a:gd name="connsiteY3" fmla="*/ 578457 h 5379601"/>
                <a:gd name="connsiteX4" fmla="*/ 426544 w 1328261"/>
                <a:gd name="connsiteY4" fmla="*/ 1281102 h 5379601"/>
                <a:gd name="connsiteX5" fmla="*/ 619049 w 1328261"/>
                <a:gd name="connsiteY5" fmla="*/ 2282129 h 5379601"/>
                <a:gd name="connsiteX6" fmla="*/ 561298 w 1328261"/>
                <a:gd name="connsiteY6" fmla="*/ 2657514 h 5379601"/>
                <a:gd name="connsiteX7" fmla="*/ 493921 w 1328261"/>
                <a:gd name="connsiteY7" fmla="*/ 4428563 h 5379601"/>
                <a:gd name="connsiteX8" fmla="*/ 99285 w 1328261"/>
                <a:gd name="connsiteY8" fmla="*/ 5160083 h 5379601"/>
                <a:gd name="connsiteX9" fmla="*/ 349542 w 1328261"/>
                <a:gd name="connsiteY9" fmla="*/ 4322685 h 5379601"/>
                <a:gd name="connsiteX10" fmla="*/ 3033 w 1328261"/>
                <a:gd name="connsiteY10" fmla="*/ 5371838 h 5379601"/>
                <a:gd name="connsiteX11" fmla="*/ 590174 w 1328261"/>
                <a:gd name="connsiteY11" fmla="*/ 4823198 h 5379601"/>
                <a:gd name="connsiteX12" fmla="*/ 561298 w 1328261"/>
                <a:gd name="connsiteY12" fmla="*/ 5275586 h 5379601"/>
                <a:gd name="connsiteX13" fmla="*/ 1283193 w 1328261"/>
                <a:gd name="connsiteY13" fmla="*/ 3042525 h 5379601"/>
                <a:gd name="connsiteX14" fmla="*/ 1254317 w 1328261"/>
                <a:gd name="connsiteY14" fmla="*/ 1107847 h 5379601"/>
                <a:gd name="connsiteX15" fmla="*/ 1273567 w 1328261"/>
                <a:gd name="connsiteY15" fmla="*/ 1492857 h 5379601"/>
                <a:gd name="connsiteX16" fmla="*/ 1312068 w 1328261"/>
                <a:gd name="connsiteY16" fmla="*/ 97194 h 537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8261" h="5379601">
                  <a:moveTo>
                    <a:pt x="1312068" y="97194"/>
                  </a:moveTo>
                  <a:cubicBezTo>
                    <a:pt x="1308860" y="-132208"/>
                    <a:pt x="1254317" y="116445"/>
                    <a:pt x="1254317" y="116445"/>
                  </a:cubicBezTo>
                  <a:cubicBezTo>
                    <a:pt x="1047374" y="198260"/>
                    <a:pt x="149015" y="511081"/>
                    <a:pt x="70409" y="588083"/>
                  </a:cubicBezTo>
                  <a:cubicBezTo>
                    <a:pt x="-8197" y="665085"/>
                    <a:pt x="723323" y="462954"/>
                    <a:pt x="782679" y="578457"/>
                  </a:cubicBezTo>
                  <a:cubicBezTo>
                    <a:pt x="842035" y="693960"/>
                    <a:pt x="453816" y="997157"/>
                    <a:pt x="426544" y="1281102"/>
                  </a:cubicBezTo>
                  <a:cubicBezTo>
                    <a:pt x="399272" y="1565047"/>
                    <a:pt x="596590" y="2052727"/>
                    <a:pt x="619049" y="2282129"/>
                  </a:cubicBezTo>
                  <a:cubicBezTo>
                    <a:pt x="641508" y="2511531"/>
                    <a:pt x="582153" y="2299775"/>
                    <a:pt x="561298" y="2657514"/>
                  </a:cubicBezTo>
                  <a:cubicBezTo>
                    <a:pt x="540443" y="3015253"/>
                    <a:pt x="570923" y="4011468"/>
                    <a:pt x="493921" y="4428563"/>
                  </a:cubicBezTo>
                  <a:cubicBezTo>
                    <a:pt x="416919" y="4845658"/>
                    <a:pt x="123348" y="5177729"/>
                    <a:pt x="99285" y="5160083"/>
                  </a:cubicBezTo>
                  <a:cubicBezTo>
                    <a:pt x="75222" y="5142437"/>
                    <a:pt x="365584" y="4287393"/>
                    <a:pt x="349542" y="4322685"/>
                  </a:cubicBezTo>
                  <a:cubicBezTo>
                    <a:pt x="333500" y="4357977"/>
                    <a:pt x="-37072" y="5288419"/>
                    <a:pt x="3033" y="5371838"/>
                  </a:cubicBezTo>
                  <a:cubicBezTo>
                    <a:pt x="43138" y="5455257"/>
                    <a:pt x="497130" y="4839240"/>
                    <a:pt x="590174" y="4823198"/>
                  </a:cubicBezTo>
                  <a:cubicBezTo>
                    <a:pt x="683218" y="4807156"/>
                    <a:pt x="445795" y="5572365"/>
                    <a:pt x="561298" y="5275586"/>
                  </a:cubicBezTo>
                  <a:cubicBezTo>
                    <a:pt x="676801" y="4978807"/>
                    <a:pt x="1167690" y="3737148"/>
                    <a:pt x="1283193" y="3042525"/>
                  </a:cubicBezTo>
                  <a:cubicBezTo>
                    <a:pt x="1398696" y="2347902"/>
                    <a:pt x="1255921" y="1366125"/>
                    <a:pt x="1254317" y="1107847"/>
                  </a:cubicBezTo>
                  <a:cubicBezTo>
                    <a:pt x="1252713" y="849569"/>
                    <a:pt x="1265546" y="1666112"/>
                    <a:pt x="1273567" y="1492857"/>
                  </a:cubicBezTo>
                  <a:cubicBezTo>
                    <a:pt x="1281588" y="1319602"/>
                    <a:pt x="1315276" y="326596"/>
                    <a:pt x="1312068" y="97194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F680DC50-1631-483C-A9D9-38BA7404A964}"/>
                </a:ext>
              </a:extLst>
            </p:cNvPr>
            <p:cNvSpPr/>
            <p:nvPr/>
          </p:nvSpPr>
          <p:spPr>
            <a:xfrm>
              <a:off x="3280983" y="7757844"/>
              <a:ext cx="1538658" cy="2979887"/>
            </a:xfrm>
            <a:custGeom>
              <a:avLst/>
              <a:gdLst>
                <a:gd name="connsiteX0" fmla="*/ 1493148 w 1538658"/>
                <a:gd name="connsiteY0" fmla="*/ 741263 h 2979887"/>
                <a:gd name="connsiteX1" fmla="*/ 1493148 w 1538658"/>
                <a:gd name="connsiteY1" fmla="*/ 808640 h 2979887"/>
                <a:gd name="connsiteX2" fmla="*/ 1310268 w 1538658"/>
                <a:gd name="connsiteY2" fmla="*/ 2156177 h 2979887"/>
                <a:gd name="connsiteX3" fmla="*/ 1483522 w 1538658"/>
                <a:gd name="connsiteY3" fmla="*/ 1588287 h 2979887"/>
                <a:gd name="connsiteX4" fmla="*/ 1175514 w 1538658"/>
                <a:gd name="connsiteY4" fmla="*/ 2473811 h 2979887"/>
                <a:gd name="connsiteX5" fmla="*/ 665375 w 1538658"/>
                <a:gd name="connsiteY5" fmla="*/ 2772194 h 2979887"/>
                <a:gd name="connsiteX6" fmla="*/ 1232 w 1538658"/>
                <a:gd name="connsiteY6" fmla="*/ 2974324 h 2979887"/>
                <a:gd name="connsiteX7" fmla="*/ 492120 w 1538658"/>
                <a:gd name="connsiteY7" fmla="*/ 2550813 h 2979887"/>
                <a:gd name="connsiteX8" fmla="*/ 193737 w 1538658"/>
                <a:gd name="connsiteY8" fmla="*/ 2598939 h 2979887"/>
                <a:gd name="connsiteX9" fmla="*/ 703876 w 1538658"/>
                <a:gd name="connsiteY9" fmla="*/ 1665289 h 2979887"/>
                <a:gd name="connsiteX10" fmla="*/ 983009 w 1538658"/>
                <a:gd name="connsiteY10" fmla="*/ 118 h 2979887"/>
                <a:gd name="connsiteX11" fmla="*/ 877131 w 1538658"/>
                <a:gd name="connsiteY11" fmla="*/ 1578661 h 2979887"/>
                <a:gd name="connsiteX12" fmla="*/ 983009 w 1538658"/>
                <a:gd name="connsiteY12" fmla="*/ 1674914 h 2979887"/>
                <a:gd name="connsiteX13" fmla="*/ 1493148 w 1538658"/>
                <a:gd name="connsiteY13" fmla="*/ 741263 h 297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8658" h="2979887">
                  <a:moveTo>
                    <a:pt x="1493148" y="741263"/>
                  </a:moveTo>
                  <a:cubicBezTo>
                    <a:pt x="1578171" y="596884"/>
                    <a:pt x="1523628" y="572821"/>
                    <a:pt x="1493148" y="808640"/>
                  </a:cubicBezTo>
                  <a:cubicBezTo>
                    <a:pt x="1462668" y="1044459"/>
                    <a:pt x="1311872" y="2026236"/>
                    <a:pt x="1310268" y="2156177"/>
                  </a:cubicBezTo>
                  <a:cubicBezTo>
                    <a:pt x="1308664" y="2286118"/>
                    <a:pt x="1505981" y="1535348"/>
                    <a:pt x="1483522" y="1588287"/>
                  </a:cubicBezTo>
                  <a:cubicBezTo>
                    <a:pt x="1461063" y="1641226"/>
                    <a:pt x="1311872" y="2276493"/>
                    <a:pt x="1175514" y="2473811"/>
                  </a:cubicBezTo>
                  <a:cubicBezTo>
                    <a:pt x="1039156" y="2671129"/>
                    <a:pt x="861089" y="2688775"/>
                    <a:pt x="665375" y="2772194"/>
                  </a:cubicBezTo>
                  <a:cubicBezTo>
                    <a:pt x="469661" y="2855613"/>
                    <a:pt x="30108" y="3011221"/>
                    <a:pt x="1232" y="2974324"/>
                  </a:cubicBezTo>
                  <a:cubicBezTo>
                    <a:pt x="-27644" y="2937427"/>
                    <a:pt x="460036" y="2613377"/>
                    <a:pt x="492120" y="2550813"/>
                  </a:cubicBezTo>
                  <a:cubicBezTo>
                    <a:pt x="524204" y="2488249"/>
                    <a:pt x="158444" y="2746526"/>
                    <a:pt x="193737" y="2598939"/>
                  </a:cubicBezTo>
                  <a:cubicBezTo>
                    <a:pt x="229030" y="2451352"/>
                    <a:pt x="572331" y="2098426"/>
                    <a:pt x="703876" y="1665289"/>
                  </a:cubicBezTo>
                  <a:cubicBezTo>
                    <a:pt x="835421" y="1232152"/>
                    <a:pt x="954133" y="14556"/>
                    <a:pt x="983009" y="118"/>
                  </a:cubicBezTo>
                  <a:cubicBezTo>
                    <a:pt x="1011885" y="-14320"/>
                    <a:pt x="877131" y="1299528"/>
                    <a:pt x="877131" y="1578661"/>
                  </a:cubicBezTo>
                  <a:cubicBezTo>
                    <a:pt x="877131" y="1857794"/>
                    <a:pt x="880340" y="1817689"/>
                    <a:pt x="983009" y="1674914"/>
                  </a:cubicBezTo>
                  <a:cubicBezTo>
                    <a:pt x="1085678" y="1532139"/>
                    <a:pt x="1408125" y="885642"/>
                    <a:pt x="1493148" y="74126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AFEA6F3C-2431-48E5-B55B-1E9E1789E23E}"/>
                </a:ext>
              </a:extLst>
            </p:cNvPr>
            <p:cNvSpPr/>
            <p:nvPr/>
          </p:nvSpPr>
          <p:spPr>
            <a:xfrm>
              <a:off x="2931968" y="9240112"/>
              <a:ext cx="1405482" cy="3605413"/>
            </a:xfrm>
            <a:custGeom>
              <a:avLst/>
              <a:gdLst>
                <a:gd name="connsiteX0" fmla="*/ 1062516 w 1405482"/>
                <a:gd name="connsiteY0" fmla="*/ 1078170 h 3605413"/>
                <a:gd name="connsiteX1" fmla="*/ 1139518 w 1405482"/>
                <a:gd name="connsiteY1" fmla="*/ 2011821 h 3605413"/>
                <a:gd name="connsiteX2" fmla="*/ 1332024 w 1405482"/>
                <a:gd name="connsiteY2" fmla="*/ 2416082 h 3605413"/>
                <a:gd name="connsiteX3" fmla="*/ 1043266 w 1405482"/>
                <a:gd name="connsiteY3" fmla="*/ 3484486 h 3605413"/>
                <a:gd name="connsiteX4" fmla="*/ 3737 w 1405482"/>
                <a:gd name="connsiteY4" fmla="*/ 3571113 h 3605413"/>
                <a:gd name="connsiteX5" fmla="*/ 696756 w 1405482"/>
                <a:gd name="connsiteY5" fmla="*/ 3397859 h 3605413"/>
                <a:gd name="connsiteX6" fmla="*/ 735257 w 1405482"/>
                <a:gd name="connsiteY6" fmla="*/ 3109101 h 3605413"/>
                <a:gd name="connsiteX7" fmla="*/ 725632 w 1405482"/>
                <a:gd name="connsiteY7" fmla="*/ 2502709 h 3605413"/>
                <a:gd name="connsiteX8" fmla="*/ 465750 w 1405482"/>
                <a:gd name="connsiteY8" fmla="*/ 1925193 h 3605413"/>
                <a:gd name="connsiteX9" fmla="*/ 494626 w 1405482"/>
                <a:gd name="connsiteY9" fmla="*/ 1280301 h 3605413"/>
                <a:gd name="connsiteX10" fmla="*/ 1081767 w 1405482"/>
                <a:gd name="connsiteY10" fmla="*/ 539155 h 3605413"/>
                <a:gd name="connsiteX11" fmla="*/ 1399400 w 1405482"/>
                <a:gd name="connsiteY11" fmla="*/ 141 h 3605413"/>
                <a:gd name="connsiteX12" fmla="*/ 1274272 w 1405482"/>
                <a:gd name="connsiteY12" fmla="*/ 587282 h 3605413"/>
                <a:gd name="connsiteX13" fmla="*/ 1062516 w 1405482"/>
                <a:gd name="connsiteY13" fmla="*/ 1078170 h 36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5482" h="3605413">
                  <a:moveTo>
                    <a:pt x="1062516" y="1078170"/>
                  </a:moveTo>
                  <a:cubicBezTo>
                    <a:pt x="1040057" y="1315593"/>
                    <a:pt x="1094600" y="1788836"/>
                    <a:pt x="1139518" y="2011821"/>
                  </a:cubicBezTo>
                  <a:cubicBezTo>
                    <a:pt x="1184436" y="2234806"/>
                    <a:pt x="1348066" y="2170638"/>
                    <a:pt x="1332024" y="2416082"/>
                  </a:cubicBezTo>
                  <a:cubicBezTo>
                    <a:pt x="1315982" y="2661526"/>
                    <a:pt x="1264647" y="3291981"/>
                    <a:pt x="1043266" y="3484486"/>
                  </a:cubicBezTo>
                  <a:cubicBezTo>
                    <a:pt x="821885" y="3676991"/>
                    <a:pt x="61489" y="3585551"/>
                    <a:pt x="3737" y="3571113"/>
                  </a:cubicBezTo>
                  <a:cubicBezTo>
                    <a:pt x="-54015" y="3556675"/>
                    <a:pt x="574836" y="3474861"/>
                    <a:pt x="696756" y="3397859"/>
                  </a:cubicBezTo>
                  <a:cubicBezTo>
                    <a:pt x="818676" y="3320857"/>
                    <a:pt x="730444" y="3258293"/>
                    <a:pt x="735257" y="3109101"/>
                  </a:cubicBezTo>
                  <a:cubicBezTo>
                    <a:pt x="740070" y="2959909"/>
                    <a:pt x="770550" y="2700027"/>
                    <a:pt x="725632" y="2502709"/>
                  </a:cubicBezTo>
                  <a:cubicBezTo>
                    <a:pt x="680714" y="2305391"/>
                    <a:pt x="504251" y="2128928"/>
                    <a:pt x="465750" y="1925193"/>
                  </a:cubicBezTo>
                  <a:cubicBezTo>
                    <a:pt x="427249" y="1721458"/>
                    <a:pt x="391956" y="1511307"/>
                    <a:pt x="494626" y="1280301"/>
                  </a:cubicBezTo>
                  <a:cubicBezTo>
                    <a:pt x="597296" y="1049295"/>
                    <a:pt x="930971" y="752515"/>
                    <a:pt x="1081767" y="539155"/>
                  </a:cubicBezTo>
                  <a:cubicBezTo>
                    <a:pt x="1232563" y="325795"/>
                    <a:pt x="1367316" y="-7880"/>
                    <a:pt x="1399400" y="141"/>
                  </a:cubicBezTo>
                  <a:cubicBezTo>
                    <a:pt x="1431484" y="8162"/>
                    <a:pt x="1328815" y="406006"/>
                    <a:pt x="1274272" y="587282"/>
                  </a:cubicBezTo>
                  <a:cubicBezTo>
                    <a:pt x="1219729" y="768558"/>
                    <a:pt x="1084975" y="840747"/>
                    <a:pt x="1062516" y="1078170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F3EA6EDE-8480-424D-A7BD-FCF246F9C038}"/>
                </a:ext>
              </a:extLst>
            </p:cNvPr>
            <p:cNvSpPr/>
            <p:nvPr/>
          </p:nvSpPr>
          <p:spPr>
            <a:xfrm>
              <a:off x="3666478" y="4994128"/>
              <a:ext cx="788133" cy="411659"/>
            </a:xfrm>
            <a:custGeom>
              <a:avLst/>
              <a:gdLst>
                <a:gd name="connsiteX0" fmla="*/ 156222 w 788133"/>
                <a:gd name="connsiteY0" fmla="*/ 387497 h 411659"/>
                <a:gd name="connsiteX1" fmla="*/ 203847 w 788133"/>
                <a:gd name="connsiteY1" fmla="*/ 371622 h 411659"/>
                <a:gd name="connsiteX2" fmla="*/ 626122 w 788133"/>
                <a:gd name="connsiteY2" fmla="*/ 187472 h 411659"/>
                <a:gd name="connsiteX3" fmla="*/ 607072 w 788133"/>
                <a:gd name="connsiteY3" fmla="*/ 193822 h 411659"/>
                <a:gd name="connsiteX4" fmla="*/ 788047 w 788133"/>
                <a:gd name="connsiteY4" fmla="*/ 147 h 411659"/>
                <a:gd name="connsiteX5" fmla="*/ 629297 w 788133"/>
                <a:gd name="connsiteY5" fmla="*/ 228747 h 411659"/>
                <a:gd name="connsiteX6" fmla="*/ 508647 w 788133"/>
                <a:gd name="connsiteY6" fmla="*/ 358922 h 411659"/>
                <a:gd name="connsiteX7" fmla="*/ 241947 w 788133"/>
                <a:gd name="connsiteY7" fmla="*/ 409722 h 411659"/>
                <a:gd name="connsiteX8" fmla="*/ 3822 w 788133"/>
                <a:gd name="connsiteY8" fmla="*/ 397022 h 411659"/>
                <a:gd name="connsiteX9" fmla="*/ 438797 w 788133"/>
                <a:gd name="connsiteY9" fmla="*/ 358922 h 411659"/>
                <a:gd name="connsiteX10" fmla="*/ 156222 w 788133"/>
                <a:gd name="connsiteY10" fmla="*/ 387497 h 41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133" h="411659">
                  <a:moveTo>
                    <a:pt x="156222" y="387497"/>
                  </a:moveTo>
                  <a:cubicBezTo>
                    <a:pt x="117064" y="389614"/>
                    <a:pt x="125530" y="404960"/>
                    <a:pt x="203847" y="371622"/>
                  </a:cubicBezTo>
                  <a:cubicBezTo>
                    <a:pt x="282164" y="338284"/>
                    <a:pt x="558918" y="217105"/>
                    <a:pt x="626122" y="187472"/>
                  </a:cubicBezTo>
                  <a:cubicBezTo>
                    <a:pt x="693326" y="157839"/>
                    <a:pt x="580084" y="225043"/>
                    <a:pt x="607072" y="193822"/>
                  </a:cubicBezTo>
                  <a:cubicBezTo>
                    <a:pt x="634060" y="162601"/>
                    <a:pt x="784343" y="-5674"/>
                    <a:pt x="788047" y="147"/>
                  </a:cubicBezTo>
                  <a:cubicBezTo>
                    <a:pt x="791751" y="5968"/>
                    <a:pt x="675864" y="168951"/>
                    <a:pt x="629297" y="228747"/>
                  </a:cubicBezTo>
                  <a:cubicBezTo>
                    <a:pt x="582730" y="288543"/>
                    <a:pt x="573205" y="328760"/>
                    <a:pt x="508647" y="358922"/>
                  </a:cubicBezTo>
                  <a:cubicBezTo>
                    <a:pt x="444089" y="389084"/>
                    <a:pt x="326084" y="403372"/>
                    <a:pt x="241947" y="409722"/>
                  </a:cubicBezTo>
                  <a:cubicBezTo>
                    <a:pt x="157810" y="416072"/>
                    <a:pt x="-28986" y="405489"/>
                    <a:pt x="3822" y="397022"/>
                  </a:cubicBezTo>
                  <a:cubicBezTo>
                    <a:pt x="36630" y="388555"/>
                    <a:pt x="410751" y="366859"/>
                    <a:pt x="438797" y="358922"/>
                  </a:cubicBezTo>
                  <a:cubicBezTo>
                    <a:pt x="466843" y="350984"/>
                    <a:pt x="195380" y="385380"/>
                    <a:pt x="156222" y="38749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F740A66C-DA22-4F7F-9A7C-E52F44A80227}"/>
                </a:ext>
              </a:extLst>
            </p:cNvPr>
            <p:cNvSpPr/>
            <p:nvPr/>
          </p:nvSpPr>
          <p:spPr>
            <a:xfrm>
              <a:off x="3829953" y="4075710"/>
              <a:ext cx="141266" cy="568649"/>
            </a:xfrm>
            <a:custGeom>
              <a:avLst/>
              <a:gdLst>
                <a:gd name="connsiteX0" fmla="*/ 53072 w 141266"/>
                <a:gd name="connsiteY0" fmla="*/ 990 h 568649"/>
                <a:gd name="connsiteX1" fmla="*/ 75297 w 141266"/>
                <a:gd name="connsiteY1" fmla="*/ 305790 h 568649"/>
                <a:gd name="connsiteX2" fmla="*/ 49897 w 141266"/>
                <a:gd name="connsiteY2" fmla="*/ 162915 h 568649"/>
                <a:gd name="connsiteX3" fmla="*/ 94347 w 141266"/>
                <a:gd name="connsiteY3" fmla="*/ 499465 h 568649"/>
                <a:gd name="connsiteX4" fmla="*/ 116572 w 141266"/>
                <a:gd name="connsiteY4" fmla="*/ 534390 h 568649"/>
                <a:gd name="connsiteX5" fmla="*/ 135622 w 141266"/>
                <a:gd name="connsiteY5" fmla="*/ 559790 h 568649"/>
                <a:gd name="connsiteX6" fmla="*/ 8622 w 141266"/>
                <a:gd name="connsiteY6" fmla="*/ 372465 h 568649"/>
                <a:gd name="connsiteX7" fmla="*/ 11797 w 141266"/>
                <a:gd name="connsiteY7" fmla="*/ 451840 h 568649"/>
                <a:gd name="connsiteX8" fmla="*/ 14972 w 141266"/>
                <a:gd name="connsiteY8" fmla="*/ 455015 h 568649"/>
                <a:gd name="connsiteX9" fmla="*/ 46722 w 141266"/>
                <a:gd name="connsiteY9" fmla="*/ 305790 h 568649"/>
                <a:gd name="connsiteX10" fmla="*/ 59422 w 141266"/>
                <a:gd name="connsiteY10" fmla="*/ 394690 h 568649"/>
                <a:gd name="connsiteX11" fmla="*/ 27672 w 141266"/>
                <a:gd name="connsiteY11" fmla="*/ 213715 h 568649"/>
                <a:gd name="connsiteX12" fmla="*/ 53072 w 141266"/>
                <a:gd name="connsiteY12" fmla="*/ 990 h 56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266" h="568649">
                  <a:moveTo>
                    <a:pt x="53072" y="990"/>
                  </a:moveTo>
                  <a:cubicBezTo>
                    <a:pt x="61009" y="16336"/>
                    <a:pt x="75826" y="278803"/>
                    <a:pt x="75297" y="305790"/>
                  </a:cubicBezTo>
                  <a:cubicBezTo>
                    <a:pt x="74768" y="332777"/>
                    <a:pt x="46722" y="130636"/>
                    <a:pt x="49897" y="162915"/>
                  </a:cubicBezTo>
                  <a:cubicBezTo>
                    <a:pt x="53072" y="195194"/>
                    <a:pt x="83234" y="437552"/>
                    <a:pt x="94347" y="499465"/>
                  </a:cubicBezTo>
                  <a:cubicBezTo>
                    <a:pt x="105460" y="561378"/>
                    <a:pt x="109693" y="524336"/>
                    <a:pt x="116572" y="534390"/>
                  </a:cubicBezTo>
                  <a:cubicBezTo>
                    <a:pt x="123451" y="544444"/>
                    <a:pt x="153614" y="586777"/>
                    <a:pt x="135622" y="559790"/>
                  </a:cubicBezTo>
                  <a:cubicBezTo>
                    <a:pt x="117630" y="532803"/>
                    <a:pt x="29259" y="390457"/>
                    <a:pt x="8622" y="372465"/>
                  </a:cubicBezTo>
                  <a:cubicBezTo>
                    <a:pt x="-12016" y="354473"/>
                    <a:pt x="10739" y="438082"/>
                    <a:pt x="11797" y="451840"/>
                  </a:cubicBezTo>
                  <a:cubicBezTo>
                    <a:pt x="12855" y="465598"/>
                    <a:pt x="9151" y="479357"/>
                    <a:pt x="14972" y="455015"/>
                  </a:cubicBezTo>
                  <a:cubicBezTo>
                    <a:pt x="20793" y="430673"/>
                    <a:pt x="39314" y="315844"/>
                    <a:pt x="46722" y="305790"/>
                  </a:cubicBezTo>
                  <a:cubicBezTo>
                    <a:pt x="54130" y="295736"/>
                    <a:pt x="62597" y="410036"/>
                    <a:pt x="59422" y="394690"/>
                  </a:cubicBezTo>
                  <a:cubicBezTo>
                    <a:pt x="56247" y="379344"/>
                    <a:pt x="28201" y="274569"/>
                    <a:pt x="27672" y="213715"/>
                  </a:cubicBezTo>
                  <a:cubicBezTo>
                    <a:pt x="27143" y="152861"/>
                    <a:pt x="45135" y="-14356"/>
                    <a:pt x="53072" y="99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35C72A69-F9D6-46C4-B676-698DD31FABC4}"/>
                </a:ext>
              </a:extLst>
            </p:cNvPr>
            <p:cNvSpPr/>
            <p:nvPr/>
          </p:nvSpPr>
          <p:spPr>
            <a:xfrm>
              <a:off x="5212894" y="3374011"/>
              <a:ext cx="335494" cy="1273480"/>
            </a:xfrm>
            <a:custGeom>
              <a:avLst/>
              <a:gdLst>
                <a:gd name="connsiteX0" fmla="*/ 216356 w 335494"/>
                <a:gd name="connsiteY0" fmla="*/ 35939 h 1273480"/>
                <a:gd name="connsiteX1" fmla="*/ 235406 w 335494"/>
                <a:gd name="connsiteY1" fmla="*/ 102614 h 1273480"/>
                <a:gd name="connsiteX2" fmla="*/ 330656 w 335494"/>
                <a:gd name="connsiteY2" fmla="*/ 712214 h 1273480"/>
                <a:gd name="connsiteX3" fmla="*/ 321131 w 335494"/>
                <a:gd name="connsiteY3" fmla="*/ 521714 h 1273480"/>
                <a:gd name="connsiteX4" fmla="*/ 317956 w 335494"/>
                <a:gd name="connsiteY4" fmla="*/ 902714 h 1273480"/>
                <a:gd name="connsiteX5" fmla="*/ 254456 w 335494"/>
                <a:gd name="connsiteY5" fmla="*/ 1045589 h 1273480"/>
                <a:gd name="connsiteX6" fmla="*/ 102056 w 335494"/>
                <a:gd name="connsiteY6" fmla="*/ 1207514 h 1273480"/>
                <a:gd name="connsiteX7" fmla="*/ 41731 w 335494"/>
                <a:gd name="connsiteY7" fmla="*/ 1271014 h 1273480"/>
                <a:gd name="connsiteX8" fmla="*/ 295731 w 335494"/>
                <a:gd name="connsiteY8" fmla="*/ 1131314 h 1273480"/>
                <a:gd name="connsiteX9" fmla="*/ 219531 w 335494"/>
                <a:gd name="connsiteY9" fmla="*/ 705864 h 1273480"/>
                <a:gd name="connsiteX10" fmla="*/ 456 w 335494"/>
                <a:gd name="connsiteY10" fmla="*/ 20064 h 1273480"/>
                <a:gd name="connsiteX11" fmla="*/ 162381 w 335494"/>
                <a:gd name="connsiteY11" fmla="*/ 188339 h 1273480"/>
                <a:gd name="connsiteX12" fmla="*/ 175081 w 335494"/>
                <a:gd name="connsiteY12" fmla="*/ 242314 h 1273480"/>
                <a:gd name="connsiteX13" fmla="*/ 219531 w 335494"/>
                <a:gd name="connsiteY13" fmla="*/ 321689 h 1273480"/>
                <a:gd name="connsiteX14" fmla="*/ 216356 w 335494"/>
                <a:gd name="connsiteY14" fmla="*/ 35939 h 12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5494" h="1273480">
                  <a:moveTo>
                    <a:pt x="216356" y="35939"/>
                  </a:moveTo>
                  <a:cubicBezTo>
                    <a:pt x="219002" y="-573"/>
                    <a:pt x="216356" y="-10098"/>
                    <a:pt x="235406" y="102614"/>
                  </a:cubicBezTo>
                  <a:cubicBezTo>
                    <a:pt x="254456" y="215326"/>
                    <a:pt x="316369" y="642364"/>
                    <a:pt x="330656" y="712214"/>
                  </a:cubicBezTo>
                  <a:cubicBezTo>
                    <a:pt x="344943" y="782064"/>
                    <a:pt x="323248" y="489964"/>
                    <a:pt x="321131" y="521714"/>
                  </a:cubicBezTo>
                  <a:cubicBezTo>
                    <a:pt x="319014" y="553464"/>
                    <a:pt x="329068" y="815402"/>
                    <a:pt x="317956" y="902714"/>
                  </a:cubicBezTo>
                  <a:cubicBezTo>
                    <a:pt x="306844" y="990026"/>
                    <a:pt x="290439" y="994789"/>
                    <a:pt x="254456" y="1045589"/>
                  </a:cubicBezTo>
                  <a:cubicBezTo>
                    <a:pt x="218473" y="1096389"/>
                    <a:pt x="137510" y="1169943"/>
                    <a:pt x="102056" y="1207514"/>
                  </a:cubicBezTo>
                  <a:cubicBezTo>
                    <a:pt x="66602" y="1245085"/>
                    <a:pt x="9452" y="1283714"/>
                    <a:pt x="41731" y="1271014"/>
                  </a:cubicBezTo>
                  <a:cubicBezTo>
                    <a:pt x="74010" y="1258314"/>
                    <a:pt x="266098" y="1225506"/>
                    <a:pt x="295731" y="1131314"/>
                  </a:cubicBezTo>
                  <a:cubicBezTo>
                    <a:pt x="325364" y="1037122"/>
                    <a:pt x="268744" y="891072"/>
                    <a:pt x="219531" y="705864"/>
                  </a:cubicBezTo>
                  <a:cubicBezTo>
                    <a:pt x="170318" y="520656"/>
                    <a:pt x="9981" y="106318"/>
                    <a:pt x="456" y="20064"/>
                  </a:cubicBezTo>
                  <a:cubicBezTo>
                    <a:pt x="-9069" y="-66190"/>
                    <a:pt x="133277" y="151297"/>
                    <a:pt x="162381" y="188339"/>
                  </a:cubicBezTo>
                  <a:cubicBezTo>
                    <a:pt x="191485" y="225381"/>
                    <a:pt x="165556" y="220089"/>
                    <a:pt x="175081" y="242314"/>
                  </a:cubicBezTo>
                  <a:cubicBezTo>
                    <a:pt x="184606" y="264539"/>
                    <a:pt x="213181" y="350264"/>
                    <a:pt x="219531" y="321689"/>
                  </a:cubicBezTo>
                  <a:cubicBezTo>
                    <a:pt x="225881" y="293114"/>
                    <a:pt x="213710" y="72451"/>
                    <a:pt x="216356" y="3593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D0CC18FF-827F-490D-AD06-202DDCFC4D50}"/>
                </a:ext>
              </a:extLst>
            </p:cNvPr>
            <p:cNvSpPr/>
            <p:nvPr/>
          </p:nvSpPr>
          <p:spPr>
            <a:xfrm>
              <a:off x="3793317" y="3252986"/>
              <a:ext cx="1109365" cy="191889"/>
            </a:xfrm>
            <a:custGeom>
              <a:avLst/>
              <a:gdLst>
                <a:gd name="connsiteX0" fmla="*/ 86533 w 1109365"/>
                <a:gd name="connsiteY0" fmla="*/ 71239 h 191889"/>
                <a:gd name="connsiteX1" fmla="*/ 673908 w 1109365"/>
                <a:gd name="connsiteY1" fmla="*/ 14089 h 191889"/>
                <a:gd name="connsiteX2" fmla="*/ 242108 w 1109365"/>
                <a:gd name="connsiteY2" fmla="*/ 17264 h 191889"/>
                <a:gd name="connsiteX3" fmla="*/ 921558 w 1109365"/>
                <a:gd name="connsiteY3" fmla="*/ 102989 h 191889"/>
                <a:gd name="connsiteX4" fmla="*/ 686608 w 1109365"/>
                <a:gd name="connsiteY4" fmla="*/ 52189 h 191889"/>
                <a:gd name="connsiteX5" fmla="*/ 1108883 w 1109365"/>
                <a:gd name="connsiteY5" fmla="*/ 144264 h 191889"/>
                <a:gd name="connsiteX6" fmla="*/ 588183 w 1109365"/>
                <a:gd name="connsiteY6" fmla="*/ 122039 h 191889"/>
                <a:gd name="connsiteX7" fmla="*/ 1048558 w 1109365"/>
                <a:gd name="connsiteY7" fmla="*/ 191889 h 191889"/>
                <a:gd name="connsiteX8" fmla="*/ 505633 w 1109365"/>
                <a:gd name="connsiteY8" fmla="*/ 122039 h 191889"/>
                <a:gd name="connsiteX9" fmla="*/ 54783 w 1109365"/>
                <a:gd name="connsiteY9" fmla="*/ 150614 h 191889"/>
                <a:gd name="connsiteX10" fmla="*/ 29383 w 1109365"/>
                <a:gd name="connsiteY10" fmla="*/ 160139 h 191889"/>
                <a:gd name="connsiteX11" fmla="*/ 251633 w 1109365"/>
                <a:gd name="connsiteY11" fmla="*/ 122039 h 191889"/>
                <a:gd name="connsiteX12" fmla="*/ 524683 w 1109365"/>
                <a:gd name="connsiteY12" fmla="*/ 14089 h 191889"/>
                <a:gd name="connsiteX13" fmla="*/ 232583 w 1109365"/>
                <a:gd name="connsiteY13" fmla="*/ 20439 h 191889"/>
                <a:gd name="connsiteX14" fmla="*/ 38908 w 1109365"/>
                <a:gd name="connsiteY14" fmla="*/ 188714 h 191889"/>
                <a:gd name="connsiteX15" fmla="*/ 86533 w 1109365"/>
                <a:gd name="connsiteY15" fmla="*/ 71239 h 19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9365" h="191889">
                  <a:moveTo>
                    <a:pt x="86533" y="71239"/>
                  </a:moveTo>
                  <a:cubicBezTo>
                    <a:pt x="192366" y="42135"/>
                    <a:pt x="647979" y="23085"/>
                    <a:pt x="673908" y="14089"/>
                  </a:cubicBezTo>
                  <a:cubicBezTo>
                    <a:pt x="699837" y="5093"/>
                    <a:pt x="200833" y="2447"/>
                    <a:pt x="242108" y="17264"/>
                  </a:cubicBezTo>
                  <a:cubicBezTo>
                    <a:pt x="283383" y="32081"/>
                    <a:pt x="847475" y="97168"/>
                    <a:pt x="921558" y="102989"/>
                  </a:cubicBezTo>
                  <a:cubicBezTo>
                    <a:pt x="995641" y="108810"/>
                    <a:pt x="686608" y="52189"/>
                    <a:pt x="686608" y="52189"/>
                  </a:cubicBezTo>
                  <a:cubicBezTo>
                    <a:pt x="717829" y="59068"/>
                    <a:pt x="1125287" y="132622"/>
                    <a:pt x="1108883" y="144264"/>
                  </a:cubicBezTo>
                  <a:cubicBezTo>
                    <a:pt x="1092479" y="155906"/>
                    <a:pt x="598237" y="114102"/>
                    <a:pt x="588183" y="122039"/>
                  </a:cubicBezTo>
                  <a:cubicBezTo>
                    <a:pt x="578129" y="129976"/>
                    <a:pt x="1062316" y="191889"/>
                    <a:pt x="1048558" y="191889"/>
                  </a:cubicBezTo>
                  <a:cubicBezTo>
                    <a:pt x="1034800" y="191889"/>
                    <a:pt x="671262" y="128918"/>
                    <a:pt x="505633" y="122039"/>
                  </a:cubicBezTo>
                  <a:cubicBezTo>
                    <a:pt x="340004" y="115160"/>
                    <a:pt x="134158" y="144264"/>
                    <a:pt x="54783" y="150614"/>
                  </a:cubicBezTo>
                  <a:cubicBezTo>
                    <a:pt x="-24592" y="156964"/>
                    <a:pt x="-3425" y="164902"/>
                    <a:pt x="29383" y="160139"/>
                  </a:cubicBezTo>
                  <a:cubicBezTo>
                    <a:pt x="62191" y="155376"/>
                    <a:pt x="169083" y="146381"/>
                    <a:pt x="251633" y="122039"/>
                  </a:cubicBezTo>
                  <a:cubicBezTo>
                    <a:pt x="334183" y="97697"/>
                    <a:pt x="527858" y="31022"/>
                    <a:pt x="524683" y="14089"/>
                  </a:cubicBezTo>
                  <a:cubicBezTo>
                    <a:pt x="521508" y="-2844"/>
                    <a:pt x="313546" y="-8665"/>
                    <a:pt x="232583" y="20439"/>
                  </a:cubicBezTo>
                  <a:cubicBezTo>
                    <a:pt x="151621" y="49543"/>
                    <a:pt x="58487" y="175485"/>
                    <a:pt x="38908" y="188714"/>
                  </a:cubicBezTo>
                  <a:cubicBezTo>
                    <a:pt x="19329" y="201943"/>
                    <a:pt x="-19300" y="100343"/>
                    <a:pt x="86533" y="7123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6A450259-A7A8-4E99-8121-BC8BC058801B}"/>
                </a:ext>
              </a:extLst>
            </p:cNvPr>
            <p:cNvSpPr/>
            <p:nvPr/>
          </p:nvSpPr>
          <p:spPr>
            <a:xfrm>
              <a:off x="2908287" y="3209723"/>
              <a:ext cx="584241" cy="213760"/>
            </a:xfrm>
            <a:custGeom>
              <a:avLst/>
              <a:gdLst>
                <a:gd name="connsiteX0" fmla="*/ 152413 w 584241"/>
                <a:gd name="connsiteY0" fmla="*/ 202 h 213760"/>
                <a:gd name="connsiteX1" fmla="*/ 542938 w 584241"/>
                <a:gd name="connsiteY1" fmla="*/ 95452 h 213760"/>
                <a:gd name="connsiteX2" fmla="*/ 463563 w 584241"/>
                <a:gd name="connsiteY2" fmla="*/ 51002 h 213760"/>
                <a:gd name="connsiteX3" fmla="*/ 584213 w 584241"/>
                <a:gd name="connsiteY3" fmla="*/ 209752 h 213760"/>
                <a:gd name="connsiteX4" fmla="*/ 473088 w 584241"/>
                <a:gd name="connsiteY4" fmla="*/ 162127 h 213760"/>
                <a:gd name="connsiteX5" fmla="*/ 292113 w 584241"/>
                <a:gd name="connsiteY5" fmla="*/ 117677 h 213760"/>
                <a:gd name="connsiteX6" fmla="*/ 501663 w 584241"/>
                <a:gd name="connsiteY6" fmla="*/ 139902 h 213760"/>
                <a:gd name="connsiteX7" fmla="*/ 314338 w 584241"/>
                <a:gd name="connsiteY7" fmla="*/ 101802 h 213760"/>
                <a:gd name="connsiteX8" fmla="*/ 171463 w 584241"/>
                <a:gd name="connsiteY8" fmla="*/ 101802 h 213760"/>
                <a:gd name="connsiteX9" fmla="*/ 13 w 584241"/>
                <a:gd name="connsiteY9" fmla="*/ 104977 h 213760"/>
                <a:gd name="connsiteX10" fmla="*/ 161938 w 584241"/>
                <a:gd name="connsiteY10" fmla="*/ 70052 h 213760"/>
                <a:gd name="connsiteX11" fmla="*/ 117488 w 584241"/>
                <a:gd name="connsiteY11" fmla="*/ 70052 h 213760"/>
                <a:gd name="connsiteX12" fmla="*/ 152413 w 584241"/>
                <a:gd name="connsiteY12" fmla="*/ 202 h 2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4241" h="213760">
                  <a:moveTo>
                    <a:pt x="152413" y="202"/>
                  </a:moveTo>
                  <a:cubicBezTo>
                    <a:pt x="223321" y="4435"/>
                    <a:pt x="491080" y="86985"/>
                    <a:pt x="542938" y="95452"/>
                  </a:cubicBezTo>
                  <a:cubicBezTo>
                    <a:pt x="594796" y="103919"/>
                    <a:pt x="456684" y="31952"/>
                    <a:pt x="463563" y="51002"/>
                  </a:cubicBezTo>
                  <a:cubicBezTo>
                    <a:pt x="470442" y="70052"/>
                    <a:pt x="582626" y="191231"/>
                    <a:pt x="584213" y="209752"/>
                  </a:cubicBezTo>
                  <a:cubicBezTo>
                    <a:pt x="585800" y="228273"/>
                    <a:pt x="521771" y="177473"/>
                    <a:pt x="473088" y="162127"/>
                  </a:cubicBezTo>
                  <a:cubicBezTo>
                    <a:pt x="424405" y="146781"/>
                    <a:pt x="287351" y="121381"/>
                    <a:pt x="292113" y="117677"/>
                  </a:cubicBezTo>
                  <a:cubicBezTo>
                    <a:pt x="296875" y="113973"/>
                    <a:pt x="497959" y="142548"/>
                    <a:pt x="501663" y="139902"/>
                  </a:cubicBezTo>
                  <a:cubicBezTo>
                    <a:pt x="505367" y="137256"/>
                    <a:pt x="369371" y="108152"/>
                    <a:pt x="314338" y="101802"/>
                  </a:cubicBezTo>
                  <a:cubicBezTo>
                    <a:pt x="259305" y="95452"/>
                    <a:pt x="171463" y="101802"/>
                    <a:pt x="171463" y="101802"/>
                  </a:cubicBezTo>
                  <a:cubicBezTo>
                    <a:pt x="119076" y="102331"/>
                    <a:pt x="1600" y="110269"/>
                    <a:pt x="13" y="104977"/>
                  </a:cubicBezTo>
                  <a:cubicBezTo>
                    <a:pt x="-1574" y="99685"/>
                    <a:pt x="142359" y="75873"/>
                    <a:pt x="161938" y="70052"/>
                  </a:cubicBezTo>
                  <a:cubicBezTo>
                    <a:pt x="181517" y="64231"/>
                    <a:pt x="113255" y="80635"/>
                    <a:pt x="117488" y="70052"/>
                  </a:cubicBezTo>
                  <a:cubicBezTo>
                    <a:pt x="121721" y="59469"/>
                    <a:pt x="81505" y="-4031"/>
                    <a:pt x="152413" y="20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6D435BEF-E57D-48EB-B586-40DD0008DC97}"/>
                </a:ext>
              </a:extLst>
            </p:cNvPr>
            <p:cNvSpPr/>
            <p:nvPr/>
          </p:nvSpPr>
          <p:spPr>
            <a:xfrm>
              <a:off x="3835166" y="3281371"/>
              <a:ext cx="892729" cy="156099"/>
            </a:xfrm>
            <a:custGeom>
              <a:avLst/>
              <a:gdLst>
                <a:gd name="connsiteX0" fmla="*/ 168509 w 892729"/>
                <a:gd name="connsiteY0" fmla="*/ 1579 h 156099"/>
                <a:gd name="connsiteX1" fmla="*/ 660634 w 892729"/>
                <a:gd name="connsiteY1" fmla="*/ 26979 h 156099"/>
                <a:gd name="connsiteX2" fmla="*/ 609834 w 892729"/>
                <a:gd name="connsiteY2" fmla="*/ 14279 h 156099"/>
                <a:gd name="connsiteX3" fmla="*/ 892409 w 892729"/>
                <a:gd name="connsiteY3" fmla="*/ 90479 h 156099"/>
                <a:gd name="connsiteX4" fmla="*/ 546334 w 892729"/>
                <a:gd name="connsiteY4" fmla="*/ 71429 h 156099"/>
                <a:gd name="connsiteX5" fmla="*/ 289159 w 892729"/>
                <a:gd name="connsiteY5" fmla="*/ 122229 h 156099"/>
                <a:gd name="connsiteX6" fmla="*/ 82784 w 892729"/>
                <a:gd name="connsiteY6" fmla="*/ 153979 h 156099"/>
                <a:gd name="connsiteX7" fmla="*/ 158984 w 892729"/>
                <a:gd name="connsiteY7" fmla="*/ 150804 h 156099"/>
                <a:gd name="connsiteX8" fmla="*/ 234 w 892729"/>
                <a:gd name="connsiteY8" fmla="*/ 131754 h 156099"/>
                <a:gd name="connsiteX9" fmla="*/ 120884 w 892729"/>
                <a:gd name="connsiteY9" fmla="*/ 80954 h 156099"/>
                <a:gd name="connsiteX10" fmla="*/ 12934 w 892729"/>
                <a:gd name="connsiteY10" fmla="*/ 80954 h 156099"/>
                <a:gd name="connsiteX11" fmla="*/ 168509 w 892729"/>
                <a:gd name="connsiteY11" fmla="*/ 1579 h 15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2729" h="156099">
                  <a:moveTo>
                    <a:pt x="168509" y="1579"/>
                  </a:moveTo>
                  <a:cubicBezTo>
                    <a:pt x="276459" y="-7417"/>
                    <a:pt x="587080" y="24862"/>
                    <a:pt x="660634" y="26979"/>
                  </a:cubicBezTo>
                  <a:cubicBezTo>
                    <a:pt x="734188" y="29096"/>
                    <a:pt x="609834" y="14279"/>
                    <a:pt x="609834" y="14279"/>
                  </a:cubicBezTo>
                  <a:cubicBezTo>
                    <a:pt x="648463" y="24862"/>
                    <a:pt x="902992" y="80954"/>
                    <a:pt x="892409" y="90479"/>
                  </a:cubicBezTo>
                  <a:cubicBezTo>
                    <a:pt x="881826" y="100004"/>
                    <a:pt x="646876" y="66137"/>
                    <a:pt x="546334" y="71429"/>
                  </a:cubicBezTo>
                  <a:cubicBezTo>
                    <a:pt x="445792" y="76721"/>
                    <a:pt x="366417" y="108471"/>
                    <a:pt x="289159" y="122229"/>
                  </a:cubicBezTo>
                  <a:cubicBezTo>
                    <a:pt x="211901" y="135987"/>
                    <a:pt x="104480" y="149217"/>
                    <a:pt x="82784" y="153979"/>
                  </a:cubicBezTo>
                  <a:cubicBezTo>
                    <a:pt x="61088" y="158741"/>
                    <a:pt x="172742" y="154508"/>
                    <a:pt x="158984" y="150804"/>
                  </a:cubicBezTo>
                  <a:cubicBezTo>
                    <a:pt x="145226" y="147100"/>
                    <a:pt x="6584" y="143396"/>
                    <a:pt x="234" y="131754"/>
                  </a:cubicBezTo>
                  <a:cubicBezTo>
                    <a:pt x="-6116" y="120112"/>
                    <a:pt x="118767" y="89421"/>
                    <a:pt x="120884" y="80954"/>
                  </a:cubicBezTo>
                  <a:cubicBezTo>
                    <a:pt x="123001" y="72487"/>
                    <a:pt x="2351" y="92066"/>
                    <a:pt x="12934" y="80954"/>
                  </a:cubicBezTo>
                  <a:cubicBezTo>
                    <a:pt x="23517" y="69842"/>
                    <a:pt x="60559" y="10575"/>
                    <a:pt x="168509" y="157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6A37A617-9615-4484-AE63-1F0508154668}"/>
                </a:ext>
              </a:extLst>
            </p:cNvPr>
            <p:cNvSpPr/>
            <p:nvPr/>
          </p:nvSpPr>
          <p:spPr>
            <a:xfrm>
              <a:off x="3449724" y="4933172"/>
              <a:ext cx="864049" cy="194576"/>
            </a:xfrm>
            <a:custGeom>
              <a:avLst/>
              <a:gdLst>
                <a:gd name="connsiteX0" fmla="*/ 443 w 864049"/>
                <a:gd name="connsiteY0" fmla="*/ 2895 h 194576"/>
                <a:gd name="connsiteX1" fmla="*/ 226926 w 864049"/>
                <a:gd name="connsiteY1" fmla="*/ 17711 h 194576"/>
                <a:gd name="connsiteX2" fmla="*/ 214226 w 864049"/>
                <a:gd name="connsiteY2" fmla="*/ 34645 h 194576"/>
                <a:gd name="connsiteX3" fmla="*/ 360276 w 864049"/>
                <a:gd name="connsiteY3" fmla="*/ 55811 h 194576"/>
                <a:gd name="connsiteX4" fmla="*/ 288309 w 864049"/>
                <a:gd name="connsiteY4" fmla="*/ 81211 h 194576"/>
                <a:gd name="connsiteX5" fmla="*/ 436476 w 864049"/>
                <a:gd name="connsiteY5" fmla="*/ 81211 h 194576"/>
                <a:gd name="connsiteX6" fmla="*/ 358159 w 864049"/>
                <a:gd name="connsiteY6" fmla="*/ 76978 h 194576"/>
                <a:gd name="connsiteX7" fmla="*/ 476693 w 864049"/>
                <a:gd name="connsiteY7" fmla="*/ 53695 h 194576"/>
                <a:gd name="connsiteX8" fmla="*/ 622743 w 864049"/>
                <a:gd name="connsiteY8" fmla="*/ 91795 h 194576"/>
                <a:gd name="connsiteX9" fmla="*/ 607926 w 864049"/>
                <a:gd name="connsiteY9" fmla="*/ 85445 h 194576"/>
                <a:gd name="connsiteX10" fmla="*/ 864043 w 864049"/>
                <a:gd name="connsiteY10" fmla="*/ 132011 h 194576"/>
                <a:gd name="connsiteX11" fmla="*/ 616393 w 864049"/>
                <a:gd name="connsiteY11" fmla="*/ 142595 h 194576"/>
                <a:gd name="connsiteX12" fmla="*/ 825943 w 864049"/>
                <a:gd name="connsiteY12" fmla="*/ 148945 h 194576"/>
                <a:gd name="connsiteX13" fmla="*/ 476693 w 864049"/>
                <a:gd name="connsiteY13" fmla="*/ 191278 h 194576"/>
                <a:gd name="connsiteX14" fmla="*/ 656609 w 864049"/>
                <a:gd name="connsiteY14" fmla="*/ 191278 h 194576"/>
                <a:gd name="connsiteX15" fmla="*/ 413193 w 864049"/>
                <a:gd name="connsiteY15" fmla="*/ 187045 h 194576"/>
                <a:gd name="connsiteX16" fmla="*/ 133793 w 864049"/>
                <a:gd name="connsiteY16" fmla="*/ 106611 h 194576"/>
                <a:gd name="connsiteX17" fmla="*/ 298893 w 864049"/>
                <a:gd name="connsiteY17" fmla="*/ 132011 h 194576"/>
                <a:gd name="connsiteX18" fmla="*/ 169776 w 864049"/>
                <a:gd name="connsiteY18" fmla="*/ 102378 h 194576"/>
                <a:gd name="connsiteX19" fmla="*/ 51243 w 864049"/>
                <a:gd name="connsiteY19" fmla="*/ 57928 h 194576"/>
                <a:gd name="connsiteX20" fmla="*/ 165543 w 864049"/>
                <a:gd name="connsiteY20" fmla="*/ 79095 h 194576"/>
                <a:gd name="connsiteX21" fmla="*/ 443 w 864049"/>
                <a:gd name="connsiteY21" fmla="*/ 2895 h 19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049" h="194576">
                  <a:moveTo>
                    <a:pt x="443" y="2895"/>
                  </a:moveTo>
                  <a:cubicBezTo>
                    <a:pt x="10673" y="-7336"/>
                    <a:pt x="191296" y="12419"/>
                    <a:pt x="226926" y="17711"/>
                  </a:cubicBezTo>
                  <a:cubicBezTo>
                    <a:pt x="262556" y="23003"/>
                    <a:pt x="192001" y="28295"/>
                    <a:pt x="214226" y="34645"/>
                  </a:cubicBezTo>
                  <a:cubicBezTo>
                    <a:pt x="236451" y="40995"/>
                    <a:pt x="347929" y="48050"/>
                    <a:pt x="360276" y="55811"/>
                  </a:cubicBezTo>
                  <a:cubicBezTo>
                    <a:pt x="372623" y="63572"/>
                    <a:pt x="275609" y="76978"/>
                    <a:pt x="288309" y="81211"/>
                  </a:cubicBezTo>
                  <a:cubicBezTo>
                    <a:pt x="301009" y="85444"/>
                    <a:pt x="424834" y="81917"/>
                    <a:pt x="436476" y="81211"/>
                  </a:cubicBezTo>
                  <a:cubicBezTo>
                    <a:pt x="448118" y="80506"/>
                    <a:pt x="351456" y="81564"/>
                    <a:pt x="358159" y="76978"/>
                  </a:cubicBezTo>
                  <a:cubicBezTo>
                    <a:pt x="364862" y="72392"/>
                    <a:pt x="432596" y="51226"/>
                    <a:pt x="476693" y="53695"/>
                  </a:cubicBezTo>
                  <a:cubicBezTo>
                    <a:pt x="520790" y="56165"/>
                    <a:pt x="600871" y="86503"/>
                    <a:pt x="622743" y="91795"/>
                  </a:cubicBezTo>
                  <a:cubicBezTo>
                    <a:pt x="644615" y="97087"/>
                    <a:pt x="567710" y="78742"/>
                    <a:pt x="607926" y="85445"/>
                  </a:cubicBezTo>
                  <a:cubicBezTo>
                    <a:pt x="648142" y="92148"/>
                    <a:pt x="862632" y="122486"/>
                    <a:pt x="864043" y="132011"/>
                  </a:cubicBezTo>
                  <a:cubicBezTo>
                    <a:pt x="865454" y="141536"/>
                    <a:pt x="622743" y="139773"/>
                    <a:pt x="616393" y="142595"/>
                  </a:cubicBezTo>
                  <a:cubicBezTo>
                    <a:pt x="610043" y="145417"/>
                    <a:pt x="849226" y="140831"/>
                    <a:pt x="825943" y="148945"/>
                  </a:cubicBezTo>
                  <a:cubicBezTo>
                    <a:pt x="802660" y="157059"/>
                    <a:pt x="504915" y="184223"/>
                    <a:pt x="476693" y="191278"/>
                  </a:cubicBezTo>
                  <a:cubicBezTo>
                    <a:pt x="448471" y="198333"/>
                    <a:pt x="667192" y="191983"/>
                    <a:pt x="656609" y="191278"/>
                  </a:cubicBezTo>
                  <a:cubicBezTo>
                    <a:pt x="646026" y="190573"/>
                    <a:pt x="500329" y="201156"/>
                    <a:pt x="413193" y="187045"/>
                  </a:cubicBezTo>
                  <a:cubicBezTo>
                    <a:pt x="326057" y="172934"/>
                    <a:pt x="152843" y="115783"/>
                    <a:pt x="133793" y="106611"/>
                  </a:cubicBezTo>
                  <a:cubicBezTo>
                    <a:pt x="114743" y="97439"/>
                    <a:pt x="292896" y="132716"/>
                    <a:pt x="298893" y="132011"/>
                  </a:cubicBezTo>
                  <a:cubicBezTo>
                    <a:pt x="304890" y="131306"/>
                    <a:pt x="211051" y="114725"/>
                    <a:pt x="169776" y="102378"/>
                  </a:cubicBezTo>
                  <a:cubicBezTo>
                    <a:pt x="128501" y="90031"/>
                    <a:pt x="51948" y="61808"/>
                    <a:pt x="51243" y="57928"/>
                  </a:cubicBezTo>
                  <a:cubicBezTo>
                    <a:pt x="50538" y="54048"/>
                    <a:pt x="170835" y="88620"/>
                    <a:pt x="165543" y="79095"/>
                  </a:cubicBezTo>
                  <a:cubicBezTo>
                    <a:pt x="160251" y="69570"/>
                    <a:pt x="-9787" y="13126"/>
                    <a:pt x="443" y="2895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9DBE69DE-D748-4FB7-918B-9806453033F9}"/>
                </a:ext>
              </a:extLst>
            </p:cNvPr>
            <p:cNvSpPr/>
            <p:nvPr/>
          </p:nvSpPr>
          <p:spPr>
            <a:xfrm>
              <a:off x="3419418" y="4893525"/>
              <a:ext cx="957595" cy="433380"/>
            </a:xfrm>
            <a:custGeom>
              <a:avLst/>
              <a:gdLst>
                <a:gd name="connsiteX0" fmla="*/ 111182 w 957595"/>
                <a:gd name="connsiteY0" fmla="*/ 103925 h 433380"/>
                <a:gd name="connsiteX1" fmla="*/ 442970 w 957595"/>
                <a:gd name="connsiteY1" fmla="*/ 235688 h 433380"/>
                <a:gd name="connsiteX2" fmla="*/ 296920 w 957595"/>
                <a:gd name="connsiteY2" fmla="*/ 216638 h 433380"/>
                <a:gd name="connsiteX3" fmla="*/ 669982 w 957595"/>
                <a:gd name="connsiteY3" fmla="*/ 165838 h 433380"/>
                <a:gd name="connsiteX4" fmla="*/ 515995 w 957595"/>
                <a:gd name="connsiteY4" fmla="*/ 196000 h 433380"/>
                <a:gd name="connsiteX5" fmla="*/ 955732 w 957595"/>
                <a:gd name="connsiteY5" fmla="*/ 186475 h 433380"/>
                <a:gd name="connsiteX6" fmla="*/ 682682 w 957595"/>
                <a:gd name="connsiteY6" fmla="*/ 278550 h 433380"/>
                <a:gd name="connsiteX7" fmla="*/ 901757 w 957595"/>
                <a:gd name="connsiteY7" fmla="*/ 248388 h 433380"/>
                <a:gd name="connsiteX8" fmla="*/ 757295 w 957595"/>
                <a:gd name="connsiteY8" fmla="*/ 300775 h 433380"/>
                <a:gd name="connsiteX9" fmla="*/ 539807 w 957595"/>
                <a:gd name="connsiteY9" fmla="*/ 394438 h 433380"/>
                <a:gd name="connsiteX10" fmla="*/ 519170 w 957595"/>
                <a:gd name="connsiteY10" fmla="*/ 421425 h 433380"/>
                <a:gd name="connsiteX11" fmla="*/ 766820 w 957595"/>
                <a:gd name="connsiteY11" fmla="*/ 375388 h 433380"/>
                <a:gd name="connsiteX12" fmla="*/ 390582 w 957595"/>
                <a:gd name="connsiteY12" fmla="*/ 430950 h 433380"/>
                <a:gd name="connsiteX13" fmla="*/ 292157 w 957595"/>
                <a:gd name="connsiteY13" fmla="*/ 415075 h 433380"/>
                <a:gd name="connsiteX14" fmla="*/ 214370 w 957595"/>
                <a:gd name="connsiteY14" fmla="*/ 340463 h 433380"/>
                <a:gd name="connsiteX15" fmla="*/ 220720 w 957595"/>
                <a:gd name="connsiteY15" fmla="*/ 332525 h 433380"/>
                <a:gd name="connsiteX16" fmla="*/ 68320 w 957595"/>
                <a:gd name="connsiteY16" fmla="*/ 159488 h 433380"/>
                <a:gd name="connsiteX17" fmla="*/ 268345 w 957595"/>
                <a:gd name="connsiteY17" fmla="*/ 330938 h 433380"/>
                <a:gd name="connsiteX18" fmla="*/ 200082 w 957595"/>
                <a:gd name="connsiteY18" fmla="*/ 251563 h 433380"/>
                <a:gd name="connsiteX19" fmla="*/ 3232 w 957595"/>
                <a:gd name="connsiteY19" fmla="*/ 3913 h 433380"/>
                <a:gd name="connsiteX20" fmla="*/ 111182 w 957595"/>
                <a:gd name="connsiteY20" fmla="*/ 103925 h 43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7595" h="433380">
                  <a:moveTo>
                    <a:pt x="111182" y="103925"/>
                  </a:moveTo>
                  <a:cubicBezTo>
                    <a:pt x="184472" y="142554"/>
                    <a:pt x="412014" y="216903"/>
                    <a:pt x="442970" y="235688"/>
                  </a:cubicBezTo>
                  <a:cubicBezTo>
                    <a:pt x="473926" y="254473"/>
                    <a:pt x="259085" y="228280"/>
                    <a:pt x="296920" y="216638"/>
                  </a:cubicBezTo>
                  <a:cubicBezTo>
                    <a:pt x="334755" y="204996"/>
                    <a:pt x="633469" y="169278"/>
                    <a:pt x="669982" y="165838"/>
                  </a:cubicBezTo>
                  <a:cubicBezTo>
                    <a:pt x="706495" y="162398"/>
                    <a:pt x="468370" y="192561"/>
                    <a:pt x="515995" y="196000"/>
                  </a:cubicBezTo>
                  <a:cubicBezTo>
                    <a:pt x="563620" y="199439"/>
                    <a:pt x="927951" y="172717"/>
                    <a:pt x="955732" y="186475"/>
                  </a:cubicBezTo>
                  <a:cubicBezTo>
                    <a:pt x="983513" y="200233"/>
                    <a:pt x="691678" y="268231"/>
                    <a:pt x="682682" y="278550"/>
                  </a:cubicBezTo>
                  <a:cubicBezTo>
                    <a:pt x="673686" y="288869"/>
                    <a:pt x="889322" y="244684"/>
                    <a:pt x="901757" y="248388"/>
                  </a:cubicBezTo>
                  <a:cubicBezTo>
                    <a:pt x="914192" y="252092"/>
                    <a:pt x="817620" y="276433"/>
                    <a:pt x="757295" y="300775"/>
                  </a:cubicBezTo>
                  <a:cubicBezTo>
                    <a:pt x="696970" y="325117"/>
                    <a:pt x="579495" y="374330"/>
                    <a:pt x="539807" y="394438"/>
                  </a:cubicBezTo>
                  <a:cubicBezTo>
                    <a:pt x="500119" y="414546"/>
                    <a:pt x="481335" y="424600"/>
                    <a:pt x="519170" y="421425"/>
                  </a:cubicBezTo>
                  <a:cubicBezTo>
                    <a:pt x="557005" y="418250"/>
                    <a:pt x="788251" y="373800"/>
                    <a:pt x="766820" y="375388"/>
                  </a:cubicBezTo>
                  <a:cubicBezTo>
                    <a:pt x="745389" y="376976"/>
                    <a:pt x="469692" y="424336"/>
                    <a:pt x="390582" y="430950"/>
                  </a:cubicBezTo>
                  <a:cubicBezTo>
                    <a:pt x="311472" y="437564"/>
                    <a:pt x="321525" y="430156"/>
                    <a:pt x="292157" y="415075"/>
                  </a:cubicBezTo>
                  <a:cubicBezTo>
                    <a:pt x="262789" y="399994"/>
                    <a:pt x="226276" y="354221"/>
                    <a:pt x="214370" y="340463"/>
                  </a:cubicBezTo>
                  <a:cubicBezTo>
                    <a:pt x="202464" y="326705"/>
                    <a:pt x="245062" y="362688"/>
                    <a:pt x="220720" y="332525"/>
                  </a:cubicBezTo>
                  <a:cubicBezTo>
                    <a:pt x="196378" y="302363"/>
                    <a:pt x="60383" y="159752"/>
                    <a:pt x="68320" y="159488"/>
                  </a:cubicBezTo>
                  <a:cubicBezTo>
                    <a:pt x="76257" y="159224"/>
                    <a:pt x="246385" y="315592"/>
                    <a:pt x="268345" y="330938"/>
                  </a:cubicBezTo>
                  <a:cubicBezTo>
                    <a:pt x="290305" y="346284"/>
                    <a:pt x="244267" y="306067"/>
                    <a:pt x="200082" y="251563"/>
                  </a:cubicBezTo>
                  <a:cubicBezTo>
                    <a:pt x="155897" y="197059"/>
                    <a:pt x="20165" y="26932"/>
                    <a:pt x="3232" y="3913"/>
                  </a:cubicBezTo>
                  <a:cubicBezTo>
                    <a:pt x="-13701" y="-19106"/>
                    <a:pt x="37892" y="65296"/>
                    <a:pt x="111182" y="103925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82FF6261-BBF5-4CB4-9669-29DB65E84D97}"/>
                </a:ext>
              </a:extLst>
            </p:cNvPr>
            <p:cNvSpPr/>
            <p:nvPr/>
          </p:nvSpPr>
          <p:spPr>
            <a:xfrm>
              <a:off x="3651229" y="5003422"/>
              <a:ext cx="395406" cy="50258"/>
            </a:xfrm>
            <a:custGeom>
              <a:avLst/>
              <a:gdLst>
                <a:gd name="connsiteX0" fmla="*/ 1609 w 395406"/>
                <a:gd name="connsiteY0" fmla="*/ 378 h 50258"/>
                <a:gd name="connsiteX1" fmla="*/ 276246 w 395406"/>
                <a:gd name="connsiteY1" fmla="*/ 25778 h 50258"/>
                <a:gd name="connsiteX2" fmla="*/ 244496 w 395406"/>
                <a:gd name="connsiteY2" fmla="*/ 27366 h 50258"/>
                <a:gd name="connsiteX3" fmla="*/ 395309 w 395406"/>
                <a:gd name="connsiteY3" fmla="*/ 30541 h 50258"/>
                <a:gd name="connsiteX4" fmla="*/ 219096 w 395406"/>
                <a:gd name="connsiteY4" fmla="*/ 41653 h 50258"/>
                <a:gd name="connsiteX5" fmla="*/ 390546 w 395406"/>
                <a:gd name="connsiteY5" fmla="*/ 48003 h 50258"/>
                <a:gd name="connsiteX6" fmla="*/ 171471 w 395406"/>
                <a:gd name="connsiteY6" fmla="*/ 48003 h 50258"/>
                <a:gd name="connsiteX7" fmla="*/ 1609 w 395406"/>
                <a:gd name="connsiteY7" fmla="*/ 378 h 5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406" h="50258">
                  <a:moveTo>
                    <a:pt x="1609" y="378"/>
                  </a:moveTo>
                  <a:cubicBezTo>
                    <a:pt x="19071" y="-3326"/>
                    <a:pt x="235765" y="21280"/>
                    <a:pt x="276246" y="25778"/>
                  </a:cubicBezTo>
                  <a:cubicBezTo>
                    <a:pt x="316727" y="30276"/>
                    <a:pt x="224652" y="26572"/>
                    <a:pt x="244496" y="27366"/>
                  </a:cubicBezTo>
                  <a:cubicBezTo>
                    <a:pt x="264340" y="28160"/>
                    <a:pt x="399542" y="28160"/>
                    <a:pt x="395309" y="30541"/>
                  </a:cubicBezTo>
                  <a:cubicBezTo>
                    <a:pt x="391076" y="32922"/>
                    <a:pt x="219890" y="38743"/>
                    <a:pt x="219096" y="41653"/>
                  </a:cubicBezTo>
                  <a:cubicBezTo>
                    <a:pt x="218302" y="44563"/>
                    <a:pt x="398483" y="46945"/>
                    <a:pt x="390546" y="48003"/>
                  </a:cubicBezTo>
                  <a:cubicBezTo>
                    <a:pt x="382609" y="49061"/>
                    <a:pt x="229679" y="52501"/>
                    <a:pt x="171471" y="48003"/>
                  </a:cubicBezTo>
                  <a:cubicBezTo>
                    <a:pt x="113263" y="43505"/>
                    <a:pt x="-15853" y="4082"/>
                    <a:pt x="1609" y="3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B1C3F514-39F2-48E6-B6D9-D6E81FF0CB1E}"/>
                </a:ext>
              </a:extLst>
            </p:cNvPr>
            <p:cNvSpPr/>
            <p:nvPr/>
          </p:nvSpPr>
          <p:spPr>
            <a:xfrm>
              <a:off x="3635175" y="5119504"/>
              <a:ext cx="446538" cy="178121"/>
            </a:xfrm>
            <a:custGeom>
              <a:avLst/>
              <a:gdLst>
                <a:gd name="connsiteX0" fmla="*/ 200 w 446538"/>
                <a:gd name="connsiteY0" fmla="*/ 184 h 178121"/>
                <a:gd name="connsiteX1" fmla="*/ 251025 w 446538"/>
                <a:gd name="connsiteY1" fmla="*/ 50984 h 178121"/>
                <a:gd name="connsiteX2" fmla="*/ 198638 w 446538"/>
                <a:gd name="connsiteY2" fmla="*/ 50984 h 178121"/>
                <a:gd name="connsiteX3" fmla="*/ 301825 w 446538"/>
                <a:gd name="connsiteY3" fmla="*/ 50984 h 178121"/>
                <a:gd name="connsiteX4" fmla="*/ 276425 w 446538"/>
                <a:gd name="connsiteY4" fmla="*/ 66859 h 178121"/>
                <a:gd name="connsiteX5" fmla="*/ 395488 w 446538"/>
                <a:gd name="connsiteY5" fmla="*/ 71621 h 178121"/>
                <a:gd name="connsiteX6" fmla="*/ 419300 w 446538"/>
                <a:gd name="connsiteY6" fmla="*/ 82734 h 178121"/>
                <a:gd name="connsiteX7" fmla="*/ 209750 w 446538"/>
                <a:gd name="connsiteY7" fmla="*/ 177984 h 178121"/>
                <a:gd name="connsiteX8" fmla="*/ 446288 w 446538"/>
                <a:gd name="connsiteY8" fmla="*/ 103371 h 178121"/>
                <a:gd name="connsiteX9" fmla="*/ 255788 w 446538"/>
                <a:gd name="connsiteY9" fmla="*/ 82734 h 178121"/>
                <a:gd name="connsiteX10" fmla="*/ 282775 w 446538"/>
                <a:gd name="connsiteY10" fmla="*/ 79559 h 178121"/>
                <a:gd name="connsiteX11" fmla="*/ 209750 w 446538"/>
                <a:gd name="connsiteY11" fmla="*/ 71621 h 178121"/>
                <a:gd name="connsiteX12" fmla="*/ 200 w 446538"/>
                <a:gd name="connsiteY12" fmla="*/ 184 h 17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6538" h="178121">
                  <a:moveTo>
                    <a:pt x="200" y="184"/>
                  </a:moveTo>
                  <a:cubicBezTo>
                    <a:pt x="7079" y="-3255"/>
                    <a:pt x="217952" y="42517"/>
                    <a:pt x="251025" y="50984"/>
                  </a:cubicBezTo>
                  <a:cubicBezTo>
                    <a:pt x="284098" y="59451"/>
                    <a:pt x="198638" y="50984"/>
                    <a:pt x="198638" y="50984"/>
                  </a:cubicBezTo>
                  <a:cubicBezTo>
                    <a:pt x="207105" y="50984"/>
                    <a:pt x="288861" y="48338"/>
                    <a:pt x="301825" y="50984"/>
                  </a:cubicBezTo>
                  <a:cubicBezTo>
                    <a:pt x="314790" y="53630"/>
                    <a:pt x="260815" y="63420"/>
                    <a:pt x="276425" y="66859"/>
                  </a:cubicBezTo>
                  <a:cubicBezTo>
                    <a:pt x="292035" y="70298"/>
                    <a:pt x="371676" y="68975"/>
                    <a:pt x="395488" y="71621"/>
                  </a:cubicBezTo>
                  <a:cubicBezTo>
                    <a:pt x="419300" y="74267"/>
                    <a:pt x="450256" y="65007"/>
                    <a:pt x="419300" y="82734"/>
                  </a:cubicBezTo>
                  <a:cubicBezTo>
                    <a:pt x="388344" y="100461"/>
                    <a:pt x="205252" y="174545"/>
                    <a:pt x="209750" y="177984"/>
                  </a:cubicBezTo>
                  <a:cubicBezTo>
                    <a:pt x="214248" y="181423"/>
                    <a:pt x="438615" y="119246"/>
                    <a:pt x="446288" y="103371"/>
                  </a:cubicBezTo>
                  <a:cubicBezTo>
                    <a:pt x="453961" y="87496"/>
                    <a:pt x="283040" y="86703"/>
                    <a:pt x="255788" y="82734"/>
                  </a:cubicBezTo>
                  <a:cubicBezTo>
                    <a:pt x="228536" y="78765"/>
                    <a:pt x="290448" y="81411"/>
                    <a:pt x="282775" y="79559"/>
                  </a:cubicBezTo>
                  <a:cubicBezTo>
                    <a:pt x="275102" y="77707"/>
                    <a:pt x="254200" y="82998"/>
                    <a:pt x="209750" y="71621"/>
                  </a:cubicBezTo>
                  <a:cubicBezTo>
                    <a:pt x="165300" y="60244"/>
                    <a:pt x="-6679" y="3623"/>
                    <a:pt x="200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45F5BCE4-D844-4550-B4F4-804A08FC4D45}"/>
              </a:ext>
            </a:extLst>
          </p:cNvPr>
          <p:cNvSpPr/>
          <p:nvPr/>
        </p:nvSpPr>
        <p:spPr>
          <a:xfrm>
            <a:off x="2643540" y="-43666"/>
            <a:ext cx="381131" cy="13438134"/>
          </a:xfrm>
          <a:custGeom>
            <a:avLst/>
            <a:gdLst>
              <a:gd name="connsiteX0" fmla="*/ 372034 w 381131"/>
              <a:gd name="connsiteY0" fmla="*/ 24211 h 13438134"/>
              <a:gd name="connsiteX1" fmla="*/ 274758 w 381131"/>
              <a:gd name="connsiteY1" fmla="*/ 4498934 h 13438134"/>
              <a:gd name="connsiteX2" fmla="*/ 235847 w 381131"/>
              <a:gd name="connsiteY2" fmla="*/ 3545623 h 13438134"/>
              <a:gd name="connsiteX3" fmla="*/ 294213 w 381131"/>
              <a:gd name="connsiteY3" fmla="*/ 12903632 h 13438134"/>
              <a:gd name="connsiteX4" fmla="*/ 158026 w 381131"/>
              <a:gd name="connsiteY4" fmla="*/ 12067053 h 13438134"/>
              <a:gd name="connsiteX5" fmla="*/ 60749 w 381131"/>
              <a:gd name="connsiteY5" fmla="*/ 10218798 h 13438134"/>
              <a:gd name="connsiteX6" fmla="*/ 21839 w 381131"/>
              <a:gd name="connsiteY6" fmla="*/ 6794662 h 13438134"/>
              <a:gd name="connsiteX7" fmla="*/ 372034 w 381131"/>
              <a:gd name="connsiteY7" fmla="*/ 24211 h 1343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131" h="13438134">
                <a:moveTo>
                  <a:pt x="372034" y="24211"/>
                </a:moveTo>
                <a:cubicBezTo>
                  <a:pt x="414187" y="-358410"/>
                  <a:pt x="297456" y="3912032"/>
                  <a:pt x="274758" y="4498934"/>
                </a:cubicBezTo>
                <a:cubicBezTo>
                  <a:pt x="252060" y="5085836"/>
                  <a:pt x="232604" y="2144840"/>
                  <a:pt x="235847" y="3545623"/>
                </a:cubicBezTo>
                <a:cubicBezTo>
                  <a:pt x="239089" y="4946406"/>
                  <a:pt x="307183" y="11483394"/>
                  <a:pt x="294213" y="12903632"/>
                </a:cubicBezTo>
                <a:cubicBezTo>
                  <a:pt x="281243" y="14323870"/>
                  <a:pt x="196937" y="12514525"/>
                  <a:pt x="158026" y="12067053"/>
                </a:cubicBezTo>
                <a:cubicBezTo>
                  <a:pt x="119115" y="11619581"/>
                  <a:pt x="83447" y="11097530"/>
                  <a:pt x="60749" y="10218798"/>
                </a:cubicBezTo>
                <a:cubicBezTo>
                  <a:pt x="38051" y="9340066"/>
                  <a:pt x="-36527" y="8493760"/>
                  <a:pt x="21839" y="6794662"/>
                </a:cubicBezTo>
                <a:cubicBezTo>
                  <a:pt x="80205" y="5095564"/>
                  <a:pt x="329881" y="406832"/>
                  <a:pt x="372034" y="242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995EEB24-466E-4187-8B2B-4128B58E6E7E}"/>
              </a:ext>
            </a:extLst>
          </p:cNvPr>
          <p:cNvSpPr/>
          <p:nvPr/>
        </p:nvSpPr>
        <p:spPr>
          <a:xfrm>
            <a:off x="6978883" y="10980029"/>
            <a:ext cx="2755771" cy="774464"/>
          </a:xfrm>
          <a:custGeom>
            <a:avLst/>
            <a:gdLst>
              <a:gd name="connsiteX0" fmla="*/ 37934 w 2755771"/>
              <a:gd name="connsiteY0" fmla="*/ 12022 h 774464"/>
              <a:gd name="connsiteX1" fmla="*/ 191938 w 2755771"/>
              <a:gd name="connsiteY1" fmla="*/ 50523 h 774464"/>
              <a:gd name="connsiteX2" fmla="*/ 2646380 w 2755771"/>
              <a:gd name="connsiteY2" fmla="*/ 743542 h 774464"/>
              <a:gd name="connsiteX3" fmla="*/ 2251744 w 2755771"/>
              <a:gd name="connsiteY3" fmla="*/ 647289 h 774464"/>
              <a:gd name="connsiteX4" fmla="*/ 1568351 w 2755771"/>
              <a:gd name="connsiteY4" fmla="*/ 589537 h 774464"/>
              <a:gd name="connsiteX5" fmla="*/ 1346970 w 2755771"/>
              <a:gd name="connsiteY5" fmla="*/ 512535 h 774464"/>
              <a:gd name="connsiteX6" fmla="*/ 37934 w 2755771"/>
              <a:gd name="connsiteY6" fmla="*/ 12022 h 77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5771" h="774464">
                <a:moveTo>
                  <a:pt x="37934" y="12022"/>
                </a:moveTo>
                <a:cubicBezTo>
                  <a:pt x="-102435" y="-29688"/>
                  <a:pt x="191938" y="50523"/>
                  <a:pt x="191938" y="50523"/>
                </a:cubicBezTo>
                <a:lnTo>
                  <a:pt x="2646380" y="743542"/>
                </a:lnTo>
                <a:cubicBezTo>
                  <a:pt x="2989681" y="843003"/>
                  <a:pt x="2431416" y="672957"/>
                  <a:pt x="2251744" y="647289"/>
                </a:cubicBezTo>
                <a:cubicBezTo>
                  <a:pt x="2072073" y="621622"/>
                  <a:pt x="1719147" y="611996"/>
                  <a:pt x="1568351" y="589537"/>
                </a:cubicBezTo>
                <a:cubicBezTo>
                  <a:pt x="1417555" y="567078"/>
                  <a:pt x="1346970" y="512535"/>
                  <a:pt x="1346970" y="512535"/>
                </a:cubicBezTo>
                <a:lnTo>
                  <a:pt x="37934" y="1202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2CD13E82-07D5-4211-8E48-69D3E86513C0}"/>
              </a:ext>
            </a:extLst>
          </p:cNvPr>
          <p:cNvSpPr/>
          <p:nvPr/>
        </p:nvSpPr>
        <p:spPr>
          <a:xfrm>
            <a:off x="2913511" y="88871"/>
            <a:ext cx="7886062" cy="3032715"/>
          </a:xfrm>
          <a:custGeom>
            <a:avLst/>
            <a:gdLst>
              <a:gd name="connsiteX0" fmla="*/ 24242 w 7886062"/>
              <a:gd name="connsiteY0" fmla="*/ 27861 h 3032715"/>
              <a:gd name="connsiteX1" fmla="*/ 4148770 w 7886062"/>
              <a:gd name="connsiteY1" fmla="*/ 1681563 h 3032715"/>
              <a:gd name="connsiteX2" fmla="*/ 7748004 w 7886062"/>
              <a:gd name="connsiteY2" fmla="*/ 2985069 h 3032715"/>
              <a:gd name="connsiteX3" fmla="*/ 7067068 w 7886062"/>
              <a:gd name="connsiteY3" fmla="*/ 2712695 h 3032715"/>
              <a:gd name="connsiteX4" fmla="*/ 6366676 w 7886062"/>
              <a:gd name="connsiteY4" fmla="*/ 2362499 h 3032715"/>
              <a:gd name="connsiteX5" fmla="*/ 5685740 w 7886062"/>
              <a:gd name="connsiteY5" fmla="*/ 2090125 h 3032715"/>
              <a:gd name="connsiteX6" fmla="*/ 2592344 w 7886062"/>
              <a:gd name="connsiteY6" fmla="*/ 747708 h 3032715"/>
              <a:gd name="connsiteX7" fmla="*/ 24242 w 7886062"/>
              <a:gd name="connsiteY7" fmla="*/ 27861 h 303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6062" h="3032715">
                <a:moveTo>
                  <a:pt x="24242" y="27861"/>
                </a:moveTo>
                <a:cubicBezTo>
                  <a:pt x="283646" y="183504"/>
                  <a:pt x="2861476" y="1188695"/>
                  <a:pt x="4148770" y="1681563"/>
                </a:cubicBezTo>
                <a:cubicBezTo>
                  <a:pt x="5436064" y="2174431"/>
                  <a:pt x="7261621" y="2813214"/>
                  <a:pt x="7748004" y="2985069"/>
                </a:cubicBezTo>
                <a:cubicBezTo>
                  <a:pt x="8234387" y="3156924"/>
                  <a:pt x="7297289" y="2816457"/>
                  <a:pt x="7067068" y="2712695"/>
                </a:cubicBezTo>
                <a:cubicBezTo>
                  <a:pt x="6836847" y="2608933"/>
                  <a:pt x="6596897" y="2466261"/>
                  <a:pt x="6366676" y="2362499"/>
                </a:cubicBezTo>
                <a:cubicBezTo>
                  <a:pt x="6136455" y="2258737"/>
                  <a:pt x="5685740" y="2090125"/>
                  <a:pt x="5685740" y="2090125"/>
                </a:cubicBezTo>
                <a:cubicBezTo>
                  <a:pt x="5056685" y="1820993"/>
                  <a:pt x="3532684" y="1091419"/>
                  <a:pt x="2592344" y="747708"/>
                </a:cubicBezTo>
                <a:cubicBezTo>
                  <a:pt x="1652004" y="403997"/>
                  <a:pt x="-235162" y="-127782"/>
                  <a:pt x="24242" y="278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35648EED-92D9-431B-9BAC-A2D90E0D3097}"/>
              </a:ext>
            </a:extLst>
          </p:cNvPr>
          <p:cNvSpPr/>
          <p:nvPr/>
        </p:nvSpPr>
        <p:spPr>
          <a:xfrm>
            <a:off x="5597058" y="10778936"/>
            <a:ext cx="5984168" cy="1518758"/>
          </a:xfrm>
          <a:custGeom>
            <a:avLst/>
            <a:gdLst>
              <a:gd name="connsiteX0" fmla="*/ 103351 w 5984168"/>
              <a:gd name="connsiteY0" fmla="*/ 1439004 h 1518758"/>
              <a:gd name="connsiteX1" fmla="*/ 5745393 w 5984168"/>
              <a:gd name="connsiteY1" fmla="*/ 96587 h 1518758"/>
              <a:gd name="connsiteX2" fmla="*/ 4675351 w 5984168"/>
              <a:gd name="connsiteY2" fmla="*/ 232775 h 1518758"/>
              <a:gd name="connsiteX3" fmla="*/ 2282346 w 5984168"/>
              <a:gd name="connsiteY3" fmla="*/ 1244451 h 1518758"/>
              <a:gd name="connsiteX4" fmla="*/ 103351 w 5984168"/>
              <a:gd name="connsiteY4" fmla="*/ 1439004 h 151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4168" h="1518758">
                <a:moveTo>
                  <a:pt x="103351" y="1439004"/>
                </a:moveTo>
                <a:cubicBezTo>
                  <a:pt x="680526" y="1247693"/>
                  <a:pt x="4983393" y="297625"/>
                  <a:pt x="5745393" y="96587"/>
                </a:cubicBezTo>
                <a:cubicBezTo>
                  <a:pt x="6507393" y="-104451"/>
                  <a:pt x="5252526" y="41464"/>
                  <a:pt x="4675351" y="232775"/>
                </a:cubicBezTo>
                <a:cubicBezTo>
                  <a:pt x="4098176" y="424086"/>
                  <a:pt x="3044346" y="1046655"/>
                  <a:pt x="2282346" y="1244451"/>
                </a:cubicBezTo>
                <a:cubicBezTo>
                  <a:pt x="1520346" y="1442247"/>
                  <a:pt x="-473824" y="1630315"/>
                  <a:pt x="103351" y="14390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27D27F61-46F1-4707-BFD6-FA7BDB080A3C}"/>
              </a:ext>
            </a:extLst>
          </p:cNvPr>
          <p:cNvSpPr/>
          <p:nvPr/>
        </p:nvSpPr>
        <p:spPr>
          <a:xfrm>
            <a:off x="-1225894" y="60649"/>
            <a:ext cx="4636956" cy="919438"/>
          </a:xfrm>
          <a:custGeom>
            <a:avLst/>
            <a:gdLst>
              <a:gd name="connsiteX0" fmla="*/ 4358200 w 4636956"/>
              <a:gd name="connsiteY0" fmla="*/ 75538 h 919438"/>
              <a:gd name="connsiteX1" fmla="*/ 4280379 w 4636956"/>
              <a:gd name="connsiteY1" fmla="*/ 75538 h 919438"/>
              <a:gd name="connsiteX2" fmla="*/ 369860 w 4636956"/>
              <a:gd name="connsiteY2" fmla="*/ 698108 h 919438"/>
              <a:gd name="connsiteX3" fmla="*/ 1867920 w 4636956"/>
              <a:gd name="connsiteY3" fmla="*/ 386823 h 919438"/>
              <a:gd name="connsiteX4" fmla="*/ 209 w 4636956"/>
              <a:gd name="connsiteY4" fmla="*/ 912117 h 919438"/>
              <a:gd name="connsiteX5" fmla="*/ 2004107 w 4636956"/>
              <a:gd name="connsiteY5" fmla="*/ 698108 h 919438"/>
              <a:gd name="connsiteX6" fmla="*/ 1984651 w 4636956"/>
              <a:gd name="connsiteY6" fmla="*/ 756474 h 919438"/>
              <a:gd name="connsiteX7" fmla="*/ 4416566 w 4636956"/>
              <a:gd name="connsiteY7" fmla="*/ 75538 h 919438"/>
              <a:gd name="connsiteX8" fmla="*/ 4358200 w 4636956"/>
              <a:gd name="connsiteY8" fmla="*/ 75538 h 91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6956" h="919438">
                <a:moveTo>
                  <a:pt x="4358200" y="75538"/>
                </a:moveTo>
                <a:cubicBezTo>
                  <a:pt x="4651651" y="23657"/>
                  <a:pt x="4280379" y="75538"/>
                  <a:pt x="4280379" y="75538"/>
                </a:cubicBezTo>
                <a:lnTo>
                  <a:pt x="369860" y="698108"/>
                </a:lnTo>
                <a:cubicBezTo>
                  <a:pt x="-32216" y="749989"/>
                  <a:pt x="1929528" y="351155"/>
                  <a:pt x="1867920" y="386823"/>
                </a:cubicBezTo>
                <a:cubicBezTo>
                  <a:pt x="1806311" y="422491"/>
                  <a:pt x="-22489" y="860236"/>
                  <a:pt x="209" y="912117"/>
                </a:cubicBezTo>
                <a:cubicBezTo>
                  <a:pt x="22907" y="963998"/>
                  <a:pt x="1673367" y="724049"/>
                  <a:pt x="2004107" y="698108"/>
                </a:cubicBezTo>
                <a:cubicBezTo>
                  <a:pt x="2334847" y="672168"/>
                  <a:pt x="1582574" y="860236"/>
                  <a:pt x="1984651" y="756474"/>
                </a:cubicBezTo>
                <a:cubicBezTo>
                  <a:pt x="2386727" y="652712"/>
                  <a:pt x="4017732" y="195512"/>
                  <a:pt x="4416566" y="75538"/>
                </a:cubicBezTo>
                <a:cubicBezTo>
                  <a:pt x="4815400" y="-44436"/>
                  <a:pt x="4596528" y="-3904"/>
                  <a:pt x="4358200" y="755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0397F146-7EFF-4980-82F5-04C4CE105312}"/>
              </a:ext>
            </a:extLst>
          </p:cNvPr>
          <p:cNvSpPr/>
          <p:nvPr/>
        </p:nvSpPr>
        <p:spPr>
          <a:xfrm>
            <a:off x="-1386201" y="11540922"/>
            <a:ext cx="4273019" cy="1085613"/>
          </a:xfrm>
          <a:custGeom>
            <a:avLst/>
            <a:gdLst>
              <a:gd name="connsiteX0" fmla="*/ 4265588 w 4273019"/>
              <a:gd name="connsiteY0" fmla="*/ 1085580 h 1085613"/>
              <a:gd name="connsiteX1" fmla="*/ 43784 w 4273019"/>
              <a:gd name="connsiteY1" fmla="*/ 54448 h 1085613"/>
              <a:gd name="connsiteX2" fmla="*/ 2008771 w 4273019"/>
              <a:gd name="connsiteY2" fmla="*/ 424099 h 1085613"/>
              <a:gd name="connsiteX3" fmla="*/ 1094371 w 4273019"/>
              <a:gd name="connsiteY3" fmla="*/ 15538 h 1085613"/>
              <a:gd name="connsiteX4" fmla="*/ 4265588 w 4273019"/>
              <a:gd name="connsiteY4" fmla="*/ 1085580 h 108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3019" h="1085613">
                <a:moveTo>
                  <a:pt x="4265588" y="1085580"/>
                </a:moveTo>
                <a:cubicBezTo>
                  <a:pt x="4090490" y="1092065"/>
                  <a:pt x="419920" y="164695"/>
                  <a:pt x="43784" y="54448"/>
                </a:cubicBezTo>
                <a:cubicBezTo>
                  <a:pt x="-332352" y="-55799"/>
                  <a:pt x="1833673" y="430584"/>
                  <a:pt x="2008771" y="424099"/>
                </a:cubicBezTo>
                <a:cubicBezTo>
                  <a:pt x="2183869" y="417614"/>
                  <a:pt x="721477" y="-94709"/>
                  <a:pt x="1094371" y="15538"/>
                </a:cubicBezTo>
                <a:cubicBezTo>
                  <a:pt x="1467265" y="125785"/>
                  <a:pt x="4440686" y="1079095"/>
                  <a:pt x="4265588" y="10855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70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壇蜜さんの「オーシャンズに載っている方はかわいい♡」発言、そして休日のお気に入り | OCEANS オーシャンズ｜男の日常を楽しくする情報発信局" hidden="1">
            <a:extLst>
              <a:ext uri="{FF2B5EF4-FFF2-40B4-BE49-F238E27FC236}">
                <a16:creationId xmlns:a16="http://schemas.microsoft.com/office/drawing/2014/main" id="{80829794-F589-43F0-BF42-A79568203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6344"/>
            <a:ext cx="9601200" cy="1127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6" name="グループ化 1235">
            <a:extLst>
              <a:ext uri="{FF2B5EF4-FFF2-40B4-BE49-F238E27FC236}">
                <a16:creationId xmlns:a16="http://schemas.microsoft.com/office/drawing/2014/main" id="{DC809184-A620-43B9-9E30-D42189C700F7}"/>
              </a:ext>
            </a:extLst>
          </p:cNvPr>
          <p:cNvGrpSpPr/>
          <p:nvPr/>
        </p:nvGrpSpPr>
        <p:grpSpPr>
          <a:xfrm>
            <a:off x="1357633" y="414508"/>
            <a:ext cx="8662424" cy="12431017"/>
            <a:chOff x="1357633" y="414508"/>
            <a:chExt cx="8662424" cy="12431017"/>
          </a:xfrm>
        </p:grpSpPr>
        <p:grpSp>
          <p:nvGrpSpPr>
            <p:cNvPr id="1218" name="グループ化 1217">
              <a:extLst>
                <a:ext uri="{FF2B5EF4-FFF2-40B4-BE49-F238E27FC236}">
                  <a16:creationId xmlns:a16="http://schemas.microsoft.com/office/drawing/2014/main" id="{162D90E5-F758-46DD-A0D9-F85FE14FF518}"/>
                </a:ext>
              </a:extLst>
            </p:cNvPr>
            <p:cNvGrpSpPr/>
            <p:nvPr/>
          </p:nvGrpSpPr>
          <p:grpSpPr>
            <a:xfrm>
              <a:off x="2283267" y="414508"/>
              <a:ext cx="7736790" cy="12422403"/>
              <a:chOff x="2283267" y="414508"/>
              <a:chExt cx="7736790" cy="12422403"/>
            </a:xfrm>
          </p:grpSpPr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4ACAFF7B-116F-4E6C-8ACC-6E551FDFE5E7}"/>
                  </a:ext>
                </a:extLst>
              </p:cNvPr>
              <p:cNvSpPr/>
              <p:nvPr/>
            </p:nvSpPr>
            <p:spPr>
              <a:xfrm>
                <a:off x="4071886" y="3655893"/>
                <a:ext cx="589045" cy="192359"/>
              </a:xfrm>
              <a:custGeom>
                <a:avLst/>
                <a:gdLst>
                  <a:gd name="connsiteX0" fmla="*/ 52 w 589045"/>
                  <a:gd name="connsiteY0" fmla="*/ 192207 h 192359"/>
                  <a:gd name="connsiteX1" fmla="*/ 136577 w 589045"/>
                  <a:gd name="connsiteY1" fmla="*/ 103307 h 192359"/>
                  <a:gd name="connsiteX2" fmla="*/ 96889 w 589045"/>
                  <a:gd name="connsiteY2" fmla="*/ 84257 h 192359"/>
                  <a:gd name="connsiteX3" fmla="*/ 61964 w 589045"/>
                  <a:gd name="connsiteY3" fmla="*/ 69970 h 192359"/>
                  <a:gd name="connsiteX4" fmla="*/ 161977 w 589045"/>
                  <a:gd name="connsiteY4" fmla="*/ 77907 h 192359"/>
                  <a:gd name="connsiteX5" fmla="*/ 181027 w 589045"/>
                  <a:gd name="connsiteY5" fmla="*/ 63620 h 192359"/>
                  <a:gd name="connsiteX6" fmla="*/ 141339 w 589045"/>
                  <a:gd name="connsiteY6" fmla="*/ 42982 h 192359"/>
                  <a:gd name="connsiteX7" fmla="*/ 204839 w 589045"/>
                  <a:gd name="connsiteY7" fmla="*/ 39807 h 192359"/>
                  <a:gd name="connsiteX8" fmla="*/ 160389 w 589045"/>
                  <a:gd name="connsiteY8" fmla="*/ 120 h 192359"/>
                  <a:gd name="connsiteX9" fmla="*/ 231827 w 589045"/>
                  <a:gd name="connsiteY9" fmla="*/ 27107 h 192359"/>
                  <a:gd name="connsiteX10" fmla="*/ 236589 w 589045"/>
                  <a:gd name="connsiteY10" fmla="*/ 15995 h 192359"/>
                  <a:gd name="connsiteX11" fmla="*/ 301677 w 589045"/>
                  <a:gd name="connsiteY11" fmla="*/ 23932 h 192359"/>
                  <a:gd name="connsiteX12" fmla="*/ 306439 w 589045"/>
                  <a:gd name="connsiteY12" fmla="*/ 3295 h 192359"/>
                  <a:gd name="connsiteX13" fmla="*/ 384227 w 589045"/>
                  <a:gd name="connsiteY13" fmla="*/ 15995 h 192359"/>
                  <a:gd name="connsiteX14" fmla="*/ 425502 w 589045"/>
                  <a:gd name="connsiteY14" fmla="*/ 6470 h 192359"/>
                  <a:gd name="connsiteX15" fmla="*/ 400102 w 589045"/>
                  <a:gd name="connsiteY15" fmla="*/ 23932 h 192359"/>
                  <a:gd name="connsiteX16" fmla="*/ 462014 w 589045"/>
                  <a:gd name="connsiteY16" fmla="*/ 15995 h 192359"/>
                  <a:gd name="connsiteX17" fmla="*/ 454077 w 589045"/>
                  <a:gd name="connsiteY17" fmla="*/ 33457 h 192359"/>
                  <a:gd name="connsiteX18" fmla="*/ 522339 w 589045"/>
                  <a:gd name="connsiteY18" fmla="*/ 62032 h 192359"/>
                  <a:gd name="connsiteX19" fmla="*/ 589014 w 589045"/>
                  <a:gd name="connsiteY19" fmla="*/ 71557 h 192359"/>
                  <a:gd name="connsiteX20" fmla="*/ 531864 w 589045"/>
                  <a:gd name="connsiteY20" fmla="*/ 74732 h 192359"/>
                  <a:gd name="connsiteX21" fmla="*/ 536627 w 589045"/>
                  <a:gd name="connsiteY21" fmla="*/ 84257 h 192359"/>
                  <a:gd name="connsiteX22" fmla="*/ 584252 w 589045"/>
                  <a:gd name="connsiteY22" fmla="*/ 176332 h 192359"/>
                  <a:gd name="connsiteX23" fmla="*/ 538214 w 589045"/>
                  <a:gd name="connsiteY23" fmla="*/ 120770 h 192359"/>
                  <a:gd name="connsiteX24" fmla="*/ 455664 w 589045"/>
                  <a:gd name="connsiteY24" fmla="*/ 68382 h 192359"/>
                  <a:gd name="connsiteX25" fmla="*/ 368352 w 589045"/>
                  <a:gd name="connsiteY25" fmla="*/ 46157 h 192359"/>
                  <a:gd name="connsiteX26" fmla="*/ 276277 w 589045"/>
                  <a:gd name="connsiteY26" fmla="*/ 46157 h 192359"/>
                  <a:gd name="connsiteX27" fmla="*/ 158802 w 589045"/>
                  <a:gd name="connsiteY27" fmla="*/ 63620 h 192359"/>
                  <a:gd name="connsiteX28" fmla="*/ 120702 w 589045"/>
                  <a:gd name="connsiteY28" fmla="*/ 79495 h 192359"/>
                  <a:gd name="connsiteX29" fmla="*/ 52 w 589045"/>
                  <a:gd name="connsiteY29" fmla="*/ 192207 h 1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89045" h="192359">
                    <a:moveTo>
                      <a:pt x="52" y="192207"/>
                    </a:moveTo>
                    <a:cubicBezTo>
                      <a:pt x="2698" y="196176"/>
                      <a:pt x="120438" y="121299"/>
                      <a:pt x="136577" y="103307"/>
                    </a:cubicBezTo>
                    <a:cubicBezTo>
                      <a:pt x="152717" y="85315"/>
                      <a:pt x="109324" y="89813"/>
                      <a:pt x="96889" y="84257"/>
                    </a:cubicBezTo>
                    <a:cubicBezTo>
                      <a:pt x="84454" y="78701"/>
                      <a:pt x="51116" y="71028"/>
                      <a:pt x="61964" y="69970"/>
                    </a:cubicBezTo>
                    <a:cubicBezTo>
                      <a:pt x="72812" y="68912"/>
                      <a:pt x="142133" y="78965"/>
                      <a:pt x="161977" y="77907"/>
                    </a:cubicBezTo>
                    <a:cubicBezTo>
                      <a:pt x="181821" y="76849"/>
                      <a:pt x="184467" y="69441"/>
                      <a:pt x="181027" y="63620"/>
                    </a:cubicBezTo>
                    <a:cubicBezTo>
                      <a:pt x="177587" y="57799"/>
                      <a:pt x="137370" y="46951"/>
                      <a:pt x="141339" y="42982"/>
                    </a:cubicBezTo>
                    <a:cubicBezTo>
                      <a:pt x="145308" y="39013"/>
                      <a:pt x="201664" y="46951"/>
                      <a:pt x="204839" y="39807"/>
                    </a:cubicBezTo>
                    <a:cubicBezTo>
                      <a:pt x="208014" y="32663"/>
                      <a:pt x="155891" y="2237"/>
                      <a:pt x="160389" y="120"/>
                    </a:cubicBezTo>
                    <a:cubicBezTo>
                      <a:pt x="164887" y="-1997"/>
                      <a:pt x="219127" y="24461"/>
                      <a:pt x="231827" y="27107"/>
                    </a:cubicBezTo>
                    <a:cubicBezTo>
                      <a:pt x="244527" y="29753"/>
                      <a:pt x="224947" y="16524"/>
                      <a:pt x="236589" y="15995"/>
                    </a:cubicBezTo>
                    <a:cubicBezTo>
                      <a:pt x="248231" y="15466"/>
                      <a:pt x="290035" y="26049"/>
                      <a:pt x="301677" y="23932"/>
                    </a:cubicBezTo>
                    <a:cubicBezTo>
                      <a:pt x="313319" y="21815"/>
                      <a:pt x="292681" y="4618"/>
                      <a:pt x="306439" y="3295"/>
                    </a:cubicBezTo>
                    <a:cubicBezTo>
                      <a:pt x="320197" y="1972"/>
                      <a:pt x="364383" y="15466"/>
                      <a:pt x="384227" y="15995"/>
                    </a:cubicBezTo>
                    <a:cubicBezTo>
                      <a:pt x="404071" y="16524"/>
                      <a:pt x="422856" y="5147"/>
                      <a:pt x="425502" y="6470"/>
                    </a:cubicBezTo>
                    <a:cubicBezTo>
                      <a:pt x="428148" y="7793"/>
                      <a:pt x="394017" y="22345"/>
                      <a:pt x="400102" y="23932"/>
                    </a:cubicBezTo>
                    <a:cubicBezTo>
                      <a:pt x="406187" y="25519"/>
                      <a:pt x="453018" y="14408"/>
                      <a:pt x="462014" y="15995"/>
                    </a:cubicBezTo>
                    <a:cubicBezTo>
                      <a:pt x="471010" y="17582"/>
                      <a:pt x="444023" y="25784"/>
                      <a:pt x="454077" y="33457"/>
                    </a:cubicBezTo>
                    <a:cubicBezTo>
                      <a:pt x="464131" y="41130"/>
                      <a:pt x="499850" y="55682"/>
                      <a:pt x="522339" y="62032"/>
                    </a:cubicBezTo>
                    <a:cubicBezTo>
                      <a:pt x="544828" y="68382"/>
                      <a:pt x="587426" y="69440"/>
                      <a:pt x="589014" y="71557"/>
                    </a:cubicBezTo>
                    <a:cubicBezTo>
                      <a:pt x="590602" y="73674"/>
                      <a:pt x="531864" y="74732"/>
                      <a:pt x="531864" y="74732"/>
                    </a:cubicBezTo>
                    <a:cubicBezTo>
                      <a:pt x="523133" y="76849"/>
                      <a:pt x="527896" y="67324"/>
                      <a:pt x="536627" y="84257"/>
                    </a:cubicBezTo>
                    <a:cubicBezTo>
                      <a:pt x="545358" y="101190"/>
                      <a:pt x="583988" y="170247"/>
                      <a:pt x="584252" y="176332"/>
                    </a:cubicBezTo>
                    <a:cubicBezTo>
                      <a:pt x="584516" y="182417"/>
                      <a:pt x="559645" y="138762"/>
                      <a:pt x="538214" y="120770"/>
                    </a:cubicBezTo>
                    <a:cubicBezTo>
                      <a:pt x="516783" y="102778"/>
                      <a:pt x="483974" y="80817"/>
                      <a:pt x="455664" y="68382"/>
                    </a:cubicBezTo>
                    <a:cubicBezTo>
                      <a:pt x="427354" y="55947"/>
                      <a:pt x="398250" y="49861"/>
                      <a:pt x="368352" y="46157"/>
                    </a:cubicBezTo>
                    <a:cubicBezTo>
                      <a:pt x="338454" y="42453"/>
                      <a:pt x="311202" y="43246"/>
                      <a:pt x="276277" y="46157"/>
                    </a:cubicBezTo>
                    <a:cubicBezTo>
                      <a:pt x="241352" y="49067"/>
                      <a:pt x="184731" y="58064"/>
                      <a:pt x="158802" y="63620"/>
                    </a:cubicBezTo>
                    <a:cubicBezTo>
                      <a:pt x="132873" y="69176"/>
                      <a:pt x="145573" y="62033"/>
                      <a:pt x="120702" y="79495"/>
                    </a:cubicBezTo>
                    <a:cubicBezTo>
                      <a:pt x="95831" y="96957"/>
                      <a:pt x="-2594" y="188238"/>
                      <a:pt x="52" y="1922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6EDA7A27-5AD1-4F56-B609-00E8C8B84ECF}"/>
                  </a:ext>
                </a:extLst>
              </p:cNvPr>
              <p:cNvSpPr/>
              <p:nvPr/>
            </p:nvSpPr>
            <p:spPr>
              <a:xfrm>
                <a:off x="4061486" y="3829045"/>
                <a:ext cx="461652" cy="123867"/>
              </a:xfrm>
              <a:custGeom>
                <a:avLst/>
                <a:gdLst>
                  <a:gd name="connsiteX0" fmla="*/ 927 w 461652"/>
                  <a:gd name="connsiteY0" fmla="*/ 17468 h 123867"/>
                  <a:gd name="connsiteX1" fmla="*/ 129514 w 461652"/>
                  <a:gd name="connsiteY1" fmla="*/ 55568 h 123867"/>
                  <a:gd name="connsiteX2" fmla="*/ 81889 w 461652"/>
                  <a:gd name="connsiteY2" fmla="*/ 5 h 123867"/>
                  <a:gd name="connsiteX3" fmla="*/ 145389 w 461652"/>
                  <a:gd name="connsiteY3" fmla="*/ 52393 h 123867"/>
                  <a:gd name="connsiteX4" fmla="*/ 231114 w 461652"/>
                  <a:gd name="connsiteY4" fmla="*/ 74618 h 123867"/>
                  <a:gd name="connsiteX5" fmla="*/ 432727 w 461652"/>
                  <a:gd name="connsiteY5" fmla="*/ 79380 h 123867"/>
                  <a:gd name="connsiteX6" fmla="*/ 437489 w 461652"/>
                  <a:gd name="connsiteY6" fmla="*/ 80968 h 123867"/>
                  <a:gd name="connsiteX7" fmla="*/ 351764 w 461652"/>
                  <a:gd name="connsiteY7" fmla="*/ 87318 h 123867"/>
                  <a:gd name="connsiteX8" fmla="*/ 378752 w 461652"/>
                  <a:gd name="connsiteY8" fmla="*/ 87318 h 123867"/>
                  <a:gd name="connsiteX9" fmla="*/ 461302 w 461652"/>
                  <a:gd name="connsiteY9" fmla="*/ 109543 h 123867"/>
                  <a:gd name="connsiteX10" fmla="*/ 405739 w 461652"/>
                  <a:gd name="connsiteY10" fmla="*/ 85730 h 123867"/>
                  <a:gd name="connsiteX11" fmla="*/ 340652 w 461652"/>
                  <a:gd name="connsiteY11" fmla="*/ 106368 h 123867"/>
                  <a:gd name="connsiteX12" fmla="*/ 313664 w 461652"/>
                  <a:gd name="connsiteY12" fmla="*/ 109543 h 123867"/>
                  <a:gd name="connsiteX13" fmla="*/ 273977 w 461652"/>
                  <a:gd name="connsiteY13" fmla="*/ 123830 h 123867"/>
                  <a:gd name="connsiteX14" fmla="*/ 272389 w 461652"/>
                  <a:gd name="connsiteY14" fmla="*/ 104780 h 123867"/>
                  <a:gd name="connsiteX15" fmla="*/ 196189 w 461652"/>
                  <a:gd name="connsiteY15" fmla="*/ 90493 h 123867"/>
                  <a:gd name="connsiteX16" fmla="*/ 77127 w 461652"/>
                  <a:gd name="connsiteY16" fmla="*/ 61918 h 123867"/>
                  <a:gd name="connsiteX17" fmla="*/ 927 w 461652"/>
                  <a:gd name="connsiteY17" fmla="*/ 17468 h 12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61652" h="123867">
                    <a:moveTo>
                      <a:pt x="927" y="17468"/>
                    </a:moveTo>
                    <a:cubicBezTo>
                      <a:pt x="9658" y="16410"/>
                      <a:pt x="116020" y="58478"/>
                      <a:pt x="129514" y="55568"/>
                    </a:cubicBezTo>
                    <a:cubicBezTo>
                      <a:pt x="143008" y="52658"/>
                      <a:pt x="79243" y="534"/>
                      <a:pt x="81889" y="5"/>
                    </a:cubicBezTo>
                    <a:cubicBezTo>
                      <a:pt x="84535" y="-524"/>
                      <a:pt x="120518" y="39958"/>
                      <a:pt x="145389" y="52393"/>
                    </a:cubicBezTo>
                    <a:cubicBezTo>
                      <a:pt x="170260" y="64828"/>
                      <a:pt x="183224" y="70120"/>
                      <a:pt x="231114" y="74618"/>
                    </a:cubicBezTo>
                    <a:cubicBezTo>
                      <a:pt x="279004" y="79116"/>
                      <a:pt x="398331" y="78322"/>
                      <a:pt x="432727" y="79380"/>
                    </a:cubicBezTo>
                    <a:cubicBezTo>
                      <a:pt x="467123" y="80438"/>
                      <a:pt x="450983" y="79645"/>
                      <a:pt x="437489" y="80968"/>
                    </a:cubicBezTo>
                    <a:cubicBezTo>
                      <a:pt x="423995" y="82291"/>
                      <a:pt x="361553" y="86260"/>
                      <a:pt x="351764" y="87318"/>
                    </a:cubicBezTo>
                    <a:cubicBezTo>
                      <a:pt x="341975" y="88376"/>
                      <a:pt x="360496" y="83614"/>
                      <a:pt x="378752" y="87318"/>
                    </a:cubicBezTo>
                    <a:cubicBezTo>
                      <a:pt x="397008" y="91022"/>
                      <a:pt x="456804" y="109808"/>
                      <a:pt x="461302" y="109543"/>
                    </a:cubicBezTo>
                    <a:cubicBezTo>
                      <a:pt x="465800" y="109278"/>
                      <a:pt x="425847" y="86259"/>
                      <a:pt x="405739" y="85730"/>
                    </a:cubicBezTo>
                    <a:cubicBezTo>
                      <a:pt x="385631" y="85201"/>
                      <a:pt x="355998" y="102399"/>
                      <a:pt x="340652" y="106368"/>
                    </a:cubicBezTo>
                    <a:cubicBezTo>
                      <a:pt x="325306" y="110337"/>
                      <a:pt x="324777" y="106633"/>
                      <a:pt x="313664" y="109543"/>
                    </a:cubicBezTo>
                    <a:cubicBezTo>
                      <a:pt x="302551" y="112453"/>
                      <a:pt x="280856" y="124624"/>
                      <a:pt x="273977" y="123830"/>
                    </a:cubicBezTo>
                    <a:cubicBezTo>
                      <a:pt x="267098" y="123036"/>
                      <a:pt x="285354" y="110336"/>
                      <a:pt x="272389" y="104780"/>
                    </a:cubicBezTo>
                    <a:cubicBezTo>
                      <a:pt x="259424" y="99224"/>
                      <a:pt x="228733" y="97637"/>
                      <a:pt x="196189" y="90493"/>
                    </a:cubicBezTo>
                    <a:cubicBezTo>
                      <a:pt x="163645" y="83349"/>
                      <a:pt x="107025" y="67739"/>
                      <a:pt x="77127" y="61918"/>
                    </a:cubicBezTo>
                    <a:cubicBezTo>
                      <a:pt x="47229" y="56097"/>
                      <a:pt x="-7804" y="18526"/>
                      <a:pt x="927" y="174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CA5A698D-0BDC-4C60-8E87-85BE388AA9B1}"/>
                  </a:ext>
                </a:extLst>
              </p:cNvPr>
              <p:cNvSpPr/>
              <p:nvPr/>
            </p:nvSpPr>
            <p:spPr>
              <a:xfrm>
                <a:off x="4478271" y="3690926"/>
                <a:ext cx="213258" cy="146786"/>
              </a:xfrm>
              <a:custGeom>
                <a:avLst/>
                <a:gdLst>
                  <a:gd name="connsiteX0" fmla="*/ 1654 w 213258"/>
                  <a:gd name="connsiteY0" fmla="*/ 6362 h 146786"/>
                  <a:gd name="connsiteX1" fmla="*/ 157229 w 213258"/>
                  <a:gd name="connsiteY1" fmla="*/ 117487 h 146786"/>
                  <a:gd name="connsiteX2" fmla="*/ 190567 w 213258"/>
                  <a:gd name="connsiteY2" fmla="*/ 142887 h 146786"/>
                  <a:gd name="connsiteX3" fmla="*/ 212792 w 213258"/>
                  <a:gd name="connsiteY3" fmla="*/ 142887 h 146786"/>
                  <a:gd name="connsiteX4" fmla="*/ 169929 w 213258"/>
                  <a:gd name="connsiteY4" fmla="*/ 106374 h 146786"/>
                  <a:gd name="connsiteX5" fmla="*/ 188979 w 213258"/>
                  <a:gd name="connsiteY5" fmla="*/ 101612 h 146786"/>
                  <a:gd name="connsiteX6" fmla="*/ 152467 w 213258"/>
                  <a:gd name="connsiteY6" fmla="*/ 84149 h 146786"/>
                  <a:gd name="connsiteX7" fmla="*/ 135004 w 213258"/>
                  <a:gd name="connsiteY7" fmla="*/ 50812 h 146786"/>
                  <a:gd name="connsiteX8" fmla="*/ 117542 w 213258"/>
                  <a:gd name="connsiteY8" fmla="*/ 22237 h 146786"/>
                  <a:gd name="connsiteX9" fmla="*/ 115954 w 213258"/>
                  <a:gd name="connsiteY9" fmla="*/ 12 h 146786"/>
                  <a:gd name="connsiteX10" fmla="*/ 76267 w 213258"/>
                  <a:gd name="connsiteY10" fmla="*/ 19062 h 146786"/>
                  <a:gd name="connsiteX11" fmla="*/ 1654 w 213258"/>
                  <a:gd name="connsiteY11" fmla="*/ 6362 h 14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258" h="146786">
                    <a:moveTo>
                      <a:pt x="1654" y="6362"/>
                    </a:moveTo>
                    <a:cubicBezTo>
                      <a:pt x="15148" y="22766"/>
                      <a:pt x="125744" y="94733"/>
                      <a:pt x="157229" y="117487"/>
                    </a:cubicBezTo>
                    <a:cubicBezTo>
                      <a:pt x="188715" y="140241"/>
                      <a:pt x="181307" y="138654"/>
                      <a:pt x="190567" y="142887"/>
                    </a:cubicBezTo>
                    <a:cubicBezTo>
                      <a:pt x="199827" y="147120"/>
                      <a:pt x="216232" y="148972"/>
                      <a:pt x="212792" y="142887"/>
                    </a:cubicBezTo>
                    <a:cubicBezTo>
                      <a:pt x="209352" y="136802"/>
                      <a:pt x="173898" y="113253"/>
                      <a:pt x="169929" y="106374"/>
                    </a:cubicBezTo>
                    <a:cubicBezTo>
                      <a:pt x="165960" y="99495"/>
                      <a:pt x="191889" y="105316"/>
                      <a:pt x="188979" y="101612"/>
                    </a:cubicBezTo>
                    <a:cubicBezTo>
                      <a:pt x="186069" y="97908"/>
                      <a:pt x="161463" y="92616"/>
                      <a:pt x="152467" y="84149"/>
                    </a:cubicBezTo>
                    <a:cubicBezTo>
                      <a:pt x="143471" y="75682"/>
                      <a:pt x="140825" y="61131"/>
                      <a:pt x="135004" y="50812"/>
                    </a:cubicBezTo>
                    <a:cubicBezTo>
                      <a:pt x="129183" y="40493"/>
                      <a:pt x="120717" y="30704"/>
                      <a:pt x="117542" y="22237"/>
                    </a:cubicBezTo>
                    <a:cubicBezTo>
                      <a:pt x="114367" y="13770"/>
                      <a:pt x="122833" y="541"/>
                      <a:pt x="115954" y="12"/>
                    </a:cubicBezTo>
                    <a:cubicBezTo>
                      <a:pt x="109075" y="-517"/>
                      <a:pt x="91348" y="16416"/>
                      <a:pt x="76267" y="19062"/>
                    </a:cubicBezTo>
                    <a:cubicBezTo>
                      <a:pt x="61186" y="21708"/>
                      <a:pt x="-11840" y="-10042"/>
                      <a:pt x="1654" y="63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ACDA650E-538B-4DDA-95A0-F72CA8F9A33B}"/>
                  </a:ext>
                </a:extLst>
              </p:cNvPr>
              <p:cNvSpPr/>
              <p:nvPr/>
            </p:nvSpPr>
            <p:spPr>
              <a:xfrm>
                <a:off x="4054095" y="3869667"/>
                <a:ext cx="307019" cy="71918"/>
              </a:xfrm>
              <a:custGeom>
                <a:avLst/>
                <a:gdLst>
                  <a:gd name="connsiteX0" fmla="*/ 3555 w 307019"/>
                  <a:gd name="connsiteY0" fmla="*/ 3833 h 71918"/>
                  <a:gd name="connsiteX1" fmla="*/ 165480 w 307019"/>
                  <a:gd name="connsiteY1" fmla="*/ 53046 h 71918"/>
                  <a:gd name="connsiteX2" fmla="*/ 306768 w 307019"/>
                  <a:gd name="connsiteY2" fmla="*/ 70508 h 71918"/>
                  <a:gd name="connsiteX3" fmla="*/ 130555 w 307019"/>
                  <a:gd name="connsiteY3" fmla="*/ 19708 h 71918"/>
                  <a:gd name="connsiteX4" fmla="*/ 57530 w 307019"/>
                  <a:gd name="connsiteY4" fmla="*/ 5421 h 71918"/>
                  <a:gd name="connsiteX5" fmla="*/ 3555 w 307019"/>
                  <a:gd name="connsiteY5" fmla="*/ 3833 h 7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019" h="71918">
                    <a:moveTo>
                      <a:pt x="3555" y="3833"/>
                    </a:moveTo>
                    <a:cubicBezTo>
                      <a:pt x="21547" y="11771"/>
                      <a:pt x="114945" y="41934"/>
                      <a:pt x="165480" y="53046"/>
                    </a:cubicBezTo>
                    <a:cubicBezTo>
                      <a:pt x="216015" y="64158"/>
                      <a:pt x="312589" y="76064"/>
                      <a:pt x="306768" y="70508"/>
                    </a:cubicBezTo>
                    <a:cubicBezTo>
                      <a:pt x="300947" y="64952"/>
                      <a:pt x="172095" y="30556"/>
                      <a:pt x="130555" y="19708"/>
                    </a:cubicBezTo>
                    <a:cubicBezTo>
                      <a:pt x="89015" y="8860"/>
                      <a:pt x="74199" y="8596"/>
                      <a:pt x="57530" y="5421"/>
                    </a:cubicBezTo>
                    <a:cubicBezTo>
                      <a:pt x="40861" y="2246"/>
                      <a:pt x="-14437" y="-4105"/>
                      <a:pt x="3555" y="38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B6359AE8-9EDA-4918-997A-718DFEF5909B}"/>
                  </a:ext>
                </a:extLst>
              </p:cNvPr>
              <p:cNvSpPr/>
              <p:nvPr/>
            </p:nvSpPr>
            <p:spPr>
              <a:xfrm>
                <a:off x="4122441" y="3704418"/>
                <a:ext cx="192891" cy="188664"/>
              </a:xfrm>
              <a:custGeom>
                <a:avLst/>
                <a:gdLst>
                  <a:gd name="connsiteX0" fmla="*/ 192384 w 192891"/>
                  <a:gd name="connsiteY0" fmla="*/ 2395 h 188664"/>
                  <a:gd name="connsiteX1" fmla="*/ 47922 w 192891"/>
                  <a:gd name="connsiteY1" fmla="*/ 92882 h 188664"/>
                  <a:gd name="connsiteX2" fmla="*/ 41572 w 192891"/>
                  <a:gd name="connsiteY2" fmla="*/ 119870 h 188664"/>
                  <a:gd name="connsiteX3" fmla="*/ 65384 w 192891"/>
                  <a:gd name="connsiteY3" fmla="*/ 186545 h 188664"/>
                  <a:gd name="connsiteX4" fmla="*/ 51097 w 192891"/>
                  <a:gd name="connsiteY4" fmla="*/ 167495 h 188664"/>
                  <a:gd name="connsiteX5" fmla="*/ 297 w 192891"/>
                  <a:gd name="connsiteY5" fmla="*/ 121457 h 188664"/>
                  <a:gd name="connsiteX6" fmla="*/ 32047 w 192891"/>
                  <a:gd name="connsiteY6" fmla="*/ 73832 h 188664"/>
                  <a:gd name="connsiteX7" fmla="*/ 71734 w 192891"/>
                  <a:gd name="connsiteY7" fmla="*/ 40495 h 188664"/>
                  <a:gd name="connsiteX8" fmla="*/ 95547 w 192891"/>
                  <a:gd name="connsiteY8" fmla="*/ 27795 h 188664"/>
                  <a:gd name="connsiteX9" fmla="*/ 192384 w 192891"/>
                  <a:gd name="connsiteY9" fmla="*/ 2395 h 18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891" h="188664">
                    <a:moveTo>
                      <a:pt x="192384" y="2395"/>
                    </a:moveTo>
                    <a:cubicBezTo>
                      <a:pt x="184447" y="13243"/>
                      <a:pt x="73057" y="73303"/>
                      <a:pt x="47922" y="92882"/>
                    </a:cubicBezTo>
                    <a:cubicBezTo>
                      <a:pt x="22787" y="112461"/>
                      <a:pt x="38662" y="104259"/>
                      <a:pt x="41572" y="119870"/>
                    </a:cubicBezTo>
                    <a:cubicBezTo>
                      <a:pt x="44482" y="135481"/>
                      <a:pt x="63796" y="178607"/>
                      <a:pt x="65384" y="186545"/>
                    </a:cubicBezTo>
                    <a:cubicBezTo>
                      <a:pt x="66972" y="194483"/>
                      <a:pt x="61945" y="178343"/>
                      <a:pt x="51097" y="167495"/>
                    </a:cubicBezTo>
                    <a:cubicBezTo>
                      <a:pt x="40249" y="156647"/>
                      <a:pt x="3472" y="137067"/>
                      <a:pt x="297" y="121457"/>
                    </a:cubicBezTo>
                    <a:cubicBezTo>
                      <a:pt x="-2878" y="105847"/>
                      <a:pt x="20141" y="87326"/>
                      <a:pt x="32047" y="73832"/>
                    </a:cubicBezTo>
                    <a:cubicBezTo>
                      <a:pt x="43953" y="60338"/>
                      <a:pt x="61151" y="48168"/>
                      <a:pt x="71734" y="40495"/>
                    </a:cubicBezTo>
                    <a:cubicBezTo>
                      <a:pt x="82317" y="32822"/>
                      <a:pt x="78349" y="34939"/>
                      <a:pt x="95547" y="27795"/>
                    </a:cubicBezTo>
                    <a:cubicBezTo>
                      <a:pt x="112745" y="20651"/>
                      <a:pt x="200321" y="-8453"/>
                      <a:pt x="192384" y="23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6885F37C-22BD-4D6A-ADEA-4608E1EF3D58}"/>
                  </a:ext>
                </a:extLst>
              </p:cNvPr>
              <p:cNvSpPr/>
              <p:nvPr/>
            </p:nvSpPr>
            <p:spPr>
              <a:xfrm>
                <a:off x="4387624" y="3781425"/>
                <a:ext cx="233589" cy="124854"/>
              </a:xfrm>
              <a:custGeom>
                <a:avLst/>
                <a:gdLst>
                  <a:gd name="connsiteX0" fmla="*/ 233589 w 233589"/>
                  <a:gd name="connsiteY0" fmla="*/ 0 h 124854"/>
                  <a:gd name="connsiteX1" fmla="*/ 152626 w 233589"/>
                  <a:gd name="connsiteY1" fmla="*/ 68263 h 124854"/>
                  <a:gd name="connsiteX2" fmla="*/ 103414 w 233589"/>
                  <a:gd name="connsiteY2" fmla="*/ 76200 h 124854"/>
                  <a:gd name="connsiteX3" fmla="*/ 82776 w 233589"/>
                  <a:gd name="connsiteY3" fmla="*/ 79375 h 124854"/>
                  <a:gd name="connsiteX4" fmla="*/ 109764 w 233589"/>
                  <a:gd name="connsiteY4" fmla="*/ 87313 h 124854"/>
                  <a:gd name="connsiteX5" fmla="*/ 63726 w 233589"/>
                  <a:gd name="connsiteY5" fmla="*/ 112713 h 124854"/>
                  <a:gd name="connsiteX6" fmla="*/ 226 w 233589"/>
                  <a:gd name="connsiteY6" fmla="*/ 123825 h 124854"/>
                  <a:gd name="connsiteX7" fmla="*/ 87539 w 233589"/>
                  <a:gd name="connsiteY7" fmla="*/ 123825 h 124854"/>
                  <a:gd name="connsiteX8" fmla="*/ 106589 w 233589"/>
                  <a:gd name="connsiteY8" fmla="*/ 119063 h 124854"/>
                  <a:gd name="connsiteX9" fmla="*/ 147864 w 233589"/>
                  <a:gd name="connsiteY9" fmla="*/ 87313 h 124854"/>
                  <a:gd name="connsiteX10" fmla="*/ 233589 w 233589"/>
                  <a:gd name="connsiteY10" fmla="*/ 0 h 12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589" h="124854">
                    <a:moveTo>
                      <a:pt x="233589" y="0"/>
                    </a:moveTo>
                    <a:cubicBezTo>
                      <a:pt x="203955" y="27781"/>
                      <a:pt x="174322" y="55563"/>
                      <a:pt x="152626" y="68263"/>
                    </a:cubicBezTo>
                    <a:cubicBezTo>
                      <a:pt x="130930" y="80963"/>
                      <a:pt x="115056" y="74348"/>
                      <a:pt x="103414" y="76200"/>
                    </a:cubicBezTo>
                    <a:cubicBezTo>
                      <a:pt x="91772" y="78052"/>
                      <a:pt x="81718" y="77523"/>
                      <a:pt x="82776" y="79375"/>
                    </a:cubicBezTo>
                    <a:cubicBezTo>
                      <a:pt x="83834" y="81227"/>
                      <a:pt x="112939" y="81757"/>
                      <a:pt x="109764" y="87313"/>
                    </a:cubicBezTo>
                    <a:cubicBezTo>
                      <a:pt x="106589" y="92869"/>
                      <a:pt x="81982" y="106628"/>
                      <a:pt x="63726" y="112713"/>
                    </a:cubicBezTo>
                    <a:cubicBezTo>
                      <a:pt x="45470" y="118798"/>
                      <a:pt x="-3743" y="121973"/>
                      <a:pt x="226" y="123825"/>
                    </a:cubicBezTo>
                    <a:cubicBezTo>
                      <a:pt x="4195" y="125677"/>
                      <a:pt x="69812" y="124619"/>
                      <a:pt x="87539" y="123825"/>
                    </a:cubicBezTo>
                    <a:cubicBezTo>
                      <a:pt x="105266" y="123031"/>
                      <a:pt x="96535" y="125148"/>
                      <a:pt x="106589" y="119063"/>
                    </a:cubicBezTo>
                    <a:cubicBezTo>
                      <a:pt x="116643" y="112978"/>
                      <a:pt x="147864" y="87313"/>
                      <a:pt x="147864" y="87313"/>
                    </a:cubicBezTo>
                    <a:lnTo>
                      <a:pt x="233589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F6E59F2F-6A1D-4499-94D2-5C6029A59A54}"/>
                  </a:ext>
                </a:extLst>
              </p:cNvPr>
              <p:cNvSpPr/>
              <p:nvPr/>
            </p:nvSpPr>
            <p:spPr>
              <a:xfrm>
                <a:off x="4428284" y="3776966"/>
                <a:ext cx="240099" cy="171195"/>
              </a:xfrm>
              <a:custGeom>
                <a:avLst/>
                <a:gdLst>
                  <a:gd name="connsiteX0" fmla="*/ 191341 w 240099"/>
                  <a:gd name="connsiteY0" fmla="*/ 1284 h 171195"/>
                  <a:gd name="connsiteX1" fmla="*/ 180229 w 240099"/>
                  <a:gd name="connsiteY1" fmla="*/ 53672 h 171195"/>
                  <a:gd name="connsiteX2" fmla="*/ 205629 w 240099"/>
                  <a:gd name="connsiteY2" fmla="*/ 80659 h 171195"/>
                  <a:gd name="connsiteX3" fmla="*/ 238966 w 240099"/>
                  <a:gd name="connsiteY3" fmla="*/ 82247 h 171195"/>
                  <a:gd name="connsiteX4" fmla="*/ 161179 w 240099"/>
                  <a:gd name="connsiteY4" fmla="*/ 85422 h 171195"/>
                  <a:gd name="connsiteX5" fmla="*/ 134191 w 240099"/>
                  <a:gd name="connsiteY5" fmla="*/ 104472 h 171195"/>
                  <a:gd name="connsiteX6" fmla="*/ 135779 w 240099"/>
                  <a:gd name="connsiteY6" fmla="*/ 109234 h 171195"/>
                  <a:gd name="connsiteX7" fmla="*/ 151654 w 240099"/>
                  <a:gd name="connsiteY7" fmla="*/ 131459 h 171195"/>
                  <a:gd name="connsiteX8" fmla="*/ 108791 w 240099"/>
                  <a:gd name="connsiteY8" fmla="*/ 129872 h 171195"/>
                  <a:gd name="connsiteX9" fmla="*/ 38941 w 240099"/>
                  <a:gd name="connsiteY9" fmla="*/ 139397 h 171195"/>
                  <a:gd name="connsiteX10" fmla="*/ 48466 w 240099"/>
                  <a:gd name="connsiteY10" fmla="*/ 150509 h 171195"/>
                  <a:gd name="connsiteX11" fmla="*/ 54816 w 240099"/>
                  <a:gd name="connsiteY11" fmla="*/ 171147 h 171195"/>
                  <a:gd name="connsiteX12" fmla="*/ 841 w 240099"/>
                  <a:gd name="connsiteY12" fmla="*/ 144159 h 171195"/>
                  <a:gd name="connsiteX13" fmla="*/ 104029 w 240099"/>
                  <a:gd name="connsiteY13" fmla="*/ 112409 h 171195"/>
                  <a:gd name="connsiteX14" fmla="*/ 191341 w 240099"/>
                  <a:gd name="connsiteY14" fmla="*/ 1284 h 17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0099" h="171195">
                    <a:moveTo>
                      <a:pt x="191341" y="1284"/>
                    </a:moveTo>
                    <a:cubicBezTo>
                      <a:pt x="204041" y="-8505"/>
                      <a:pt x="177848" y="40443"/>
                      <a:pt x="180229" y="53672"/>
                    </a:cubicBezTo>
                    <a:cubicBezTo>
                      <a:pt x="182610" y="66901"/>
                      <a:pt x="195840" y="75897"/>
                      <a:pt x="205629" y="80659"/>
                    </a:cubicBezTo>
                    <a:cubicBezTo>
                      <a:pt x="215418" y="85421"/>
                      <a:pt x="246374" y="81453"/>
                      <a:pt x="238966" y="82247"/>
                    </a:cubicBezTo>
                    <a:cubicBezTo>
                      <a:pt x="231558" y="83041"/>
                      <a:pt x="178641" y="81718"/>
                      <a:pt x="161179" y="85422"/>
                    </a:cubicBezTo>
                    <a:cubicBezTo>
                      <a:pt x="143717" y="89126"/>
                      <a:pt x="138424" y="100503"/>
                      <a:pt x="134191" y="104472"/>
                    </a:cubicBezTo>
                    <a:cubicBezTo>
                      <a:pt x="129958" y="108441"/>
                      <a:pt x="132868" y="104736"/>
                      <a:pt x="135779" y="109234"/>
                    </a:cubicBezTo>
                    <a:cubicBezTo>
                      <a:pt x="138689" y="113732"/>
                      <a:pt x="156152" y="128019"/>
                      <a:pt x="151654" y="131459"/>
                    </a:cubicBezTo>
                    <a:cubicBezTo>
                      <a:pt x="147156" y="134899"/>
                      <a:pt x="127577" y="128549"/>
                      <a:pt x="108791" y="129872"/>
                    </a:cubicBezTo>
                    <a:cubicBezTo>
                      <a:pt x="90005" y="131195"/>
                      <a:pt x="48995" y="135958"/>
                      <a:pt x="38941" y="139397"/>
                    </a:cubicBezTo>
                    <a:cubicBezTo>
                      <a:pt x="28887" y="142837"/>
                      <a:pt x="45820" y="145217"/>
                      <a:pt x="48466" y="150509"/>
                    </a:cubicBezTo>
                    <a:cubicBezTo>
                      <a:pt x="51112" y="155801"/>
                      <a:pt x="62753" y="172205"/>
                      <a:pt x="54816" y="171147"/>
                    </a:cubicBezTo>
                    <a:cubicBezTo>
                      <a:pt x="46879" y="170089"/>
                      <a:pt x="-7361" y="153949"/>
                      <a:pt x="841" y="144159"/>
                    </a:cubicBezTo>
                    <a:cubicBezTo>
                      <a:pt x="9043" y="134369"/>
                      <a:pt x="66723" y="130930"/>
                      <a:pt x="104029" y="112409"/>
                    </a:cubicBezTo>
                    <a:cubicBezTo>
                      <a:pt x="141335" y="93888"/>
                      <a:pt x="178641" y="11073"/>
                      <a:pt x="191341" y="1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66E999E3-06BA-4DDD-A1A9-D2C201B357B8}"/>
                  </a:ext>
                </a:extLst>
              </p:cNvPr>
              <p:cNvSpPr/>
              <p:nvPr/>
            </p:nvSpPr>
            <p:spPr>
              <a:xfrm>
                <a:off x="4157720" y="3620907"/>
                <a:ext cx="486603" cy="107257"/>
              </a:xfrm>
              <a:custGeom>
                <a:avLst/>
                <a:gdLst>
                  <a:gd name="connsiteX0" fmla="*/ 1530 w 486603"/>
                  <a:gd name="connsiteY0" fmla="*/ 92256 h 107257"/>
                  <a:gd name="connsiteX1" fmla="*/ 206318 w 486603"/>
                  <a:gd name="connsiteY1" fmla="*/ 31931 h 107257"/>
                  <a:gd name="connsiteX2" fmla="*/ 190443 w 486603"/>
                  <a:gd name="connsiteY2" fmla="*/ 31931 h 107257"/>
                  <a:gd name="connsiteX3" fmla="*/ 315855 w 486603"/>
                  <a:gd name="connsiteY3" fmla="*/ 27168 h 107257"/>
                  <a:gd name="connsiteX4" fmla="*/ 426980 w 486603"/>
                  <a:gd name="connsiteY4" fmla="*/ 73206 h 107257"/>
                  <a:gd name="connsiteX5" fmla="*/ 485718 w 486603"/>
                  <a:gd name="connsiteY5" fmla="*/ 106543 h 107257"/>
                  <a:gd name="connsiteX6" fmla="*/ 384118 w 486603"/>
                  <a:gd name="connsiteY6" fmla="*/ 41456 h 107257"/>
                  <a:gd name="connsiteX7" fmla="*/ 219018 w 486603"/>
                  <a:gd name="connsiteY7" fmla="*/ 181 h 107257"/>
                  <a:gd name="connsiteX8" fmla="*/ 168218 w 486603"/>
                  <a:gd name="connsiteY8" fmla="*/ 27168 h 107257"/>
                  <a:gd name="connsiteX9" fmla="*/ 199968 w 486603"/>
                  <a:gd name="connsiteY9" fmla="*/ 46218 h 107257"/>
                  <a:gd name="connsiteX10" fmla="*/ 150755 w 486603"/>
                  <a:gd name="connsiteY10" fmla="*/ 35106 h 107257"/>
                  <a:gd name="connsiteX11" fmla="*/ 131705 w 486603"/>
                  <a:gd name="connsiteY11" fmla="*/ 30343 h 107257"/>
                  <a:gd name="connsiteX12" fmla="*/ 112655 w 486603"/>
                  <a:gd name="connsiteY12" fmla="*/ 33518 h 107257"/>
                  <a:gd name="connsiteX13" fmla="*/ 1530 w 486603"/>
                  <a:gd name="connsiteY13" fmla="*/ 92256 h 10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603" h="107257">
                    <a:moveTo>
                      <a:pt x="1530" y="92256"/>
                    </a:moveTo>
                    <a:cubicBezTo>
                      <a:pt x="17140" y="91992"/>
                      <a:pt x="174833" y="41985"/>
                      <a:pt x="206318" y="31931"/>
                    </a:cubicBezTo>
                    <a:cubicBezTo>
                      <a:pt x="237803" y="21877"/>
                      <a:pt x="190443" y="31931"/>
                      <a:pt x="190443" y="31931"/>
                    </a:cubicBezTo>
                    <a:cubicBezTo>
                      <a:pt x="208699" y="31137"/>
                      <a:pt x="276432" y="20289"/>
                      <a:pt x="315855" y="27168"/>
                    </a:cubicBezTo>
                    <a:cubicBezTo>
                      <a:pt x="355278" y="34047"/>
                      <a:pt x="398670" y="59977"/>
                      <a:pt x="426980" y="73206"/>
                    </a:cubicBezTo>
                    <a:cubicBezTo>
                      <a:pt x="455290" y="86435"/>
                      <a:pt x="492862" y="111835"/>
                      <a:pt x="485718" y="106543"/>
                    </a:cubicBezTo>
                    <a:cubicBezTo>
                      <a:pt x="478574" y="101251"/>
                      <a:pt x="428568" y="59183"/>
                      <a:pt x="384118" y="41456"/>
                    </a:cubicBezTo>
                    <a:cubicBezTo>
                      <a:pt x="339668" y="23729"/>
                      <a:pt x="255001" y="2562"/>
                      <a:pt x="219018" y="181"/>
                    </a:cubicBezTo>
                    <a:cubicBezTo>
                      <a:pt x="183035" y="-2200"/>
                      <a:pt x="171393" y="19495"/>
                      <a:pt x="168218" y="27168"/>
                    </a:cubicBezTo>
                    <a:cubicBezTo>
                      <a:pt x="165043" y="34841"/>
                      <a:pt x="202878" y="44895"/>
                      <a:pt x="199968" y="46218"/>
                    </a:cubicBezTo>
                    <a:cubicBezTo>
                      <a:pt x="197058" y="47541"/>
                      <a:pt x="162132" y="37752"/>
                      <a:pt x="150755" y="35106"/>
                    </a:cubicBezTo>
                    <a:cubicBezTo>
                      <a:pt x="139378" y="32460"/>
                      <a:pt x="138055" y="30608"/>
                      <a:pt x="131705" y="30343"/>
                    </a:cubicBezTo>
                    <a:cubicBezTo>
                      <a:pt x="125355" y="30078"/>
                      <a:pt x="130911" y="26903"/>
                      <a:pt x="112655" y="33518"/>
                    </a:cubicBezTo>
                    <a:cubicBezTo>
                      <a:pt x="94399" y="40133"/>
                      <a:pt x="-14080" y="92520"/>
                      <a:pt x="1530" y="922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B1DD9E45-D13B-400D-B8D8-B43068658F44}"/>
                  </a:ext>
                </a:extLst>
              </p:cNvPr>
              <p:cNvSpPr/>
              <p:nvPr/>
            </p:nvSpPr>
            <p:spPr>
              <a:xfrm>
                <a:off x="4055240" y="3697609"/>
                <a:ext cx="104242" cy="175892"/>
              </a:xfrm>
              <a:custGeom>
                <a:avLst/>
                <a:gdLst>
                  <a:gd name="connsiteX0" fmla="*/ 104010 w 104242"/>
                  <a:gd name="connsiteY0" fmla="*/ 1266 h 175892"/>
                  <a:gd name="connsiteX1" fmla="*/ 7173 w 104242"/>
                  <a:gd name="connsiteY1" fmla="*/ 113979 h 175892"/>
                  <a:gd name="connsiteX2" fmla="*/ 7173 w 104242"/>
                  <a:gd name="connsiteY2" fmla="*/ 175891 h 175892"/>
                  <a:gd name="connsiteX3" fmla="*/ 7173 w 104242"/>
                  <a:gd name="connsiteY3" fmla="*/ 112391 h 175892"/>
                  <a:gd name="connsiteX4" fmla="*/ 34160 w 104242"/>
                  <a:gd name="connsiteY4" fmla="*/ 55241 h 175892"/>
                  <a:gd name="connsiteX5" fmla="*/ 104010 w 104242"/>
                  <a:gd name="connsiteY5" fmla="*/ 1266 h 17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42" h="175892">
                    <a:moveTo>
                      <a:pt x="104010" y="1266"/>
                    </a:moveTo>
                    <a:cubicBezTo>
                      <a:pt x="99512" y="11056"/>
                      <a:pt x="23312" y="84875"/>
                      <a:pt x="7173" y="113979"/>
                    </a:cubicBezTo>
                    <a:cubicBezTo>
                      <a:pt x="-8967" y="143083"/>
                      <a:pt x="7173" y="176156"/>
                      <a:pt x="7173" y="175891"/>
                    </a:cubicBezTo>
                    <a:cubicBezTo>
                      <a:pt x="7173" y="175626"/>
                      <a:pt x="2675" y="132499"/>
                      <a:pt x="7173" y="112391"/>
                    </a:cubicBezTo>
                    <a:cubicBezTo>
                      <a:pt x="11671" y="92283"/>
                      <a:pt x="21989" y="69264"/>
                      <a:pt x="34160" y="55241"/>
                    </a:cubicBezTo>
                    <a:cubicBezTo>
                      <a:pt x="46331" y="41218"/>
                      <a:pt x="108508" y="-8524"/>
                      <a:pt x="104010" y="12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09EA84DE-815B-4474-B517-2A208FBCA543}"/>
                  </a:ext>
                </a:extLst>
              </p:cNvPr>
              <p:cNvSpPr/>
              <p:nvPr/>
            </p:nvSpPr>
            <p:spPr>
              <a:xfrm>
                <a:off x="4592517" y="3703941"/>
                <a:ext cx="176455" cy="187403"/>
              </a:xfrm>
              <a:custGeom>
                <a:avLst/>
                <a:gdLst>
                  <a:gd name="connsiteX0" fmla="*/ 4883 w 176455"/>
                  <a:gd name="connsiteY0" fmla="*/ 1284 h 187403"/>
                  <a:gd name="connsiteX1" fmla="*/ 130296 w 176455"/>
                  <a:gd name="connsiteY1" fmla="*/ 83834 h 187403"/>
                  <a:gd name="connsiteX2" fmla="*/ 176333 w 176455"/>
                  <a:gd name="connsiteY2" fmla="*/ 96534 h 187403"/>
                  <a:gd name="connsiteX3" fmla="*/ 119183 w 176455"/>
                  <a:gd name="connsiteY3" fmla="*/ 110822 h 187403"/>
                  <a:gd name="connsiteX4" fmla="*/ 81083 w 176455"/>
                  <a:gd name="connsiteY4" fmla="*/ 166384 h 187403"/>
                  <a:gd name="connsiteX5" fmla="*/ 1708 w 176455"/>
                  <a:gd name="connsiteY5" fmla="*/ 126697 h 187403"/>
                  <a:gd name="connsiteX6" fmla="*/ 47746 w 176455"/>
                  <a:gd name="connsiteY6" fmla="*/ 167972 h 187403"/>
                  <a:gd name="connsiteX7" fmla="*/ 121 w 176455"/>
                  <a:gd name="connsiteY7" fmla="*/ 187022 h 187403"/>
                  <a:gd name="connsiteX8" fmla="*/ 65208 w 176455"/>
                  <a:gd name="connsiteY8" fmla="*/ 152097 h 187403"/>
                  <a:gd name="connsiteX9" fmla="*/ 127121 w 176455"/>
                  <a:gd name="connsiteY9" fmla="*/ 120347 h 187403"/>
                  <a:gd name="connsiteX10" fmla="*/ 101721 w 176455"/>
                  <a:gd name="connsiteY10" fmla="*/ 91772 h 187403"/>
                  <a:gd name="connsiteX11" fmla="*/ 49333 w 176455"/>
                  <a:gd name="connsiteY11" fmla="*/ 36209 h 187403"/>
                  <a:gd name="connsiteX12" fmla="*/ 4883 w 176455"/>
                  <a:gd name="connsiteY12" fmla="*/ 1284 h 18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6455" h="187403">
                    <a:moveTo>
                      <a:pt x="4883" y="1284"/>
                    </a:moveTo>
                    <a:cubicBezTo>
                      <a:pt x="18377" y="9221"/>
                      <a:pt x="101721" y="67959"/>
                      <a:pt x="130296" y="83834"/>
                    </a:cubicBezTo>
                    <a:cubicBezTo>
                      <a:pt x="158871" y="99709"/>
                      <a:pt x="178185" y="92036"/>
                      <a:pt x="176333" y="96534"/>
                    </a:cubicBezTo>
                    <a:cubicBezTo>
                      <a:pt x="174481" y="101032"/>
                      <a:pt x="135058" y="99180"/>
                      <a:pt x="119183" y="110822"/>
                    </a:cubicBezTo>
                    <a:cubicBezTo>
                      <a:pt x="103308" y="122464"/>
                      <a:pt x="100662" y="163738"/>
                      <a:pt x="81083" y="166384"/>
                    </a:cubicBezTo>
                    <a:cubicBezTo>
                      <a:pt x="61504" y="169030"/>
                      <a:pt x="7264" y="126432"/>
                      <a:pt x="1708" y="126697"/>
                    </a:cubicBezTo>
                    <a:cubicBezTo>
                      <a:pt x="-3848" y="126962"/>
                      <a:pt x="48010" y="157918"/>
                      <a:pt x="47746" y="167972"/>
                    </a:cubicBezTo>
                    <a:cubicBezTo>
                      <a:pt x="47482" y="178026"/>
                      <a:pt x="-2789" y="189668"/>
                      <a:pt x="121" y="187022"/>
                    </a:cubicBezTo>
                    <a:cubicBezTo>
                      <a:pt x="3031" y="184376"/>
                      <a:pt x="44041" y="163210"/>
                      <a:pt x="65208" y="152097"/>
                    </a:cubicBezTo>
                    <a:cubicBezTo>
                      <a:pt x="86375" y="140985"/>
                      <a:pt x="121036" y="130401"/>
                      <a:pt x="127121" y="120347"/>
                    </a:cubicBezTo>
                    <a:cubicBezTo>
                      <a:pt x="133206" y="110293"/>
                      <a:pt x="114686" y="105795"/>
                      <a:pt x="101721" y="91772"/>
                    </a:cubicBezTo>
                    <a:cubicBezTo>
                      <a:pt x="88756" y="77749"/>
                      <a:pt x="58858" y="48115"/>
                      <a:pt x="49333" y="36209"/>
                    </a:cubicBezTo>
                    <a:cubicBezTo>
                      <a:pt x="39808" y="24303"/>
                      <a:pt x="-8611" y="-6653"/>
                      <a:pt x="4883" y="1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652A0CDA-1F3B-40A1-B5A0-D49B80519C27}"/>
                  </a:ext>
                </a:extLst>
              </p:cNvPr>
              <p:cNvSpPr/>
              <p:nvPr/>
            </p:nvSpPr>
            <p:spPr>
              <a:xfrm>
                <a:off x="4143631" y="3563938"/>
                <a:ext cx="475115" cy="117555"/>
              </a:xfrm>
              <a:custGeom>
                <a:avLst/>
                <a:gdLst>
                  <a:gd name="connsiteX0" fmla="*/ 1332 w 475115"/>
                  <a:gd name="connsiteY0" fmla="*/ 117475 h 117555"/>
                  <a:gd name="connsiteX1" fmla="*/ 226757 w 475115"/>
                  <a:gd name="connsiteY1" fmla="*/ 25400 h 117555"/>
                  <a:gd name="connsiteX2" fmla="*/ 179132 w 475115"/>
                  <a:gd name="connsiteY2" fmla="*/ 38100 h 117555"/>
                  <a:gd name="connsiteX3" fmla="*/ 333119 w 475115"/>
                  <a:gd name="connsiteY3" fmla="*/ 42862 h 117555"/>
                  <a:gd name="connsiteX4" fmla="*/ 474407 w 475115"/>
                  <a:gd name="connsiteY4" fmla="*/ 65087 h 117555"/>
                  <a:gd name="connsiteX5" fmla="*/ 387094 w 475115"/>
                  <a:gd name="connsiteY5" fmla="*/ 36512 h 117555"/>
                  <a:gd name="connsiteX6" fmla="*/ 372807 w 475115"/>
                  <a:gd name="connsiteY6" fmla="*/ 22225 h 117555"/>
                  <a:gd name="connsiteX7" fmla="*/ 231519 w 475115"/>
                  <a:gd name="connsiteY7" fmla="*/ 0 h 117555"/>
                  <a:gd name="connsiteX8" fmla="*/ 307719 w 475115"/>
                  <a:gd name="connsiteY8" fmla="*/ 22225 h 117555"/>
                  <a:gd name="connsiteX9" fmla="*/ 172782 w 475115"/>
                  <a:gd name="connsiteY9" fmla="*/ 25400 h 117555"/>
                  <a:gd name="connsiteX10" fmla="*/ 134682 w 475115"/>
                  <a:gd name="connsiteY10" fmla="*/ 41275 h 117555"/>
                  <a:gd name="connsiteX11" fmla="*/ 1332 w 475115"/>
                  <a:gd name="connsiteY11" fmla="*/ 117475 h 11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5115" h="117555">
                    <a:moveTo>
                      <a:pt x="1332" y="117475"/>
                    </a:moveTo>
                    <a:cubicBezTo>
                      <a:pt x="16678" y="114829"/>
                      <a:pt x="197124" y="38629"/>
                      <a:pt x="226757" y="25400"/>
                    </a:cubicBezTo>
                    <a:cubicBezTo>
                      <a:pt x="256390" y="12171"/>
                      <a:pt x="161405" y="35190"/>
                      <a:pt x="179132" y="38100"/>
                    </a:cubicBezTo>
                    <a:cubicBezTo>
                      <a:pt x="196859" y="41010"/>
                      <a:pt x="283907" y="38364"/>
                      <a:pt x="333119" y="42862"/>
                    </a:cubicBezTo>
                    <a:cubicBezTo>
                      <a:pt x="382331" y="47360"/>
                      <a:pt x="465411" y="66145"/>
                      <a:pt x="474407" y="65087"/>
                    </a:cubicBezTo>
                    <a:cubicBezTo>
                      <a:pt x="483403" y="64029"/>
                      <a:pt x="404027" y="43656"/>
                      <a:pt x="387094" y="36512"/>
                    </a:cubicBezTo>
                    <a:cubicBezTo>
                      <a:pt x="370161" y="29368"/>
                      <a:pt x="398736" y="28310"/>
                      <a:pt x="372807" y="22225"/>
                    </a:cubicBezTo>
                    <a:cubicBezTo>
                      <a:pt x="346878" y="16140"/>
                      <a:pt x="242367" y="0"/>
                      <a:pt x="231519" y="0"/>
                    </a:cubicBezTo>
                    <a:cubicBezTo>
                      <a:pt x="220671" y="0"/>
                      <a:pt x="317508" y="17992"/>
                      <a:pt x="307719" y="22225"/>
                    </a:cubicBezTo>
                    <a:cubicBezTo>
                      <a:pt x="297930" y="26458"/>
                      <a:pt x="201622" y="22225"/>
                      <a:pt x="172782" y="25400"/>
                    </a:cubicBezTo>
                    <a:cubicBezTo>
                      <a:pt x="143943" y="28575"/>
                      <a:pt x="161670" y="25400"/>
                      <a:pt x="134682" y="41275"/>
                    </a:cubicBezTo>
                    <a:cubicBezTo>
                      <a:pt x="107695" y="57150"/>
                      <a:pt x="-14014" y="120121"/>
                      <a:pt x="1332" y="1174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2E36CD2C-0EA4-48A2-AC20-1289FB6EF552}"/>
                  </a:ext>
                </a:extLst>
              </p:cNvPr>
              <p:cNvSpPr/>
              <p:nvPr/>
            </p:nvSpPr>
            <p:spPr>
              <a:xfrm>
                <a:off x="4311440" y="3687763"/>
                <a:ext cx="282787" cy="200086"/>
              </a:xfrm>
              <a:custGeom>
                <a:avLst/>
                <a:gdLst>
                  <a:gd name="connsiteX0" fmla="*/ 43073 w 282787"/>
                  <a:gd name="connsiteY0" fmla="*/ 0 h 200086"/>
                  <a:gd name="connsiteX1" fmla="*/ 210 w 282787"/>
                  <a:gd name="connsiteY1" fmla="*/ 82550 h 200086"/>
                  <a:gd name="connsiteX2" fmla="*/ 58948 w 282787"/>
                  <a:gd name="connsiteY2" fmla="*/ 180975 h 200086"/>
                  <a:gd name="connsiteX3" fmla="*/ 154198 w 282787"/>
                  <a:gd name="connsiteY3" fmla="*/ 200025 h 200086"/>
                  <a:gd name="connsiteX4" fmla="*/ 204998 w 282787"/>
                  <a:gd name="connsiteY4" fmla="*/ 179387 h 200086"/>
                  <a:gd name="connsiteX5" fmla="*/ 235160 w 282787"/>
                  <a:gd name="connsiteY5" fmla="*/ 115887 h 200086"/>
                  <a:gd name="connsiteX6" fmla="*/ 282785 w 282787"/>
                  <a:gd name="connsiteY6" fmla="*/ 61912 h 200086"/>
                  <a:gd name="connsiteX7" fmla="*/ 236748 w 282787"/>
                  <a:gd name="connsiteY7" fmla="*/ 31750 h 200086"/>
                  <a:gd name="connsiteX8" fmla="*/ 131973 w 282787"/>
                  <a:gd name="connsiteY8" fmla="*/ 11112 h 200086"/>
                  <a:gd name="connsiteX9" fmla="*/ 43073 w 282787"/>
                  <a:gd name="connsiteY9" fmla="*/ 0 h 20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787" h="200086">
                    <a:moveTo>
                      <a:pt x="43073" y="0"/>
                    </a:moveTo>
                    <a:cubicBezTo>
                      <a:pt x="20318" y="26194"/>
                      <a:pt x="-2436" y="52388"/>
                      <a:pt x="210" y="82550"/>
                    </a:cubicBezTo>
                    <a:cubicBezTo>
                      <a:pt x="2856" y="112712"/>
                      <a:pt x="33283" y="161396"/>
                      <a:pt x="58948" y="180975"/>
                    </a:cubicBezTo>
                    <a:cubicBezTo>
                      <a:pt x="84613" y="200554"/>
                      <a:pt x="129856" y="200290"/>
                      <a:pt x="154198" y="200025"/>
                    </a:cubicBezTo>
                    <a:cubicBezTo>
                      <a:pt x="178540" y="199760"/>
                      <a:pt x="191504" y="193410"/>
                      <a:pt x="204998" y="179387"/>
                    </a:cubicBezTo>
                    <a:cubicBezTo>
                      <a:pt x="218492" y="165364"/>
                      <a:pt x="222196" y="135466"/>
                      <a:pt x="235160" y="115887"/>
                    </a:cubicBezTo>
                    <a:cubicBezTo>
                      <a:pt x="248124" y="96308"/>
                      <a:pt x="282520" y="75935"/>
                      <a:pt x="282785" y="61912"/>
                    </a:cubicBezTo>
                    <a:cubicBezTo>
                      <a:pt x="283050" y="47889"/>
                      <a:pt x="261883" y="40217"/>
                      <a:pt x="236748" y="31750"/>
                    </a:cubicBezTo>
                    <a:cubicBezTo>
                      <a:pt x="211613" y="23283"/>
                      <a:pt x="159490" y="16404"/>
                      <a:pt x="131973" y="11112"/>
                    </a:cubicBezTo>
                    <a:lnTo>
                      <a:pt x="430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F2AC55A6-7289-4B80-9B2B-6B5CD278B46F}"/>
                  </a:ext>
                </a:extLst>
              </p:cNvPr>
              <p:cNvSpPr/>
              <p:nvPr/>
            </p:nvSpPr>
            <p:spPr>
              <a:xfrm>
                <a:off x="4413251" y="374650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9CCFBBA6-EBB2-411F-AD71-EC83F7BCD641}"/>
                  </a:ext>
                </a:extLst>
              </p:cNvPr>
              <p:cNvSpPr/>
              <p:nvPr/>
            </p:nvSpPr>
            <p:spPr>
              <a:xfrm>
                <a:off x="4108182" y="3525354"/>
                <a:ext cx="313051" cy="160843"/>
              </a:xfrm>
              <a:custGeom>
                <a:avLst/>
                <a:gdLst>
                  <a:gd name="connsiteX0" fmla="*/ 268 w 313051"/>
                  <a:gd name="connsiteY0" fmla="*/ 160821 h 160843"/>
                  <a:gd name="connsiteX1" fmla="*/ 171718 w 313051"/>
                  <a:gd name="connsiteY1" fmla="*/ 22709 h 160843"/>
                  <a:gd name="connsiteX2" fmla="*/ 139968 w 313051"/>
                  <a:gd name="connsiteY2" fmla="*/ 41759 h 160843"/>
                  <a:gd name="connsiteX3" fmla="*/ 214581 w 313051"/>
                  <a:gd name="connsiteY3" fmla="*/ 14771 h 160843"/>
                  <a:gd name="connsiteX4" fmla="*/ 313006 w 313051"/>
                  <a:gd name="connsiteY4" fmla="*/ 24296 h 160843"/>
                  <a:gd name="connsiteX5" fmla="*/ 201881 w 313051"/>
                  <a:gd name="connsiteY5" fmla="*/ 484 h 160843"/>
                  <a:gd name="connsiteX6" fmla="*/ 168543 w 313051"/>
                  <a:gd name="connsiteY6" fmla="*/ 11596 h 160843"/>
                  <a:gd name="connsiteX7" fmla="*/ 132031 w 313051"/>
                  <a:gd name="connsiteY7" fmla="*/ 49696 h 160843"/>
                  <a:gd name="connsiteX8" fmla="*/ 132031 w 313051"/>
                  <a:gd name="connsiteY8" fmla="*/ 33821 h 160843"/>
                  <a:gd name="connsiteX9" fmla="*/ 268 w 313051"/>
                  <a:gd name="connsiteY9" fmla="*/ 160821 h 16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051" h="160843">
                    <a:moveTo>
                      <a:pt x="268" y="160821"/>
                    </a:moveTo>
                    <a:cubicBezTo>
                      <a:pt x="6883" y="158969"/>
                      <a:pt x="148435" y="42553"/>
                      <a:pt x="171718" y="22709"/>
                    </a:cubicBezTo>
                    <a:cubicBezTo>
                      <a:pt x="195001" y="2865"/>
                      <a:pt x="132824" y="43082"/>
                      <a:pt x="139968" y="41759"/>
                    </a:cubicBezTo>
                    <a:cubicBezTo>
                      <a:pt x="147112" y="40436"/>
                      <a:pt x="185742" y="17681"/>
                      <a:pt x="214581" y="14771"/>
                    </a:cubicBezTo>
                    <a:cubicBezTo>
                      <a:pt x="243420" y="11861"/>
                      <a:pt x="315123" y="26677"/>
                      <a:pt x="313006" y="24296"/>
                    </a:cubicBezTo>
                    <a:cubicBezTo>
                      <a:pt x="310889" y="21915"/>
                      <a:pt x="225958" y="2601"/>
                      <a:pt x="201881" y="484"/>
                    </a:cubicBezTo>
                    <a:cubicBezTo>
                      <a:pt x="177804" y="-1633"/>
                      <a:pt x="180185" y="3394"/>
                      <a:pt x="168543" y="11596"/>
                    </a:cubicBezTo>
                    <a:cubicBezTo>
                      <a:pt x="156901" y="19798"/>
                      <a:pt x="138116" y="45992"/>
                      <a:pt x="132031" y="49696"/>
                    </a:cubicBezTo>
                    <a:cubicBezTo>
                      <a:pt x="125946" y="53400"/>
                      <a:pt x="152669" y="16094"/>
                      <a:pt x="132031" y="33821"/>
                    </a:cubicBezTo>
                    <a:cubicBezTo>
                      <a:pt x="111393" y="51548"/>
                      <a:pt x="-6347" y="162673"/>
                      <a:pt x="268" y="1608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74B8FB9D-F0C6-4A48-8AA9-42CF21778F1E}"/>
                  </a:ext>
                </a:extLst>
              </p:cNvPr>
              <p:cNvSpPr/>
              <p:nvPr/>
            </p:nvSpPr>
            <p:spPr>
              <a:xfrm>
                <a:off x="3867139" y="3355275"/>
                <a:ext cx="371209" cy="72179"/>
              </a:xfrm>
              <a:custGeom>
                <a:avLst/>
                <a:gdLst>
                  <a:gd name="connsiteX0" fmla="*/ 11 w 371209"/>
                  <a:gd name="connsiteY0" fmla="*/ 64200 h 72179"/>
                  <a:gd name="connsiteX1" fmla="*/ 160349 w 371209"/>
                  <a:gd name="connsiteY1" fmla="*/ 61025 h 72179"/>
                  <a:gd name="connsiteX2" fmla="*/ 368311 w 371209"/>
                  <a:gd name="connsiteY2" fmla="*/ 700 h 72179"/>
                  <a:gd name="connsiteX3" fmla="*/ 273061 w 371209"/>
                  <a:gd name="connsiteY3" fmla="*/ 30863 h 72179"/>
                  <a:gd name="connsiteX4" fmla="*/ 147649 w 371209"/>
                  <a:gd name="connsiteY4" fmla="*/ 72138 h 72179"/>
                  <a:gd name="connsiteX5" fmla="*/ 250836 w 371209"/>
                  <a:gd name="connsiteY5" fmla="*/ 22925 h 72179"/>
                  <a:gd name="connsiteX6" fmla="*/ 152411 w 371209"/>
                  <a:gd name="connsiteY6" fmla="*/ 46738 h 72179"/>
                  <a:gd name="connsiteX7" fmla="*/ 11 w 371209"/>
                  <a:gd name="connsiteY7" fmla="*/ 64200 h 7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209" h="72179">
                    <a:moveTo>
                      <a:pt x="11" y="64200"/>
                    </a:moveTo>
                    <a:cubicBezTo>
                      <a:pt x="1334" y="66581"/>
                      <a:pt x="98966" y="71608"/>
                      <a:pt x="160349" y="61025"/>
                    </a:cubicBezTo>
                    <a:cubicBezTo>
                      <a:pt x="221732" y="50442"/>
                      <a:pt x="349526" y="5727"/>
                      <a:pt x="368311" y="700"/>
                    </a:cubicBezTo>
                    <a:cubicBezTo>
                      <a:pt x="387096" y="-4327"/>
                      <a:pt x="309838" y="18957"/>
                      <a:pt x="273061" y="30863"/>
                    </a:cubicBezTo>
                    <a:cubicBezTo>
                      <a:pt x="236284" y="42769"/>
                      <a:pt x="151353" y="73461"/>
                      <a:pt x="147649" y="72138"/>
                    </a:cubicBezTo>
                    <a:cubicBezTo>
                      <a:pt x="143945" y="70815"/>
                      <a:pt x="250042" y="27158"/>
                      <a:pt x="250836" y="22925"/>
                    </a:cubicBezTo>
                    <a:cubicBezTo>
                      <a:pt x="251630" y="18692"/>
                      <a:pt x="193421" y="41182"/>
                      <a:pt x="152411" y="46738"/>
                    </a:cubicBezTo>
                    <a:cubicBezTo>
                      <a:pt x="111401" y="52294"/>
                      <a:pt x="-1312" y="61819"/>
                      <a:pt x="11" y="642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949069C0-5503-4C15-923C-722C52CB0424}"/>
                  </a:ext>
                </a:extLst>
              </p:cNvPr>
              <p:cNvSpPr/>
              <p:nvPr/>
            </p:nvSpPr>
            <p:spPr>
              <a:xfrm>
                <a:off x="3840127" y="3335295"/>
                <a:ext cx="1074773" cy="120693"/>
              </a:xfrm>
              <a:custGeom>
                <a:avLst/>
                <a:gdLst>
                  <a:gd name="connsiteX0" fmla="*/ 36 w 1074773"/>
                  <a:gd name="connsiteY0" fmla="*/ 101643 h 120693"/>
                  <a:gd name="connsiteX1" fmla="*/ 155611 w 1074773"/>
                  <a:gd name="connsiteY1" fmla="*/ 117518 h 120693"/>
                  <a:gd name="connsiteX2" fmla="*/ 169898 w 1074773"/>
                  <a:gd name="connsiteY2" fmla="*/ 111168 h 120693"/>
                  <a:gd name="connsiteX3" fmla="*/ 403261 w 1074773"/>
                  <a:gd name="connsiteY3" fmla="*/ 47668 h 120693"/>
                  <a:gd name="connsiteX4" fmla="*/ 439773 w 1074773"/>
                  <a:gd name="connsiteY4" fmla="*/ 47668 h 120693"/>
                  <a:gd name="connsiteX5" fmla="*/ 500098 w 1074773"/>
                  <a:gd name="connsiteY5" fmla="*/ 25443 h 120693"/>
                  <a:gd name="connsiteX6" fmla="*/ 468348 w 1074773"/>
                  <a:gd name="connsiteY6" fmla="*/ 43 h 120693"/>
                  <a:gd name="connsiteX7" fmla="*/ 628686 w 1074773"/>
                  <a:gd name="connsiteY7" fmla="*/ 31793 h 120693"/>
                  <a:gd name="connsiteX8" fmla="*/ 730286 w 1074773"/>
                  <a:gd name="connsiteY8" fmla="*/ 42905 h 120693"/>
                  <a:gd name="connsiteX9" fmla="*/ 954123 w 1074773"/>
                  <a:gd name="connsiteY9" fmla="*/ 98468 h 120693"/>
                  <a:gd name="connsiteX10" fmla="*/ 958886 w 1074773"/>
                  <a:gd name="connsiteY10" fmla="*/ 88943 h 120693"/>
                  <a:gd name="connsiteX11" fmla="*/ 1074773 w 1074773"/>
                  <a:gd name="connsiteY11" fmla="*/ 120693 h 120693"/>
                  <a:gd name="connsiteX12" fmla="*/ 887448 w 1074773"/>
                  <a:gd name="connsiteY12" fmla="*/ 71480 h 120693"/>
                  <a:gd name="connsiteX13" fmla="*/ 560423 w 1074773"/>
                  <a:gd name="connsiteY13" fmla="*/ 12743 h 120693"/>
                  <a:gd name="connsiteX14" fmla="*/ 482636 w 1074773"/>
                  <a:gd name="connsiteY14" fmla="*/ 6393 h 120693"/>
                  <a:gd name="connsiteX15" fmla="*/ 438186 w 1074773"/>
                  <a:gd name="connsiteY15" fmla="*/ 33380 h 120693"/>
                  <a:gd name="connsiteX16" fmla="*/ 187361 w 1074773"/>
                  <a:gd name="connsiteY16" fmla="*/ 98468 h 120693"/>
                  <a:gd name="connsiteX17" fmla="*/ 141323 w 1074773"/>
                  <a:gd name="connsiteY17" fmla="*/ 103230 h 120693"/>
                  <a:gd name="connsiteX18" fmla="*/ 36 w 1074773"/>
                  <a:gd name="connsiteY18" fmla="*/ 101643 h 12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74773" h="120693">
                    <a:moveTo>
                      <a:pt x="36" y="101643"/>
                    </a:moveTo>
                    <a:cubicBezTo>
                      <a:pt x="2417" y="104024"/>
                      <a:pt x="127301" y="115931"/>
                      <a:pt x="155611" y="117518"/>
                    </a:cubicBezTo>
                    <a:cubicBezTo>
                      <a:pt x="183921" y="119105"/>
                      <a:pt x="128623" y="122810"/>
                      <a:pt x="169898" y="111168"/>
                    </a:cubicBezTo>
                    <a:lnTo>
                      <a:pt x="403261" y="47668"/>
                    </a:lnTo>
                    <a:cubicBezTo>
                      <a:pt x="448240" y="37085"/>
                      <a:pt x="423634" y="51372"/>
                      <a:pt x="439773" y="47668"/>
                    </a:cubicBezTo>
                    <a:cubicBezTo>
                      <a:pt x="455912" y="43964"/>
                      <a:pt x="495336" y="33380"/>
                      <a:pt x="500098" y="25443"/>
                    </a:cubicBezTo>
                    <a:cubicBezTo>
                      <a:pt x="504861" y="17505"/>
                      <a:pt x="446917" y="-1015"/>
                      <a:pt x="468348" y="43"/>
                    </a:cubicBezTo>
                    <a:cubicBezTo>
                      <a:pt x="489779" y="1101"/>
                      <a:pt x="585030" y="24649"/>
                      <a:pt x="628686" y="31793"/>
                    </a:cubicBezTo>
                    <a:cubicBezTo>
                      <a:pt x="672342" y="38937"/>
                      <a:pt x="676046" y="31792"/>
                      <a:pt x="730286" y="42905"/>
                    </a:cubicBezTo>
                    <a:cubicBezTo>
                      <a:pt x="784526" y="54018"/>
                      <a:pt x="916023" y="90795"/>
                      <a:pt x="954123" y="98468"/>
                    </a:cubicBezTo>
                    <a:cubicBezTo>
                      <a:pt x="992223" y="106141"/>
                      <a:pt x="938778" y="85239"/>
                      <a:pt x="958886" y="88943"/>
                    </a:cubicBezTo>
                    <a:cubicBezTo>
                      <a:pt x="978994" y="92647"/>
                      <a:pt x="1074773" y="120693"/>
                      <a:pt x="1074773" y="120693"/>
                    </a:cubicBezTo>
                    <a:cubicBezTo>
                      <a:pt x="1062867" y="117783"/>
                      <a:pt x="973173" y="89472"/>
                      <a:pt x="887448" y="71480"/>
                    </a:cubicBezTo>
                    <a:cubicBezTo>
                      <a:pt x="801723" y="53488"/>
                      <a:pt x="627892" y="23591"/>
                      <a:pt x="560423" y="12743"/>
                    </a:cubicBezTo>
                    <a:cubicBezTo>
                      <a:pt x="492954" y="1895"/>
                      <a:pt x="503009" y="2954"/>
                      <a:pt x="482636" y="6393"/>
                    </a:cubicBezTo>
                    <a:cubicBezTo>
                      <a:pt x="462263" y="9832"/>
                      <a:pt x="487399" y="18034"/>
                      <a:pt x="438186" y="33380"/>
                    </a:cubicBezTo>
                    <a:cubicBezTo>
                      <a:pt x="388973" y="48726"/>
                      <a:pt x="236838" y="86826"/>
                      <a:pt x="187361" y="98468"/>
                    </a:cubicBezTo>
                    <a:cubicBezTo>
                      <a:pt x="137884" y="110110"/>
                      <a:pt x="168840" y="103759"/>
                      <a:pt x="141323" y="103230"/>
                    </a:cubicBezTo>
                    <a:cubicBezTo>
                      <a:pt x="113806" y="102701"/>
                      <a:pt x="-2345" y="99262"/>
                      <a:pt x="36" y="1016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1D4DCD35-04DD-41F5-A7F6-68FCA9B592CF}"/>
                  </a:ext>
                </a:extLst>
              </p:cNvPr>
              <p:cNvSpPr/>
              <p:nvPr/>
            </p:nvSpPr>
            <p:spPr>
              <a:xfrm>
                <a:off x="3830466" y="3264288"/>
                <a:ext cx="1061060" cy="179049"/>
              </a:xfrm>
              <a:custGeom>
                <a:avLst/>
                <a:gdLst>
                  <a:gd name="connsiteX0" fmla="*/ 172 w 1061060"/>
                  <a:gd name="connsiteY0" fmla="*/ 29775 h 179049"/>
                  <a:gd name="connsiteX1" fmla="*/ 60497 w 1061060"/>
                  <a:gd name="connsiteY1" fmla="*/ 109150 h 179049"/>
                  <a:gd name="connsiteX2" fmla="*/ 25572 w 1061060"/>
                  <a:gd name="connsiteY2" fmla="*/ 91687 h 179049"/>
                  <a:gd name="connsiteX3" fmla="*/ 43034 w 1061060"/>
                  <a:gd name="connsiteY3" fmla="*/ 155187 h 179049"/>
                  <a:gd name="connsiteX4" fmla="*/ 74784 w 1061060"/>
                  <a:gd name="connsiteY4" fmla="*/ 58350 h 179049"/>
                  <a:gd name="connsiteX5" fmla="*/ 243059 w 1061060"/>
                  <a:gd name="connsiteY5" fmla="*/ 20250 h 179049"/>
                  <a:gd name="connsiteX6" fmla="*/ 254172 w 1061060"/>
                  <a:gd name="connsiteY6" fmla="*/ 17075 h 179049"/>
                  <a:gd name="connsiteX7" fmla="*/ 385934 w 1061060"/>
                  <a:gd name="connsiteY7" fmla="*/ 12312 h 179049"/>
                  <a:gd name="connsiteX8" fmla="*/ 457372 w 1061060"/>
                  <a:gd name="connsiteY8" fmla="*/ 12312 h 179049"/>
                  <a:gd name="connsiteX9" fmla="*/ 411334 w 1061060"/>
                  <a:gd name="connsiteY9" fmla="*/ 12312 h 179049"/>
                  <a:gd name="connsiteX10" fmla="*/ 589134 w 1061060"/>
                  <a:gd name="connsiteY10" fmla="*/ 15487 h 179049"/>
                  <a:gd name="connsiteX11" fmla="*/ 681209 w 1061060"/>
                  <a:gd name="connsiteY11" fmla="*/ 42475 h 179049"/>
                  <a:gd name="connsiteX12" fmla="*/ 865359 w 1061060"/>
                  <a:gd name="connsiteY12" fmla="*/ 94862 h 179049"/>
                  <a:gd name="connsiteX13" fmla="*/ 1014584 w 1061060"/>
                  <a:gd name="connsiteY13" fmla="*/ 136137 h 179049"/>
                  <a:gd name="connsiteX14" fmla="*/ 1060622 w 1061060"/>
                  <a:gd name="connsiteY14" fmla="*/ 179000 h 179049"/>
                  <a:gd name="connsiteX15" fmla="*/ 993947 w 1061060"/>
                  <a:gd name="connsiteY15" fmla="*/ 142487 h 179049"/>
                  <a:gd name="connsiteX16" fmla="*/ 682797 w 1061060"/>
                  <a:gd name="connsiteY16" fmla="*/ 50412 h 179049"/>
                  <a:gd name="connsiteX17" fmla="*/ 473247 w 1061060"/>
                  <a:gd name="connsiteY17" fmla="*/ 4375 h 179049"/>
                  <a:gd name="connsiteX18" fmla="*/ 319259 w 1061060"/>
                  <a:gd name="connsiteY18" fmla="*/ 2787 h 179049"/>
                  <a:gd name="connsiteX19" fmla="*/ 379584 w 1061060"/>
                  <a:gd name="connsiteY19" fmla="*/ 12312 h 179049"/>
                  <a:gd name="connsiteX20" fmla="*/ 182734 w 1061060"/>
                  <a:gd name="connsiteY20" fmla="*/ 12312 h 179049"/>
                  <a:gd name="connsiteX21" fmla="*/ 93834 w 1061060"/>
                  <a:gd name="connsiteY21" fmla="*/ 52000 h 179049"/>
                  <a:gd name="connsiteX22" fmla="*/ 43034 w 1061060"/>
                  <a:gd name="connsiteY22" fmla="*/ 83750 h 179049"/>
                  <a:gd name="connsiteX23" fmla="*/ 172 w 1061060"/>
                  <a:gd name="connsiteY23" fmla="*/ 29775 h 17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61060" h="179049">
                    <a:moveTo>
                      <a:pt x="172" y="29775"/>
                    </a:moveTo>
                    <a:cubicBezTo>
                      <a:pt x="3082" y="34008"/>
                      <a:pt x="56264" y="98831"/>
                      <a:pt x="60497" y="109150"/>
                    </a:cubicBezTo>
                    <a:cubicBezTo>
                      <a:pt x="64730" y="119469"/>
                      <a:pt x="28483" y="84014"/>
                      <a:pt x="25572" y="91687"/>
                    </a:cubicBezTo>
                    <a:cubicBezTo>
                      <a:pt x="22661" y="99360"/>
                      <a:pt x="34832" y="160743"/>
                      <a:pt x="43034" y="155187"/>
                    </a:cubicBezTo>
                    <a:cubicBezTo>
                      <a:pt x="51236" y="149631"/>
                      <a:pt x="41446" y="80840"/>
                      <a:pt x="74784" y="58350"/>
                    </a:cubicBezTo>
                    <a:cubicBezTo>
                      <a:pt x="108122" y="35860"/>
                      <a:pt x="213161" y="27129"/>
                      <a:pt x="243059" y="20250"/>
                    </a:cubicBezTo>
                    <a:cubicBezTo>
                      <a:pt x="272957" y="13371"/>
                      <a:pt x="230360" y="18398"/>
                      <a:pt x="254172" y="17075"/>
                    </a:cubicBezTo>
                    <a:cubicBezTo>
                      <a:pt x="277984" y="15752"/>
                      <a:pt x="352067" y="13106"/>
                      <a:pt x="385934" y="12312"/>
                    </a:cubicBezTo>
                    <a:cubicBezTo>
                      <a:pt x="419801" y="11518"/>
                      <a:pt x="457372" y="12312"/>
                      <a:pt x="457372" y="12312"/>
                    </a:cubicBezTo>
                    <a:lnTo>
                      <a:pt x="411334" y="12312"/>
                    </a:lnTo>
                    <a:lnTo>
                      <a:pt x="589134" y="15487"/>
                    </a:lnTo>
                    <a:cubicBezTo>
                      <a:pt x="634113" y="20514"/>
                      <a:pt x="681209" y="42475"/>
                      <a:pt x="681209" y="42475"/>
                    </a:cubicBezTo>
                    <a:lnTo>
                      <a:pt x="865359" y="94862"/>
                    </a:lnTo>
                    <a:cubicBezTo>
                      <a:pt x="920921" y="110472"/>
                      <a:pt x="982040" y="122114"/>
                      <a:pt x="1014584" y="136137"/>
                    </a:cubicBezTo>
                    <a:cubicBezTo>
                      <a:pt x="1047128" y="150160"/>
                      <a:pt x="1064061" y="177942"/>
                      <a:pt x="1060622" y="179000"/>
                    </a:cubicBezTo>
                    <a:cubicBezTo>
                      <a:pt x="1057183" y="180058"/>
                      <a:pt x="1056918" y="163918"/>
                      <a:pt x="993947" y="142487"/>
                    </a:cubicBezTo>
                    <a:cubicBezTo>
                      <a:pt x="930976" y="121056"/>
                      <a:pt x="769580" y="73431"/>
                      <a:pt x="682797" y="50412"/>
                    </a:cubicBezTo>
                    <a:cubicBezTo>
                      <a:pt x="596014" y="27393"/>
                      <a:pt x="533837" y="12312"/>
                      <a:pt x="473247" y="4375"/>
                    </a:cubicBezTo>
                    <a:cubicBezTo>
                      <a:pt x="412657" y="-3563"/>
                      <a:pt x="334869" y="1464"/>
                      <a:pt x="319259" y="2787"/>
                    </a:cubicBezTo>
                    <a:cubicBezTo>
                      <a:pt x="303649" y="4110"/>
                      <a:pt x="402338" y="10725"/>
                      <a:pt x="379584" y="12312"/>
                    </a:cubicBezTo>
                    <a:cubicBezTo>
                      <a:pt x="356830" y="13899"/>
                      <a:pt x="230359" y="5697"/>
                      <a:pt x="182734" y="12312"/>
                    </a:cubicBezTo>
                    <a:cubicBezTo>
                      <a:pt x="135109" y="18927"/>
                      <a:pt x="117117" y="40094"/>
                      <a:pt x="93834" y="52000"/>
                    </a:cubicBezTo>
                    <a:cubicBezTo>
                      <a:pt x="70551" y="63906"/>
                      <a:pt x="54147" y="86925"/>
                      <a:pt x="43034" y="83750"/>
                    </a:cubicBezTo>
                    <a:cubicBezTo>
                      <a:pt x="31921" y="80575"/>
                      <a:pt x="-2738" y="25542"/>
                      <a:pt x="172" y="29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E1CFAA32-2274-4FC0-9B0A-A6392D6E8C31}"/>
                  </a:ext>
                </a:extLst>
              </p:cNvPr>
              <p:cNvSpPr/>
              <p:nvPr/>
            </p:nvSpPr>
            <p:spPr>
              <a:xfrm>
                <a:off x="2935084" y="3557584"/>
                <a:ext cx="357830" cy="114901"/>
              </a:xfrm>
              <a:custGeom>
                <a:avLst/>
                <a:gdLst>
                  <a:gd name="connsiteX0" fmla="*/ 357391 w 357830"/>
                  <a:gd name="connsiteY0" fmla="*/ 26991 h 114901"/>
                  <a:gd name="connsiteX1" fmla="*/ 297066 w 357830"/>
                  <a:gd name="connsiteY1" fmla="*/ 47629 h 114901"/>
                  <a:gd name="connsiteX2" fmla="*/ 254204 w 357830"/>
                  <a:gd name="connsiteY2" fmla="*/ 42866 h 114901"/>
                  <a:gd name="connsiteX3" fmla="*/ 178004 w 357830"/>
                  <a:gd name="connsiteY3" fmla="*/ 65091 h 114901"/>
                  <a:gd name="connsiteX4" fmla="*/ 149429 w 357830"/>
                  <a:gd name="connsiteY4" fmla="*/ 74616 h 114901"/>
                  <a:gd name="connsiteX5" fmla="*/ 125616 w 357830"/>
                  <a:gd name="connsiteY5" fmla="*/ 101604 h 114901"/>
                  <a:gd name="connsiteX6" fmla="*/ 87516 w 357830"/>
                  <a:gd name="connsiteY6" fmla="*/ 107954 h 114901"/>
                  <a:gd name="connsiteX7" fmla="*/ 204 w 357830"/>
                  <a:gd name="connsiteY7" fmla="*/ 109541 h 114901"/>
                  <a:gd name="connsiteX8" fmla="*/ 114504 w 357830"/>
                  <a:gd name="connsiteY8" fmla="*/ 112716 h 114901"/>
                  <a:gd name="connsiteX9" fmla="*/ 44654 w 357830"/>
                  <a:gd name="connsiteY9" fmla="*/ 73029 h 114901"/>
                  <a:gd name="connsiteX10" fmla="*/ 130379 w 357830"/>
                  <a:gd name="connsiteY10" fmla="*/ 49216 h 114901"/>
                  <a:gd name="connsiteX11" fmla="*/ 179591 w 357830"/>
                  <a:gd name="connsiteY11" fmla="*/ 44454 h 114901"/>
                  <a:gd name="connsiteX12" fmla="*/ 179591 w 357830"/>
                  <a:gd name="connsiteY12" fmla="*/ 34929 h 114901"/>
                  <a:gd name="connsiteX13" fmla="*/ 187529 w 357830"/>
                  <a:gd name="connsiteY13" fmla="*/ 26991 h 114901"/>
                  <a:gd name="connsiteX14" fmla="*/ 204991 w 357830"/>
                  <a:gd name="connsiteY14" fmla="*/ 17466 h 114901"/>
                  <a:gd name="connsiteX15" fmla="*/ 228804 w 357830"/>
                  <a:gd name="connsiteY15" fmla="*/ 14291 h 114901"/>
                  <a:gd name="connsiteX16" fmla="*/ 235154 w 357830"/>
                  <a:gd name="connsiteY16" fmla="*/ 4 h 114901"/>
                  <a:gd name="connsiteX17" fmla="*/ 262141 w 357830"/>
                  <a:gd name="connsiteY17" fmla="*/ 15879 h 114901"/>
                  <a:gd name="connsiteX18" fmla="*/ 263729 w 357830"/>
                  <a:gd name="connsiteY18" fmla="*/ 6354 h 114901"/>
                  <a:gd name="connsiteX19" fmla="*/ 357391 w 357830"/>
                  <a:gd name="connsiteY19" fmla="*/ 26991 h 11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7830" h="114901">
                    <a:moveTo>
                      <a:pt x="357391" y="26991"/>
                    </a:moveTo>
                    <a:cubicBezTo>
                      <a:pt x="362947" y="33870"/>
                      <a:pt x="314264" y="44983"/>
                      <a:pt x="297066" y="47629"/>
                    </a:cubicBezTo>
                    <a:cubicBezTo>
                      <a:pt x="279868" y="50275"/>
                      <a:pt x="274048" y="39956"/>
                      <a:pt x="254204" y="42866"/>
                    </a:cubicBezTo>
                    <a:cubicBezTo>
                      <a:pt x="234360" y="45776"/>
                      <a:pt x="195466" y="59799"/>
                      <a:pt x="178004" y="65091"/>
                    </a:cubicBezTo>
                    <a:cubicBezTo>
                      <a:pt x="160542" y="70383"/>
                      <a:pt x="158160" y="68531"/>
                      <a:pt x="149429" y="74616"/>
                    </a:cubicBezTo>
                    <a:cubicBezTo>
                      <a:pt x="140698" y="80701"/>
                      <a:pt x="135935" y="96048"/>
                      <a:pt x="125616" y="101604"/>
                    </a:cubicBezTo>
                    <a:cubicBezTo>
                      <a:pt x="115297" y="107160"/>
                      <a:pt x="108418" y="106631"/>
                      <a:pt x="87516" y="107954"/>
                    </a:cubicBezTo>
                    <a:cubicBezTo>
                      <a:pt x="66614" y="109277"/>
                      <a:pt x="-4294" y="108747"/>
                      <a:pt x="204" y="109541"/>
                    </a:cubicBezTo>
                    <a:cubicBezTo>
                      <a:pt x="4702" y="110335"/>
                      <a:pt x="107096" y="118801"/>
                      <a:pt x="114504" y="112716"/>
                    </a:cubicBezTo>
                    <a:cubicBezTo>
                      <a:pt x="121912" y="106631"/>
                      <a:pt x="42008" y="83612"/>
                      <a:pt x="44654" y="73029"/>
                    </a:cubicBezTo>
                    <a:cubicBezTo>
                      <a:pt x="47300" y="62446"/>
                      <a:pt x="107890" y="53978"/>
                      <a:pt x="130379" y="49216"/>
                    </a:cubicBezTo>
                    <a:cubicBezTo>
                      <a:pt x="152868" y="44454"/>
                      <a:pt x="171389" y="46835"/>
                      <a:pt x="179591" y="44454"/>
                    </a:cubicBezTo>
                    <a:cubicBezTo>
                      <a:pt x="187793" y="42073"/>
                      <a:pt x="178268" y="37839"/>
                      <a:pt x="179591" y="34929"/>
                    </a:cubicBezTo>
                    <a:cubicBezTo>
                      <a:pt x="180914" y="32019"/>
                      <a:pt x="183296" y="29901"/>
                      <a:pt x="187529" y="26991"/>
                    </a:cubicBezTo>
                    <a:cubicBezTo>
                      <a:pt x="191762" y="24081"/>
                      <a:pt x="198112" y="19583"/>
                      <a:pt x="204991" y="17466"/>
                    </a:cubicBezTo>
                    <a:cubicBezTo>
                      <a:pt x="211870" y="15349"/>
                      <a:pt x="223777" y="17201"/>
                      <a:pt x="228804" y="14291"/>
                    </a:cubicBezTo>
                    <a:cubicBezTo>
                      <a:pt x="233831" y="11381"/>
                      <a:pt x="229598" y="-261"/>
                      <a:pt x="235154" y="4"/>
                    </a:cubicBezTo>
                    <a:cubicBezTo>
                      <a:pt x="240710" y="269"/>
                      <a:pt x="257379" y="14821"/>
                      <a:pt x="262141" y="15879"/>
                    </a:cubicBezTo>
                    <a:cubicBezTo>
                      <a:pt x="266903" y="16937"/>
                      <a:pt x="251294" y="5560"/>
                      <a:pt x="263729" y="6354"/>
                    </a:cubicBezTo>
                    <a:cubicBezTo>
                      <a:pt x="276164" y="7148"/>
                      <a:pt x="351835" y="20112"/>
                      <a:pt x="357391" y="269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9839C99F-B3B2-4F4C-AF6E-65BA63C22FB7}"/>
                  </a:ext>
                </a:extLst>
              </p:cNvPr>
              <p:cNvSpPr/>
              <p:nvPr/>
            </p:nvSpPr>
            <p:spPr>
              <a:xfrm>
                <a:off x="3271781" y="3584572"/>
                <a:ext cx="233965" cy="265297"/>
              </a:xfrm>
              <a:custGeom>
                <a:avLst/>
                <a:gdLst>
                  <a:gd name="connsiteX0" fmla="*/ 57 w 233965"/>
                  <a:gd name="connsiteY0" fmla="*/ 3 h 265297"/>
                  <a:gd name="connsiteX1" fmla="*/ 123882 w 233965"/>
                  <a:gd name="connsiteY1" fmla="*/ 85728 h 265297"/>
                  <a:gd name="connsiteX2" fmla="*/ 106419 w 233965"/>
                  <a:gd name="connsiteY2" fmla="*/ 61916 h 265297"/>
                  <a:gd name="connsiteX3" fmla="*/ 227069 w 233965"/>
                  <a:gd name="connsiteY3" fmla="*/ 206378 h 265297"/>
                  <a:gd name="connsiteX4" fmla="*/ 219132 w 233965"/>
                  <a:gd name="connsiteY4" fmla="*/ 244478 h 265297"/>
                  <a:gd name="connsiteX5" fmla="*/ 219132 w 233965"/>
                  <a:gd name="connsiteY5" fmla="*/ 265116 h 265297"/>
                  <a:gd name="connsiteX6" fmla="*/ 212782 w 233965"/>
                  <a:gd name="connsiteY6" fmla="*/ 233366 h 265297"/>
                  <a:gd name="connsiteX7" fmla="*/ 198494 w 233965"/>
                  <a:gd name="connsiteY7" fmla="*/ 187328 h 265297"/>
                  <a:gd name="connsiteX8" fmla="*/ 184207 w 233965"/>
                  <a:gd name="connsiteY8" fmla="*/ 138116 h 265297"/>
                  <a:gd name="connsiteX9" fmla="*/ 141344 w 233965"/>
                  <a:gd name="connsiteY9" fmla="*/ 82553 h 265297"/>
                  <a:gd name="connsiteX10" fmla="*/ 57 w 233965"/>
                  <a:gd name="connsiteY10" fmla="*/ 3 h 26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965" h="265297">
                    <a:moveTo>
                      <a:pt x="57" y="3"/>
                    </a:moveTo>
                    <a:cubicBezTo>
                      <a:pt x="-2853" y="532"/>
                      <a:pt x="106155" y="75409"/>
                      <a:pt x="123882" y="85728"/>
                    </a:cubicBezTo>
                    <a:cubicBezTo>
                      <a:pt x="141609" y="96047"/>
                      <a:pt x="89221" y="41808"/>
                      <a:pt x="106419" y="61916"/>
                    </a:cubicBezTo>
                    <a:cubicBezTo>
                      <a:pt x="123617" y="82024"/>
                      <a:pt x="208284" y="175951"/>
                      <a:pt x="227069" y="206378"/>
                    </a:cubicBezTo>
                    <a:cubicBezTo>
                      <a:pt x="245854" y="236805"/>
                      <a:pt x="220455" y="234688"/>
                      <a:pt x="219132" y="244478"/>
                    </a:cubicBezTo>
                    <a:cubicBezTo>
                      <a:pt x="217809" y="254268"/>
                      <a:pt x="220190" y="266968"/>
                      <a:pt x="219132" y="265116"/>
                    </a:cubicBezTo>
                    <a:cubicBezTo>
                      <a:pt x="218074" y="263264"/>
                      <a:pt x="216222" y="246331"/>
                      <a:pt x="212782" y="233366"/>
                    </a:cubicBezTo>
                    <a:cubicBezTo>
                      <a:pt x="209342" y="220401"/>
                      <a:pt x="203256" y="203203"/>
                      <a:pt x="198494" y="187328"/>
                    </a:cubicBezTo>
                    <a:cubicBezTo>
                      <a:pt x="193732" y="171453"/>
                      <a:pt x="193732" y="155579"/>
                      <a:pt x="184207" y="138116"/>
                    </a:cubicBezTo>
                    <a:cubicBezTo>
                      <a:pt x="174682" y="120654"/>
                      <a:pt x="167802" y="104249"/>
                      <a:pt x="141344" y="82553"/>
                    </a:cubicBezTo>
                    <a:cubicBezTo>
                      <a:pt x="114886" y="60857"/>
                      <a:pt x="2967" y="-526"/>
                      <a:pt x="57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742543A9-B842-46F6-B7A1-27C0B9C44C39}"/>
                  </a:ext>
                </a:extLst>
              </p:cNvPr>
              <p:cNvSpPr/>
              <p:nvPr/>
            </p:nvSpPr>
            <p:spPr>
              <a:xfrm>
                <a:off x="3039879" y="3662352"/>
                <a:ext cx="472485" cy="205891"/>
              </a:xfrm>
              <a:custGeom>
                <a:avLst/>
                <a:gdLst>
                  <a:gd name="connsiteX0" fmla="*/ 46221 w 472485"/>
                  <a:gd name="connsiteY0" fmla="*/ 11 h 205891"/>
                  <a:gd name="connsiteX1" fmla="*/ 3359 w 472485"/>
                  <a:gd name="connsiteY1" fmla="*/ 79386 h 205891"/>
                  <a:gd name="connsiteX2" fmla="*/ 3359 w 472485"/>
                  <a:gd name="connsiteY2" fmla="*/ 53986 h 205891"/>
                  <a:gd name="connsiteX3" fmla="*/ 8121 w 472485"/>
                  <a:gd name="connsiteY3" fmla="*/ 122248 h 205891"/>
                  <a:gd name="connsiteX4" fmla="*/ 27171 w 472485"/>
                  <a:gd name="connsiteY4" fmla="*/ 138123 h 205891"/>
                  <a:gd name="connsiteX5" fmla="*/ 12884 w 472485"/>
                  <a:gd name="connsiteY5" fmla="*/ 131773 h 205891"/>
                  <a:gd name="connsiteX6" fmla="*/ 116071 w 472485"/>
                  <a:gd name="connsiteY6" fmla="*/ 173048 h 205891"/>
                  <a:gd name="connsiteX7" fmla="*/ 246246 w 472485"/>
                  <a:gd name="connsiteY7" fmla="*/ 195273 h 205891"/>
                  <a:gd name="connsiteX8" fmla="*/ 92259 w 472485"/>
                  <a:gd name="connsiteY8" fmla="*/ 174636 h 205891"/>
                  <a:gd name="connsiteX9" fmla="*/ 127184 w 472485"/>
                  <a:gd name="connsiteY9" fmla="*/ 185748 h 205891"/>
                  <a:gd name="connsiteX10" fmla="*/ 82734 w 472485"/>
                  <a:gd name="connsiteY10" fmla="*/ 195273 h 205891"/>
                  <a:gd name="connsiteX11" fmla="*/ 176396 w 472485"/>
                  <a:gd name="connsiteY11" fmla="*/ 193686 h 205891"/>
                  <a:gd name="connsiteX12" fmla="*/ 163696 w 472485"/>
                  <a:gd name="connsiteY12" fmla="*/ 200036 h 205891"/>
                  <a:gd name="connsiteX13" fmla="*/ 244659 w 472485"/>
                  <a:gd name="connsiteY13" fmla="*/ 190511 h 205891"/>
                  <a:gd name="connsiteX14" fmla="*/ 262121 w 472485"/>
                  <a:gd name="connsiteY14" fmla="*/ 198448 h 205891"/>
                  <a:gd name="connsiteX15" fmla="*/ 219259 w 472485"/>
                  <a:gd name="connsiteY15" fmla="*/ 204798 h 205891"/>
                  <a:gd name="connsiteX16" fmla="*/ 322446 w 472485"/>
                  <a:gd name="connsiteY16" fmla="*/ 174636 h 205891"/>
                  <a:gd name="connsiteX17" fmla="*/ 431984 w 472485"/>
                  <a:gd name="connsiteY17" fmla="*/ 169873 h 205891"/>
                  <a:gd name="connsiteX18" fmla="*/ 416109 w 472485"/>
                  <a:gd name="connsiteY18" fmla="*/ 190511 h 205891"/>
                  <a:gd name="connsiteX19" fmla="*/ 470084 w 472485"/>
                  <a:gd name="connsiteY19" fmla="*/ 146061 h 205891"/>
                  <a:gd name="connsiteX20" fmla="*/ 324034 w 472485"/>
                  <a:gd name="connsiteY20" fmla="*/ 166698 h 205891"/>
                  <a:gd name="connsiteX21" fmla="*/ 197034 w 472485"/>
                  <a:gd name="connsiteY21" fmla="*/ 171461 h 205891"/>
                  <a:gd name="connsiteX22" fmla="*/ 417696 w 472485"/>
                  <a:gd name="connsiteY22" fmla="*/ 146061 h 205891"/>
                  <a:gd name="connsiteX23" fmla="*/ 182746 w 472485"/>
                  <a:gd name="connsiteY23" fmla="*/ 169873 h 205891"/>
                  <a:gd name="connsiteX24" fmla="*/ 76384 w 472485"/>
                  <a:gd name="connsiteY24" fmla="*/ 138123 h 205891"/>
                  <a:gd name="connsiteX25" fmla="*/ 112896 w 472485"/>
                  <a:gd name="connsiteY25" fmla="*/ 144473 h 205891"/>
                  <a:gd name="connsiteX26" fmla="*/ 60509 w 472485"/>
                  <a:gd name="connsiteY26" fmla="*/ 101611 h 205891"/>
                  <a:gd name="connsiteX27" fmla="*/ 44634 w 472485"/>
                  <a:gd name="connsiteY27" fmla="*/ 65098 h 205891"/>
                  <a:gd name="connsiteX28" fmla="*/ 47809 w 472485"/>
                  <a:gd name="connsiteY28" fmla="*/ 85736 h 205891"/>
                  <a:gd name="connsiteX29" fmla="*/ 46221 w 472485"/>
                  <a:gd name="connsiteY29" fmla="*/ 11 h 20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72485" h="205891">
                    <a:moveTo>
                      <a:pt x="46221" y="11"/>
                    </a:moveTo>
                    <a:cubicBezTo>
                      <a:pt x="38813" y="-1047"/>
                      <a:pt x="10503" y="70390"/>
                      <a:pt x="3359" y="79386"/>
                    </a:cubicBezTo>
                    <a:cubicBezTo>
                      <a:pt x="-3785" y="88382"/>
                      <a:pt x="2565" y="46842"/>
                      <a:pt x="3359" y="53986"/>
                    </a:cubicBezTo>
                    <a:cubicBezTo>
                      <a:pt x="4153" y="61130"/>
                      <a:pt x="4152" y="108225"/>
                      <a:pt x="8121" y="122248"/>
                    </a:cubicBezTo>
                    <a:cubicBezTo>
                      <a:pt x="12090" y="136271"/>
                      <a:pt x="26377" y="136536"/>
                      <a:pt x="27171" y="138123"/>
                    </a:cubicBezTo>
                    <a:cubicBezTo>
                      <a:pt x="27965" y="139710"/>
                      <a:pt x="12884" y="131773"/>
                      <a:pt x="12884" y="131773"/>
                    </a:cubicBezTo>
                    <a:cubicBezTo>
                      <a:pt x="27701" y="137594"/>
                      <a:pt x="77177" y="162465"/>
                      <a:pt x="116071" y="173048"/>
                    </a:cubicBezTo>
                    <a:cubicBezTo>
                      <a:pt x="154965" y="183631"/>
                      <a:pt x="250215" y="195008"/>
                      <a:pt x="246246" y="195273"/>
                    </a:cubicBezTo>
                    <a:cubicBezTo>
                      <a:pt x="242277" y="195538"/>
                      <a:pt x="112103" y="176224"/>
                      <a:pt x="92259" y="174636"/>
                    </a:cubicBezTo>
                    <a:cubicBezTo>
                      <a:pt x="72415" y="173049"/>
                      <a:pt x="128771" y="182309"/>
                      <a:pt x="127184" y="185748"/>
                    </a:cubicBezTo>
                    <a:cubicBezTo>
                      <a:pt x="125597" y="189187"/>
                      <a:pt x="74532" y="193950"/>
                      <a:pt x="82734" y="195273"/>
                    </a:cubicBezTo>
                    <a:cubicBezTo>
                      <a:pt x="90936" y="196596"/>
                      <a:pt x="162902" y="192892"/>
                      <a:pt x="176396" y="193686"/>
                    </a:cubicBezTo>
                    <a:cubicBezTo>
                      <a:pt x="189890" y="194480"/>
                      <a:pt x="152319" y="200565"/>
                      <a:pt x="163696" y="200036"/>
                    </a:cubicBezTo>
                    <a:cubicBezTo>
                      <a:pt x="175073" y="199507"/>
                      <a:pt x="228255" y="190776"/>
                      <a:pt x="244659" y="190511"/>
                    </a:cubicBezTo>
                    <a:cubicBezTo>
                      <a:pt x="261063" y="190246"/>
                      <a:pt x="266354" y="196067"/>
                      <a:pt x="262121" y="198448"/>
                    </a:cubicBezTo>
                    <a:cubicBezTo>
                      <a:pt x="257888" y="200829"/>
                      <a:pt x="209205" y="208767"/>
                      <a:pt x="219259" y="204798"/>
                    </a:cubicBezTo>
                    <a:cubicBezTo>
                      <a:pt x="229313" y="200829"/>
                      <a:pt x="286992" y="180457"/>
                      <a:pt x="322446" y="174636"/>
                    </a:cubicBezTo>
                    <a:cubicBezTo>
                      <a:pt x="357900" y="168815"/>
                      <a:pt x="416374" y="167227"/>
                      <a:pt x="431984" y="169873"/>
                    </a:cubicBezTo>
                    <a:cubicBezTo>
                      <a:pt x="447594" y="172519"/>
                      <a:pt x="409759" y="194480"/>
                      <a:pt x="416109" y="190511"/>
                    </a:cubicBezTo>
                    <a:cubicBezTo>
                      <a:pt x="422459" y="186542"/>
                      <a:pt x="485430" y="150030"/>
                      <a:pt x="470084" y="146061"/>
                    </a:cubicBezTo>
                    <a:cubicBezTo>
                      <a:pt x="454738" y="142092"/>
                      <a:pt x="369542" y="162465"/>
                      <a:pt x="324034" y="166698"/>
                    </a:cubicBezTo>
                    <a:cubicBezTo>
                      <a:pt x="278526" y="170931"/>
                      <a:pt x="181424" y="174900"/>
                      <a:pt x="197034" y="171461"/>
                    </a:cubicBezTo>
                    <a:cubicBezTo>
                      <a:pt x="212644" y="168022"/>
                      <a:pt x="420077" y="146326"/>
                      <a:pt x="417696" y="146061"/>
                    </a:cubicBezTo>
                    <a:cubicBezTo>
                      <a:pt x="415315" y="145796"/>
                      <a:pt x="239631" y="171196"/>
                      <a:pt x="182746" y="169873"/>
                    </a:cubicBezTo>
                    <a:cubicBezTo>
                      <a:pt x="125861" y="168550"/>
                      <a:pt x="88026" y="142356"/>
                      <a:pt x="76384" y="138123"/>
                    </a:cubicBezTo>
                    <a:cubicBezTo>
                      <a:pt x="64742" y="133890"/>
                      <a:pt x="115542" y="150558"/>
                      <a:pt x="112896" y="144473"/>
                    </a:cubicBezTo>
                    <a:cubicBezTo>
                      <a:pt x="110250" y="138388"/>
                      <a:pt x="71886" y="114840"/>
                      <a:pt x="60509" y="101611"/>
                    </a:cubicBezTo>
                    <a:cubicBezTo>
                      <a:pt x="49132" y="88382"/>
                      <a:pt x="46751" y="67744"/>
                      <a:pt x="44634" y="65098"/>
                    </a:cubicBezTo>
                    <a:cubicBezTo>
                      <a:pt x="42517" y="62452"/>
                      <a:pt x="47545" y="88382"/>
                      <a:pt x="47809" y="85736"/>
                    </a:cubicBezTo>
                    <a:cubicBezTo>
                      <a:pt x="48073" y="83090"/>
                      <a:pt x="53629" y="1069"/>
                      <a:pt x="46221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82D8B741-EBB0-4560-8346-E005BA29A3CB}"/>
                  </a:ext>
                </a:extLst>
              </p:cNvPr>
              <p:cNvSpPr/>
              <p:nvPr/>
            </p:nvSpPr>
            <p:spPr>
              <a:xfrm>
                <a:off x="3091854" y="3624218"/>
                <a:ext cx="206973" cy="219278"/>
              </a:xfrm>
              <a:custGeom>
                <a:avLst/>
                <a:gdLst>
                  <a:gd name="connsiteX0" fmla="*/ 3771 w 206973"/>
                  <a:gd name="connsiteY0" fmla="*/ 45 h 219278"/>
                  <a:gd name="connsiteX1" fmla="*/ 6946 w 206973"/>
                  <a:gd name="connsiteY1" fmla="*/ 128632 h 219278"/>
                  <a:gd name="connsiteX2" fmla="*/ 3771 w 206973"/>
                  <a:gd name="connsiteY2" fmla="*/ 101645 h 219278"/>
                  <a:gd name="connsiteX3" fmla="*/ 67271 w 206973"/>
                  <a:gd name="connsiteY3" fmla="*/ 166732 h 219278"/>
                  <a:gd name="connsiteX4" fmla="*/ 113309 w 206973"/>
                  <a:gd name="connsiteY4" fmla="*/ 185782 h 219278"/>
                  <a:gd name="connsiteX5" fmla="*/ 206971 w 206973"/>
                  <a:gd name="connsiteY5" fmla="*/ 219120 h 219278"/>
                  <a:gd name="connsiteX6" fmla="*/ 110134 w 206973"/>
                  <a:gd name="connsiteY6" fmla="*/ 196895 h 219278"/>
                  <a:gd name="connsiteX7" fmla="*/ 32346 w 206973"/>
                  <a:gd name="connsiteY7" fmla="*/ 163557 h 219278"/>
                  <a:gd name="connsiteX8" fmla="*/ 13296 w 206973"/>
                  <a:gd name="connsiteY8" fmla="*/ 144507 h 219278"/>
                  <a:gd name="connsiteX9" fmla="*/ 3771 w 206973"/>
                  <a:gd name="connsiteY9" fmla="*/ 45 h 21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973" h="219278">
                    <a:moveTo>
                      <a:pt x="3771" y="45"/>
                    </a:moveTo>
                    <a:cubicBezTo>
                      <a:pt x="2713" y="-2601"/>
                      <a:pt x="6946" y="111699"/>
                      <a:pt x="6946" y="128632"/>
                    </a:cubicBezTo>
                    <a:cubicBezTo>
                      <a:pt x="6946" y="145565"/>
                      <a:pt x="-6283" y="95295"/>
                      <a:pt x="3771" y="101645"/>
                    </a:cubicBezTo>
                    <a:cubicBezTo>
                      <a:pt x="13825" y="107995"/>
                      <a:pt x="49015" y="152709"/>
                      <a:pt x="67271" y="166732"/>
                    </a:cubicBezTo>
                    <a:cubicBezTo>
                      <a:pt x="85527" y="180755"/>
                      <a:pt x="90026" y="177051"/>
                      <a:pt x="113309" y="185782"/>
                    </a:cubicBezTo>
                    <a:cubicBezTo>
                      <a:pt x="136592" y="194513"/>
                      <a:pt x="207500" y="217268"/>
                      <a:pt x="206971" y="219120"/>
                    </a:cubicBezTo>
                    <a:cubicBezTo>
                      <a:pt x="206442" y="220972"/>
                      <a:pt x="139238" y="206156"/>
                      <a:pt x="110134" y="196895"/>
                    </a:cubicBezTo>
                    <a:cubicBezTo>
                      <a:pt x="81030" y="187635"/>
                      <a:pt x="48486" y="172288"/>
                      <a:pt x="32346" y="163557"/>
                    </a:cubicBezTo>
                    <a:cubicBezTo>
                      <a:pt x="16206" y="154826"/>
                      <a:pt x="19381" y="165674"/>
                      <a:pt x="13296" y="144507"/>
                    </a:cubicBezTo>
                    <a:cubicBezTo>
                      <a:pt x="7211" y="123340"/>
                      <a:pt x="4829" y="2691"/>
                      <a:pt x="3771" y="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1E264809-CED5-4DED-BF4A-6E7453F0765D}"/>
                  </a:ext>
                </a:extLst>
              </p:cNvPr>
              <p:cNvSpPr/>
              <p:nvPr/>
            </p:nvSpPr>
            <p:spPr>
              <a:xfrm>
                <a:off x="3112590" y="3575736"/>
                <a:ext cx="334226" cy="248867"/>
              </a:xfrm>
              <a:custGeom>
                <a:avLst/>
                <a:gdLst>
                  <a:gd name="connsiteX0" fmla="*/ 21135 w 334226"/>
                  <a:gd name="connsiteY0" fmla="*/ 902 h 248867"/>
                  <a:gd name="connsiteX1" fmla="*/ 2085 w 334226"/>
                  <a:gd name="connsiteY1" fmla="*/ 102502 h 248867"/>
                  <a:gd name="connsiteX2" fmla="*/ 498 w 334226"/>
                  <a:gd name="connsiteY2" fmla="*/ 80277 h 248867"/>
                  <a:gd name="connsiteX3" fmla="*/ 2085 w 334226"/>
                  <a:gd name="connsiteY3" fmla="*/ 151714 h 248867"/>
                  <a:gd name="connsiteX4" fmla="*/ 11610 w 334226"/>
                  <a:gd name="connsiteY4" fmla="*/ 151714 h 248867"/>
                  <a:gd name="connsiteX5" fmla="*/ 48123 w 334226"/>
                  <a:gd name="connsiteY5" fmla="*/ 205689 h 248867"/>
                  <a:gd name="connsiteX6" fmla="*/ 135435 w 334226"/>
                  <a:gd name="connsiteY6" fmla="*/ 239027 h 248867"/>
                  <a:gd name="connsiteX7" fmla="*/ 159248 w 334226"/>
                  <a:gd name="connsiteY7" fmla="*/ 237439 h 248867"/>
                  <a:gd name="connsiteX8" fmla="*/ 332285 w 334226"/>
                  <a:gd name="connsiteY8" fmla="*/ 237439 h 248867"/>
                  <a:gd name="connsiteX9" fmla="*/ 241798 w 334226"/>
                  <a:gd name="connsiteY9" fmla="*/ 245377 h 248867"/>
                  <a:gd name="connsiteX10" fmla="*/ 81460 w 334226"/>
                  <a:gd name="connsiteY10" fmla="*/ 245377 h 248867"/>
                  <a:gd name="connsiteX11" fmla="*/ 33835 w 334226"/>
                  <a:gd name="connsiteY11" fmla="*/ 202514 h 248867"/>
                  <a:gd name="connsiteX12" fmla="*/ 498 w 334226"/>
                  <a:gd name="connsiteY12" fmla="*/ 170764 h 248867"/>
                  <a:gd name="connsiteX13" fmla="*/ 21135 w 334226"/>
                  <a:gd name="connsiteY13" fmla="*/ 902 h 24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4226" h="248867">
                    <a:moveTo>
                      <a:pt x="21135" y="902"/>
                    </a:moveTo>
                    <a:cubicBezTo>
                      <a:pt x="21400" y="-10475"/>
                      <a:pt x="5525" y="89273"/>
                      <a:pt x="2085" y="102502"/>
                    </a:cubicBezTo>
                    <a:cubicBezTo>
                      <a:pt x="-1355" y="115731"/>
                      <a:pt x="498" y="72075"/>
                      <a:pt x="498" y="80277"/>
                    </a:cubicBezTo>
                    <a:cubicBezTo>
                      <a:pt x="498" y="88479"/>
                      <a:pt x="233" y="139808"/>
                      <a:pt x="2085" y="151714"/>
                    </a:cubicBezTo>
                    <a:cubicBezTo>
                      <a:pt x="3937" y="163620"/>
                      <a:pt x="3937" y="142718"/>
                      <a:pt x="11610" y="151714"/>
                    </a:cubicBezTo>
                    <a:cubicBezTo>
                      <a:pt x="19283" y="160710"/>
                      <a:pt x="27486" y="191137"/>
                      <a:pt x="48123" y="205689"/>
                    </a:cubicBezTo>
                    <a:cubicBezTo>
                      <a:pt x="68760" y="220241"/>
                      <a:pt x="116914" y="233735"/>
                      <a:pt x="135435" y="239027"/>
                    </a:cubicBezTo>
                    <a:cubicBezTo>
                      <a:pt x="153956" y="244319"/>
                      <a:pt x="159248" y="237439"/>
                      <a:pt x="159248" y="237439"/>
                    </a:cubicBezTo>
                    <a:lnTo>
                      <a:pt x="332285" y="237439"/>
                    </a:lnTo>
                    <a:cubicBezTo>
                      <a:pt x="346043" y="238762"/>
                      <a:pt x="283602" y="244054"/>
                      <a:pt x="241798" y="245377"/>
                    </a:cubicBezTo>
                    <a:cubicBezTo>
                      <a:pt x="199994" y="246700"/>
                      <a:pt x="116120" y="252521"/>
                      <a:pt x="81460" y="245377"/>
                    </a:cubicBezTo>
                    <a:cubicBezTo>
                      <a:pt x="46800" y="238233"/>
                      <a:pt x="33835" y="202514"/>
                      <a:pt x="33835" y="202514"/>
                    </a:cubicBezTo>
                    <a:cubicBezTo>
                      <a:pt x="20341" y="190079"/>
                      <a:pt x="4467" y="199603"/>
                      <a:pt x="498" y="170764"/>
                    </a:cubicBezTo>
                    <a:cubicBezTo>
                      <a:pt x="-3471" y="141925"/>
                      <a:pt x="20870" y="12279"/>
                      <a:pt x="21135" y="9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07880C29-A418-42FF-9D2C-000A03ECAFF6}"/>
                  </a:ext>
                </a:extLst>
              </p:cNvPr>
              <p:cNvSpPr/>
              <p:nvPr/>
            </p:nvSpPr>
            <p:spPr>
              <a:xfrm>
                <a:off x="2954020" y="3635185"/>
                <a:ext cx="199415" cy="263543"/>
              </a:xfrm>
              <a:custGeom>
                <a:avLst/>
                <a:gdLst>
                  <a:gd name="connsiteX0" fmla="*/ 198755 w 199415"/>
                  <a:gd name="connsiteY0" fmla="*/ 189103 h 263543"/>
                  <a:gd name="connsiteX1" fmla="*/ 149543 w 199415"/>
                  <a:gd name="connsiteY1" fmla="*/ 235140 h 263543"/>
                  <a:gd name="connsiteX2" fmla="*/ 155893 w 199415"/>
                  <a:gd name="connsiteY2" fmla="*/ 260540 h 263543"/>
                  <a:gd name="connsiteX3" fmla="*/ 140018 w 199415"/>
                  <a:gd name="connsiteY3" fmla="*/ 165290 h 263543"/>
                  <a:gd name="connsiteX4" fmla="*/ 130493 w 199415"/>
                  <a:gd name="connsiteY4" fmla="*/ 177990 h 263543"/>
                  <a:gd name="connsiteX5" fmla="*/ 113030 w 199415"/>
                  <a:gd name="connsiteY5" fmla="*/ 149415 h 263543"/>
                  <a:gd name="connsiteX6" fmla="*/ 55880 w 199415"/>
                  <a:gd name="connsiteY6" fmla="*/ 152590 h 263543"/>
                  <a:gd name="connsiteX7" fmla="*/ 93980 w 199415"/>
                  <a:gd name="connsiteY7" fmla="*/ 139890 h 263543"/>
                  <a:gd name="connsiteX8" fmla="*/ 81280 w 199415"/>
                  <a:gd name="connsiteY8" fmla="*/ 136715 h 263543"/>
                  <a:gd name="connsiteX9" fmla="*/ 92393 w 199415"/>
                  <a:gd name="connsiteY9" fmla="*/ 85915 h 263543"/>
                  <a:gd name="connsiteX10" fmla="*/ 65405 w 199415"/>
                  <a:gd name="connsiteY10" fmla="*/ 44640 h 263543"/>
                  <a:gd name="connsiteX11" fmla="*/ 105093 w 199415"/>
                  <a:gd name="connsiteY11" fmla="*/ 79565 h 263543"/>
                  <a:gd name="connsiteX12" fmla="*/ 95568 w 199415"/>
                  <a:gd name="connsiteY12" fmla="*/ 49403 h 263543"/>
                  <a:gd name="connsiteX13" fmla="*/ 66993 w 199415"/>
                  <a:gd name="connsiteY13" fmla="*/ 30353 h 263543"/>
                  <a:gd name="connsiteX14" fmla="*/ 318 w 199415"/>
                  <a:gd name="connsiteY14" fmla="*/ 19240 h 263543"/>
                  <a:gd name="connsiteX15" fmla="*/ 97155 w 199415"/>
                  <a:gd name="connsiteY15" fmla="*/ 190 h 263543"/>
                  <a:gd name="connsiteX16" fmla="*/ 114618 w 199415"/>
                  <a:gd name="connsiteY16" fmla="*/ 31940 h 263543"/>
                  <a:gd name="connsiteX17" fmla="*/ 108268 w 199415"/>
                  <a:gd name="connsiteY17" fmla="*/ 106553 h 263543"/>
                  <a:gd name="connsiteX18" fmla="*/ 198755 w 199415"/>
                  <a:gd name="connsiteY18" fmla="*/ 189103 h 26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9415" h="263543">
                    <a:moveTo>
                      <a:pt x="198755" y="189103"/>
                    </a:moveTo>
                    <a:cubicBezTo>
                      <a:pt x="205634" y="210534"/>
                      <a:pt x="156687" y="223234"/>
                      <a:pt x="149543" y="235140"/>
                    </a:cubicBezTo>
                    <a:cubicBezTo>
                      <a:pt x="142399" y="247046"/>
                      <a:pt x="157480" y="272182"/>
                      <a:pt x="155893" y="260540"/>
                    </a:cubicBezTo>
                    <a:cubicBezTo>
                      <a:pt x="154306" y="248898"/>
                      <a:pt x="144251" y="179048"/>
                      <a:pt x="140018" y="165290"/>
                    </a:cubicBezTo>
                    <a:cubicBezTo>
                      <a:pt x="135785" y="151532"/>
                      <a:pt x="134991" y="180636"/>
                      <a:pt x="130493" y="177990"/>
                    </a:cubicBezTo>
                    <a:cubicBezTo>
                      <a:pt x="125995" y="175344"/>
                      <a:pt x="125465" y="153648"/>
                      <a:pt x="113030" y="149415"/>
                    </a:cubicBezTo>
                    <a:cubicBezTo>
                      <a:pt x="100595" y="145182"/>
                      <a:pt x="59055" y="154177"/>
                      <a:pt x="55880" y="152590"/>
                    </a:cubicBezTo>
                    <a:cubicBezTo>
                      <a:pt x="52705" y="151003"/>
                      <a:pt x="89747" y="142536"/>
                      <a:pt x="93980" y="139890"/>
                    </a:cubicBezTo>
                    <a:cubicBezTo>
                      <a:pt x="98213" y="137244"/>
                      <a:pt x="81544" y="145711"/>
                      <a:pt x="81280" y="136715"/>
                    </a:cubicBezTo>
                    <a:cubicBezTo>
                      <a:pt x="81016" y="127719"/>
                      <a:pt x="95039" y="101261"/>
                      <a:pt x="92393" y="85915"/>
                    </a:cubicBezTo>
                    <a:cubicBezTo>
                      <a:pt x="89747" y="70569"/>
                      <a:pt x="63288" y="45698"/>
                      <a:pt x="65405" y="44640"/>
                    </a:cubicBezTo>
                    <a:cubicBezTo>
                      <a:pt x="67522" y="43582"/>
                      <a:pt x="100066" y="78771"/>
                      <a:pt x="105093" y="79565"/>
                    </a:cubicBezTo>
                    <a:cubicBezTo>
                      <a:pt x="110120" y="80359"/>
                      <a:pt x="101918" y="57605"/>
                      <a:pt x="95568" y="49403"/>
                    </a:cubicBezTo>
                    <a:cubicBezTo>
                      <a:pt x="89218" y="41201"/>
                      <a:pt x="82868" y="35380"/>
                      <a:pt x="66993" y="30353"/>
                    </a:cubicBezTo>
                    <a:cubicBezTo>
                      <a:pt x="51118" y="25326"/>
                      <a:pt x="-4709" y="24267"/>
                      <a:pt x="318" y="19240"/>
                    </a:cubicBezTo>
                    <a:cubicBezTo>
                      <a:pt x="5345" y="14213"/>
                      <a:pt x="78105" y="-1927"/>
                      <a:pt x="97155" y="190"/>
                    </a:cubicBezTo>
                    <a:cubicBezTo>
                      <a:pt x="116205" y="2307"/>
                      <a:pt x="112766" y="14213"/>
                      <a:pt x="114618" y="31940"/>
                    </a:cubicBezTo>
                    <a:cubicBezTo>
                      <a:pt x="116470" y="49667"/>
                      <a:pt x="99008" y="79565"/>
                      <a:pt x="108268" y="106553"/>
                    </a:cubicBezTo>
                    <a:cubicBezTo>
                      <a:pt x="117528" y="133540"/>
                      <a:pt x="191876" y="167672"/>
                      <a:pt x="198755" y="1891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C0BD25CE-8044-4607-83E5-9467205F183D}"/>
                  </a:ext>
                </a:extLst>
              </p:cNvPr>
              <p:cNvSpPr/>
              <p:nvPr/>
            </p:nvSpPr>
            <p:spPr>
              <a:xfrm>
                <a:off x="3059150" y="3562347"/>
                <a:ext cx="222322" cy="162133"/>
              </a:xfrm>
              <a:custGeom>
                <a:avLst/>
                <a:gdLst>
                  <a:gd name="connsiteX0" fmla="*/ 3138 w 222322"/>
                  <a:gd name="connsiteY0" fmla="*/ 161928 h 162133"/>
                  <a:gd name="connsiteX1" fmla="*/ 82513 w 222322"/>
                  <a:gd name="connsiteY1" fmla="*/ 42866 h 162133"/>
                  <a:gd name="connsiteX2" fmla="*/ 146013 w 222322"/>
                  <a:gd name="connsiteY2" fmla="*/ 55566 h 162133"/>
                  <a:gd name="connsiteX3" fmla="*/ 222213 w 222322"/>
                  <a:gd name="connsiteY3" fmla="*/ 26991 h 162133"/>
                  <a:gd name="connsiteX4" fmla="*/ 128550 w 222322"/>
                  <a:gd name="connsiteY4" fmla="*/ 3 h 162133"/>
                  <a:gd name="connsiteX5" fmla="*/ 28538 w 222322"/>
                  <a:gd name="connsiteY5" fmla="*/ 25403 h 162133"/>
                  <a:gd name="connsiteX6" fmla="*/ 17425 w 222322"/>
                  <a:gd name="connsiteY6" fmla="*/ 71441 h 162133"/>
                  <a:gd name="connsiteX7" fmla="*/ 3138 w 222322"/>
                  <a:gd name="connsiteY7" fmla="*/ 161928 h 16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322" h="162133">
                    <a:moveTo>
                      <a:pt x="3138" y="161928"/>
                    </a:moveTo>
                    <a:cubicBezTo>
                      <a:pt x="13986" y="157166"/>
                      <a:pt x="58701" y="60593"/>
                      <a:pt x="82513" y="42866"/>
                    </a:cubicBezTo>
                    <a:cubicBezTo>
                      <a:pt x="106326" y="25139"/>
                      <a:pt x="122730" y="58212"/>
                      <a:pt x="146013" y="55566"/>
                    </a:cubicBezTo>
                    <a:cubicBezTo>
                      <a:pt x="169296" y="52920"/>
                      <a:pt x="225123" y="36251"/>
                      <a:pt x="222213" y="26991"/>
                    </a:cubicBezTo>
                    <a:cubicBezTo>
                      <a:pt x="219303" y="17731"/>
                      <a:pt x="160829" y="268"/>
                      <a:pt x="128550" y="3"/>
                    </a:cubicBezTo>
                    <a:cubicBezTo>
                      <a:pt x="96271" y="-262"/>
                      <a:pt x="47059" y="13497"/>
                      <a:pt x="28538" y="25403"/>
                    </a:cubicBezTo>
                    <a:cubicBezTo>
                      <a:pt x="10017" y="37309"/>
                      <a:pt x="22187" y="55566"/>
                      <a:pt x="17425" y="71441"/>
                    </a:cubicBezTo>
                    <a:cubicBezTo>
                      <a:pt x="12663" y="87316"/>
                      <a:pt x="-7710" y="166690"/>
                      <a:pt x="3138" y="1619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90F2596D-E160-4269-8D43-8BFB766CBA63}"/>
                  </a:ext>
                </a:extLst>
              </p:cNvPr>
              <p:cNvSpPr/>
              <p:nvPr/>
            </p:nvSpPr>
            <p:spPr>
              <a:xfrm>
                <a:off x="3213519" y="3584391"/>
                <a:ext cx="294090" cy="227298"/>
              </a:xfrm>
              <a:custGeom>
                <a:avLst/>
                <a:gdLst>
                  <a:gd name="connsiteX0" fmla="*/ 64669 w 294090"/>
                  <a:gd name="connsiteY0" fmla="*/ 184 h 227298"/>
                  <a:gd name="connsiteX1" fmla="*/ 12281 w 294090"/>
                  <a:gd name="connsiteY1" fmla="*/ 77972 h 227298"/>
                  <a:gd name="connsiteX2" fmla="*/ 7519 w 294090"/>
                  <a:gd name="connsiteY2" fmla="*/ 124009 h 227298"/>
                  <a:gd name="connsiteX3" fmla="*/ 101181 w 294090"/>
                  <a:gd name="connsiteY3" fmla="*/ 216084 h 227298"/>
                  <a:gd name="connsiteX4" fmla="*/ 177381 w 294090"/>
                  <a:gd name="connsiteY4" fmla="*/ 220847 h 227298"/>
                  <a:gd name="connsiteX5" fmla="*/ 239294 w 294090"/>
                  <a:gd name="connsiteY5" fmla="*/ 171634 h 227298"/>
                  <a:gd name="connsiteX6" fmla="*/ 293269 w 294090"/>
                  <a:gd name="connsiteY6" fmla="*/ 203384 h 227298"/>
                  <a:gd name="connsiteX7" fmla="*/ 267869 w 294090"/>
                  <a:gd name="connsiteY7" fmla="*/ 155759 h 227298"/>
                  <a:gd name="connsiteX8" fmla="*/ 213894 w 294090"/>
                  <a:gd name="connsiteY8" fmla="*/ 101784 h 227298"/>
                  <a:gd name="connsiteX9" fmla="*/ 64669 w 294090"/>
                  <a:gd name="connsiteY9" fmla="*/ 184 h 22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090" h="227298">
                    <a:moveTo>
                      <a:pt x="64669" y="184"/>
                    </a:moveTo>
                    <a:cubicBezTo>
                      <a:pt x="31067" y="-3785"/>
                      <a:pt x="21806" y="57335"/>
                      <a:pt x="12281" y="77972"/>
                    </a:cubicBezTo>
                    <a:cubicBezTo>
                      <a:pt x="2756" y="98609"/>
                      <a:pt x="-7298" y="100990"/>
                      <a:pt x="7519" y="124009"/>
                    </a:cubicBezTo>
                    <a:cubicBezTo>
                      <a:pt x="22336" y="147028"/>
                      <a:pt x="72871" y="199944"/>
                      <a:pt x="101181" y="216084"/>
                    </a:cubicBezTo>
                    <a:cubicBezTo>
                      <a:pt x="129491" y="232224"/>
                      <a:pt x="154362" y="228255"/>
                      <a:pt x="177381" y="220847"/>
                    </a:cubicBezTo>
                    <a:cubicBezTo>
                      <a:pt x="200400" y="213439"/>
                      <a:pt x="219979" y="174545"/>
                      <a:pt x="239294" y="171634"/>
                    </a:cubicBezTo>
                    <a:cubicBezTo>
                      <a:pt x="258609" y="168724"/>
                      <a:pt x="288507" y="206030"/>
                      <a:pt x="293269" y="203384"/>
                    </a:cubicBezTo>
                    <a:cubicBezTo>
                      <a:pt x="298031" y="200738"/>
                      <a:pt x="281098" y="172692"/>
                      <a:pt x="267869" y="155759"/>
                    </a:cubicBezTo>
                    <a:cubicBezTo>
                      <a:pt x="254640" y="138826"/>
                      <a:pt x="243263" y="125861"/>
                      <a:pt x="213894" y="101784"/>
                    </a:cubicBezTo>
                    <a:cubicBezTo>
                      <a:pt x="184525" y="77707"/>
                      <a:pt x="98271" y="4153"/>
                      <a:pt x="64669" y="1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3CE04B00-0CE8-4A3C-B4C3-F69874ED49FD}"/>
                  </a:ext>
                </a:extLst>
              </p:cNvPr>
              <p:cNvSpPr/>
              <p:nvPr/>
            </p:nvSpPr>
            <p:spPr>
              <a:xfrm>
                <a:off x="3340100" y="366712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F2B5D05A-688F-4AB3-9A93-C8121E23F7C3}"/>
                  </a:ext>
                </a:extLst>
              </p:cNvPr>
              <p:cNvSpPr/>
              <p:nvPr/>
            </p:nvSpPr>
            <p:spPr>
              <a:xfrm>
                <a:off x="3024104" y="3533944"/>
                <a:ext cx="401769" cy="90362"/>
              </a:xfrm>
              <a:custGeom>
                <a:avLst/>
                <a:gdLst>
                  <a:gd name="connsiteX0" fmla="*/ 84 w 401769"/>
                  <a:gd name="connsiteY0" fmla="*/ 74444 h 90362"/>
                  <a:gd name="connsiteX1" fmla="*/ 125496 w 401769"/>
                  <a:gd name="connsiteY1" fmla="*/ 3006 h 90362"/>
                  <a:gd name="connsiteX2" fmla="*/ 42946 w 401769"/>
                  <a:gd name="connsiteY2" fmla="*/ 28406 h 90362"/>
                  <a:gd name="connsiteX3" fmla="*/ 141371 w 401769"/>
                  <a:gd name="connsiteY3" fmla="*/ 3006 h 90362"/>
                  <a:gd name="connsiteX4" fmla="*/ 295359 w 401769"/>
                  <a:gd name="connsiteY4" fmla="*/ 28406 h 90362"/>
                  <a:gd name="connsiteX5" fmla="*/ 258846 w 401769"/>
                  <a:gd name="connsiteY5" fmla="*/ 26819 h 90362"/>
                  <a:gd name="connsiteX6" fmla="*/ 401721 w 401769"/>
                  <a:gd name="connsiteY6" fmla="*/ 90319 h 90362"/>
                  <a:gd name="connsiteX7" fmla="*/ 241384 w 401769"/>
                  <a:gd name="connsiteY7" fmla="*/ 36344 h 90362"/>
                  <a:gd name="connsiteX8" fmla="*/ 163596 w 401769"/>
                  <a:gd name="connsiteY8" fmla="*/ 10944 h 90362"/>
                  <a:gd name="connsiteX9" fmla="*/ 106446 w 401769"/>
                  <a:gd name="connsiteY9" fmla="*/ 3006 h 90362"/>
                  <a:gd name="connsiteX10" fmla="*/ 84 w 401769"/>
                  <a:gd name="connsiteY10" fmla="*/ 74444 h 9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1769" h="90362">
                    <a:moveTo>
                      <a:pt x="84" y="74444"/>
                    </a:moveTo>
                    <a:cubicBezTo>
                      <a:pt x="3259" y="74444"/>
                      <a:pt x="118352" y="10679"/>
                      <a:pt x="125496" y="3006"/>
                    </a:cubicBezTo>
                    <a:cubicBezTo>
                      <a:pt x="132640" y="-4667"/>
                      <a:pt x="40300" y="28406"/>
                      <a:pt x="42946" y="28406"/>
                    </a:cubicBezTo>
                    <a:cubicBezTo>
                      <a:pt x="45592" y="28406"/>
                      <a:pt x="99302" y="3006"/>
                      <a:pt x="141371" y="3006"/>
                    </a:cubicBezTo>
                    <a:cubicBezTo>
                      <a:pt x="183440" y="3006"/>
                      <a:pt x="275780" y="24437"/>
                      <a:pt x="295359" y="28406"/>
                    </a:cubicBezTo>
                    <a:cubicBezTo>
                      <a:pt x="314938" y="32375"/>
                      <a:pt x="241119" y="16500"/>
                      <a:pt x="258846" y="26819"/>
                    </a:cubicBezTo>
                    <a:cubicBezTo>
                      <a:pt x="276573" y="37138"/>
                      <a:pt x="404631" y="88732"/>
                      <a:pt x="401721" y="90319"/>
                    </a:cubicBezTo>
                    <a:cubicBezTo>
                      <a:pt x="398811" y="91906"/>
                      <a:pt x="281071" y="49573"/>
                      <a:pt x="241384" y="36344"/>
                    </a:cubicBezTo>
                    <a:cubicBezTo>
                      <a:pt x="201697" y="23115"/>
                      <a:pt x="186086" y="16500"/>
                      <a:pt x="163596" y="10944"/>
                    </a:cubicBezTo>
                    <a:cubicBezTo>
                      <a:pt x="141106" y="5388"/>
                      <a:pt x="128671" y="-5196"/>
                      <a:pt x="106446" y="3006"/>
                    </a:cubicBezTo>
                    <a:cubicBezTo>
                      <a:pt x="84221" y="11208"/>
                      <a:pt x="-3091" y="74444"/>
                      <a:pt x="84" y="744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52BBA2EB-AB69-4230-BF3E-D2F55023BC9C}"/>
                  </a:ext>
                </a:extLst>
              </p:cNvPr>
              <p:cNvSpPr/>
              <p:nvPr/>
            </p:nvSpPr>
            <p:spPr>
              <a:xfrm>
                <a:off x="3011112" y="3480532"/>
                <a:ext cx="236390" cy="123093"/>
              </a:xfrm>
              <a:custGeom>
                <a:avLst/>
                <a:gdLst>
                  <a:gd name="connsiteX0" fmla="*/ 376 w 236390"/>
                  <a:gd name="connsiteY0" fmla="*/ 123093 h 123093"/>
                  <a:gd name="connsiteX1" fmla="*/ 94038 w 236390"/>
                  <a:gd name="connsiteY1" fmla="*/ 13556 h 123093"/>
                  <a:gd name="connsiteX2" fmla="*/ 60701 w 236390"/>
                  <a:gd name="connsiteY2" fmla="*/ 40543 h 123093"/>
                  <a:gd name="connsiteX3" fmla="*/ 194051 w 236390"/>
                  <a:gd name="connsiteY3" fmla="*/ 4031 h 123093"/>
                  <a:gd name="connsiteX4" fmla="*/ 233738 w 236390"/>
                  <a:gd name="connsiteY4" fmla="*/ 13556 h 123093"/>
                  <a:gd name="connsiteX5" fmla="*/ 132138 w 236390"/>
                  <a:gd name="connsiteY5" fmla="*/ 856 h 123093"/>
                  <a:gd name="connsiteX6" fmla="*/ 63876 w 236390"/>
                  <a:gd name="connsiteY6" fmla="*/ 11968 h 123093"/>
                  <a:gd name="connsiteX7" fmla="*/ 376 w 236390"/>
                  <a:gd name="connsiteY7" fmla="*/ 123093 h 12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390" h="123093">
                    <a:moveTo>
                      <a:pt x="376" y="123093"/>
                    </a:moveTo>
                    <a:cubicBezTo>
                      <a:pt x="5403" y="123358"/>
                      <a:pt x="83984" y="27314"/>
                      <a:pt x="94038" y="13556"/>
                    </a:cubicBezTo>
                    <a:cubicBezTo>
                      <a:pt x="104092" y="-202"/>
                      <a:pt x="44032" y="42130"/>
                      <a:pt x="60701" y="40543"/>
                    </a:cubicBezTo>
                    <a:cubicBezTo>
                      <a:pt x="77370" y="38956"/>
                      <a:pt x="165212" y="8529"/>
                      <a:pt x="194051" y="4031"/>
                    </a:cubicBezTo>
                    <a:cubicBezTo>
                      <a:pt x="222890" y="-467"/>
                      <a:pt x="244057" y="14085"/>
                      <a:pt x="233738" y="13556"/>
                    </a:cubicBezTo>
                    <a:cubicBezTo>
                      <a:pt x="223419" y="13027"/>
                      <a:pt x="160448" y="1121"/>
                      <a:pt x="132138" y="856"/>
                    </a:cubicBezTo>
                    <a:cubicBezTo>
                      <a:pt x="103828" y="591"/>
                      <a:pt x="85836" y="-4172"/>
                      <a:pt x="63876" y="11968"/>
                    </a:cubicBezTo>
                    <a:cubicBezTo>
                      <a:pt x="41916" y="28107"/>
                      <a:pt x="-4651" y="122828"/>
                      <a:pt x="376" y="1230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06C142C6-0337-42E6-982D-AE147B3A90C8}"/>
                  </a:ext>
                </a:extLst>
              </p:cNvPr>
              <p:cNvSpPr/>
              <p:nvPr/>
            </p:nvSpPr>
            <p:spPr>
              <a:xfrm>
                <a:off x="2982899" y="3528752"/>
                <a:ext cx="123843" cy="382883"/>
              </a:xfrm>
              <a:custGeom>
                <a:avLst/>
                <a:gdLst>
                  <a:gd name="connsiteX0" fmla="*/ 14 w 123843"/>
                  <a:gd name="connsiteY0" fmla="*/ 261 h 382883"/>
                  <a:gd name="connsiteX1" fmla="*/ 39701 w 123843"/>
                  <a:gd name="connsiteY1" fmla="*/ 84398 h 382883"/>
                  <a:gd name="connsiteX2" fmla="*/ 19064 w 123843"/>
                  <a:gd name="connsiteY2" fmla="*/ 76461 h 382883"/>
                  <a:gd name="connsiteX3" fmla="*/ 41289 w 123843"/>
                  <a:gd name="connsiteY3" fmla="*/ 154248 h 382883"/>
                  <a:gd name="connsiteX4" fmla="*/ 30176 w 123843"/>
                  <a:gd name="connsiteY4" fmla="*/ 205048 h 382883"/>
                  <a:gd name="connsiteX5" fmla="*/ 30176 w 123843"/>
                  <a:gd name="connsiteY5" fmla="*/ 198698 h 382883"/>
                  <a:gd name="connsiteX6" fmla="*/ 60339 w 123843"/>
                  <a:gd name="connsiteY6" fmla="*/ 281248 h 382883"/>
                  <a:gd name="connsiteX7" fmla="*/ 66689 w 123843"/>
                  <a:gd name="connsiteY7" fmla="*/ 284423 h 382883"/>
                  <a:gd name="connsiteX8" fmla="*/ 73039 w 123843"/>
                  <a:gd name="connsiteY8" fmla="*/ 297123 h 382883"/>
                  <a:gd name="connsiteX9" fmla="*/ 123839 w 123843"/>
                  <a:gd name="connsiteY9" fmla="*/ 382848 h 382883"/>
                  <a:gd name="connsiteX10" fmla="*/ 69864 w 123843"/>
                  <a:gd name="connsiteY10" fmla="*/ 286011 h 382883"/>
                  <a:gd name="connsiteX11" fmla="*/ 31764 w 123843"/>
                  <a:gd name="connsiteY11" fmla="*/ 198698 h 382883"/>
                  <a:gd name="connsiteX12" fmla="*/ 34939 w 123843"/>
                  <a:gd name="connsiteY12" fmla="*/ 116148 h 382883"/>
                  <a:gd name="connsiteX13" fmla="*/ 14 w 123843"/>
                  <a:gd name="connsiteY13" fmla="*/ 261 h 38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843" h="382883">
                    <a:moveTo>
                      <a:pt x="14" y="261"/>
                    </a:moveTo>
                    <a:cubicBezTo>
                      <a:pt x="808" y="-5031"/>
                      <a:pt x="36526" y="71698"/>
                      <a:pt x="39701" y="84398"/>
                    </a:cubicBezTo>
                    <a:cubicBezTo>
                      <a:pt x="42876" y="97098"/>
                      <a:pt x="18799" y="64819"/>
                      <a:pt x="19064" y="76461"/>
                    </a:cubicBezTo>
                    <a:cubicBezTo>
                      <a:pt x="19329" y="88103"/>
                      <a:pt x="39437" y="132817"/>
                      <a:pt x="41289" y="154248"/>
                    </a:cubicBezTo>
                    <a:cubicBezTo>
                      <a:pt x="43141" y="175679"/>
                      <a:pt x="32028" y="197640"/>
                      <a:pt x="30176" y="205048"/>
                    </a:cubicBezTo>
                    <a:cubicBezTo>
                      <a:pt x="28324" y="212456"/>
                      <a:pt x="25149" y="185998"/>
                      <a:pt x="30176" y="198698"/>
                    </a:cubicBezTo>
                    <a:cubicBezTo>
                      <a:pt x="35203" y="211398"/>
                      <a:pt x="54254" y="266961"/>
                      <a:pt x="60339" y="281248"/>
                    </a:cubicBezTo>
                    <a:cubicBezTo>
                      <a:pt x="66425" y="295536"/>
                      <a:pt x="64572" y="281777"/>
                      <a:pt x="66689" y="284423"/>
                    </a:cubicBezTo>
                    <a:cubicBezTo>
                      <a:pt x="68806" y="287069"/>
                      <a:pt x="63514" y="280719"/>
                      <a:pt x="73039" y="297123"/>
                    </a:cubicBezTo>
                    <a:cubicBezTo>
                      <a:pt x="82564" y="313527"/>
                      <a:pt x="124368" y="384700"/>
                      <a:pt x="123839" y="382848"/>
                    </a:cubicBezTo>
                    <a:cubicBezTo>
                      <a:pt x="123310" y="380996"/>
                      <a:pt x="85210" y="316703"/>
                      <a:pt x="69864" y="286011"/>
                    </a:cubicBezTo>
                    <a:cubicBezTo>
                      <a:pt x="54518" y="255319"/>
                      <a:pt x="37585" y="227009"/>
                      <a:pt x="31764" y="198698"/>
                    </a:cubicBezTo>
                    <a:cubicBezTo>
                      <a:pt x="25943" y="170388"/>
                      <a:pt x="39172" y="147104"/>
                      <a:pt x="34939" y="116148"/>
                    </a:cubicBezTo>
                    <a:cubicBezTo>
                      <a:pt x="30706" y="85192"/>
                      <a:pt x="-780" y="5553"/>
                      <a:pt x="14" y="2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5FF193F4-A910-4AEB-84F2-E11D5CC09830}"/>
                  </a:ext>
                </a:extLst>
              </p:cNvPr>
              <p:cNvSpPr/>
              <p:nvPr/>
            </p:nvSpPr>
            <p:spPr>
              <a:xfrm>
                <a:off x="3256493" y="3434754"/>
                <a:ext cx="291434" cy="349370"/>
              </a:xfrm>
              <a:custGeom>
                <a:avLst/>
                <a:gdLst>
                  <a:gd name="connsiteX0" fmla="*/ 1057 w 291434"/>
                  <a:gd name="connsiteY0" fmla="*/ 2184 h 349370"/>
                  <a:gd name="connsiteX1" fmla="*/ 151870 w 291434"/>
                  <a:gd name="connsiteY1" fmla="*/ 129184 h 349370"/>
                  <a:gd name="connsiteX2" fmla="*/ 115357 w 291434"/>
                  <a:gd name="connsiteY2" fmla="*/ 110134 h 349370"/>
                  <a:gd name="connsiteX3" fmla="*/ 202670 w 291434"/>
                  <a:gd name="connsiteY3" fmla="*/ 227609 h 349370"/>
                  <a:gd name="connsiteX4" fmla="*/ 186795 w 291434"/>
                  <a:gd name="connsiteY4" fmla="*/ 200621 h 349370"/>
                  <a:gd name="connsiteX5" fmla="*/ 275695 w 291434"/>
                  <a:gd name="connsiteY5" fmla="*/ 330796 h 349370"/>
                  <a:gd name="connsiteX6" fmla="*/ 283632 w 291434"/>
                  <a:gd name="connsiteY6" fmla="*/ 335559 h 349370"/>
                  <a:gd name="connsiteX7" fmla="*/ 193145 w 291434"/>
                  <a:gd name="connsiteY7" fmla="*/ 208559 h 349370"/>
                  <a:gd name="connsiteX8" fmla="*/ 148695 w 291434"/>
                  <a:gd name="connsiteY8" fmla="*/ 162521 h 349370"/>
                  <a:gd name="connsiteX9" fmla="*/ 123295 w 291434"/>
                  <a:gd name="connsiteY9" fmla="*/ 151409 h 349370"/>
                  <a:gd name="connsiteX10" fmla="*/ 120120 w 291434"/>
                  <a:gd name="connsiteY10" fmla="*/ 68859 h 349370"/>
                  <a:gd name="connsiteX11" fmla="*/ 86782 w 291434"/>
                  <a:gd name="connsiteY11" fmla="*/ 48221 h 349370"/>
                  <a:gd name="connsiteX12" fmla="*/ 1057 w 291434"/>
                  <a:gd name="connsiteY12" fmla="*/ 2184 h 34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434" h="349370">
                    <a:moveTo>
                      <a:pt x="1057" y="2184"/>
                    </a:moveTo>
                    <a:cubicBezTo>
                      <a:pt x="11905" y="15678"/>
                      <a:pt x="132820" y="111192"/>
                      <a:pt x="151870" y="129184"/>
                    </a:cubicBezTo>
                    <a:cubicBezTo>
                      <a:pt x="170920" y="147176"/>
                      <a:pt x="106890" y="93730"/>
                      <a:pt x="115357" y="110134"/>
                    </a:cubicBezTo>
                    <a:cubicBezTo>
                      <a:pt x="123824" y="126538"/>
                      <a:pt x="190764" y="212528"/>
                      <a:pt x="202670" y="227609"/>
                    </a:cubicBezTo>
                    <a:cubicBezTo>
                      <a:pt x="214576" y="242690"/>
                      <a:pt x="174624" y="183423"/>
                      <a:pt x="186795" y="200621"/>
                    </a:cubicBezTo>
                    <a:cubicBezTo>
                      <a:pt x="198966" y="217819"/>
                      <a:pt x="259556" y="308306"/>
                      <a:pt x="275695" y="330796"/>
                    </a:cubicBezTo>
                    <a:cubicBezTo>
                      <a:pt x="291835" y="353286"/>
                      <a:pt x="297390" y="355932"/>
                      <a:pt x="283632" y="335559"/>
                    </a:cubicBezTo>
                    <a:cubicBezTo>
                      <a:pt x="269874" y="315186"/>
                      <a:pt x="215634" y="237399"/>
                      <a:pt x="193145" y="208559"/>
                    </a:cubicBezTo>
                    <a:cubicBezTo>
                      <a:pt x="170656" y="179719"/>
                      <a:pt x="160337" y="172046"/>
                      <a:pt x="148695" y="162521"/>
                    </a:cubicBezTo>
                    <a:cubicBezTo>
                      <a:pt x="137053" y="152996"/>
                      <a:pt x="128057" y="167019"/>
                      <a:pt x="123295" y="151409"/>
                    </a:cubicBezTo>
                    <a:cubicBezTo>
                      <a:pt x="118533" y="135799"/>
                      <a:pt x="126205" y="86057"/>
                      <a:pt x="120120" y="68859"/>
                    </a:cubicBezTo>
                    <a:cubicBezTo>
                      <a:pt x="114035" y="51661"/>
                      <a:pt x="107684" y="54571"/>
                      <a:pt x="86782" y="48221"/>
                    </a:cubicBezTo>
                    <a:cubicBezTo>
                      <a:pt x="65880" y="41871"/>
                      <a:pt x="-9791" y="-11310"/>
                      <a:pt x="1057" y="21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9AA12A45-BF12-4030-8ED1-A2321D0E8F97}"/>
                  </a:ext>
                </a:extLst>
              </p:cNvPr>
              <p:cNvSpPr/>
              <p:nvPr/>
            </p:nvSpPr>
            <p:spPr>
              <a:xfrm>
                <a:off x="2958560" y="3213218"/>
                <a:ext cx="425229" cy="95554"/>
              </a:xfrm>
              <a:custGeom>
                <a:avLst/>
                <a:gdLst>
                  <a:gd name="connsiteX0" fmla="*/ 2128 w 425229"/>
                  <a:gd name="connsiteY0" fmla="*/ 60207 h 95554"/>
                  <a:gd name="connsiteX1" fmla="*/ 67215 w 425229"/>
                  <a:gd name="connsiteY1" fmla="*/ 14170 h 95554"/>
                  <a:gd name="connsiteX2" fmla="*/ 94203 w 425229"/>
                  <a:gd name="connsiteY2" fmla="*/ 3057 h 95554"/>
                  <a:gd name="connsiteX3" fmla="*/ 114840 w 425229"/>
                  <a:gd name="connsiteY3" fmla="*/ 1470 h 95554"/>
                  <a:gd name="connsiteX4" fmla="*/ 192628 w 425229"/>
                  <a:gd name="connsiteY4" fmla="*/ 22107 h 95554"/>
                  <a:gd name="connsiteX5" fmla="*/ 192628 w 425229"/>
                  <a:gd name="connsiteY5" fmla="*/ 14170 h 95554"/>
                  <a:gd name="connsiteX6" fmla="*/ 257715 w 425229"/>
                  <a:gd name="connsiteY6" fmla="*/ 37982 h 95554"/>
                  <a:gd name="connsiteX7" fmla="*/ 276765 w 425229"/>
                  <a:gd name="connsiteY7" fmla="*/ 33220 h 95554"/>
                  <a:gd name="connsiteX8" fmla="*/ 333915 w 425229"/>
                  <a:gd name="connsiteY8" fmla="*/ 42745 h 95554"/>
                  <a:gd name="connsiteX9" fmla="*/ 337090 w 425229"/>
                  <a:gd name="connsiteY9" fmla="*/ 39570 h 95554"/>
                  <a:gd name="connsiteX10" fmla="*/ 421228 w 425229"/>
                  <a:gd name="connsiteY10" fmla="*/ 93545 h 95554"/>
                  <a:gd name="connsiteX11" fmla="*/ 411703 w 425229"/>
                  <a:gd name="connsiteY11" fmla="*/ 84020 h 95554"/>
                  <a:gd name="connsiteX12" fmla="*/ 411703 w 425229"/>
                  <a:gd name="connsiteY12" fmla="*/ 84020 h 95554"/>
                  <a:gd name="connsiteX13" fmla="*/ 386303 w 425229"/>
                  <a:gd name="connsiteY13" fmla="*/ 69732 h 95554"/>
                  <a:gd name="connsiteX14" fmla="*/ 254540 w 425229"/>
                  <a:gd name="connsiteY14" fmla="*/ 17345 h 95554"/>
                  <a:gd name="connsiteX15" fmla="*/ 283115 w 425229"/>
                  <a:gd name="connsiteY15" fmla="*/ 41157 h 95554"/>
                  <a:gd name="connsiteX16" fmla="*/ 154528 w 425229"/>
                  <a:gd name="connsiteY16" fmla="*/ 15757 h 95554"/>
                  <a:gd name="connsiteX17" fmla="*/ 2128 w 425229"/>
                  <a:gd name="connsiteY17" fmla="*/ 60207 h 9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5229" h="95554">
                    <a:moveTo>
                      <a:pt x="2128" y="60207"/>
                    </a:moveTo>
                    <a:cubicBezTo>
                      <a:pt x="-12424" y="59943"/>
                      <a:pt x="51869" y="23695"/>
                      <a:pt x="67215" y="14170"/>
                    </a:cubicBezTo>
                    <a:cubicBezTo>
                      <a:pt x="82561" y="4645"/>
                      <a:pt x="86266" y="5174"/>
                      <a:pt x="94203" y="3057"/>
                    </a:cubicBezTo>
                    <a:cubicBezTo>
                      <a:pt x="102140" y="940"/>
                      <a:pt x="98436" y="-1705"/>
                      <a:pt x="114840" y="1470"/>
                    </a:cubicBezTo>
                    <a:cubicBezTo>
                      <a:pt x="131244" y="4645"/>
                      <a:pt x="179663" y="19990"/>
                      <a:pt x="192628" y="22107"/>
                    </a:cubicBezTo>
                    <a:cubicBezTo>
                      <a:pt x="205593" y="24224"/>
                      <a:pt x="181780" y="11524"/>
                      <a:pt x="192628" y="14170"/>
                    </a:cubicBezTo>
                    <a:cubicBezTo>
                      <a:pt x="203476" y="16816"/>
                      <a:pt x="243692" y="34807"/>
                      <a:pt x="257715" y="37982"/>
                    </a:cubicBezTo>
                    <a:cubicBezTo>
                      <a:pt x="271738" y="41157"/>
                      <a:pt x="264065" y="32426"/>
                      <a:pt x="276765" y="33220"/>
                    </a:cubicBezTo>
                    <a:cubicBezTo>
                      <a:pt x="289465" y="34014"/>
                      <a:pt x="323861" y="41687"/>
                      <a:pt x="333915" y="42745"/>
                    </a:cubicBezTo>
                    <a:cubicBezTo>
                      <a:pt x="343969" y="43803"/>
                      <a:pt x="322538" y="31103"/>
                      <a:pt x="337090" y="39570"/>
                    </a:cubicBezTo>
                    <a:cubicBezTo>
                      <a:pt x="351642" y="48037"/>
                      <a:pt x="408793" y="86137"/>
                      <a:pt x="421228" y="93545"/>
                    </a:cubicBezTo>
                    <a:cubicBezTo>
                      <a:pt x="433663" y="100953"/>
                      <a:pt x="413290" y="85607"/>
                      <a:pt x="411703" y="84020"/>
                    </a:cubicBezTo>
                    <a:lnTo>
                      <a:pt x="411703" y="84020"/>
                    </a:lnTo>
                    <a:cubicBezTo>
                      <a:pt x="407470" y="81639"/>
                      <a:pt x="412497" y="80844"/>
                      <a:pt x="386303" y="69732"/>
                    </a:cubicBezTo>
                    <a:cubicBezTo>
                      <a:pt x="360109" y="58620"/>
                      <a:pt x="271738" y="22107"/>
                      <a:pt x="254540" y="17345"/>
                    </a:cubicBezTo>
                    <a:cubicBezTo>
                      <a:pt x="237342" y="12582"/>
                      <a:pt x="299784" y="41422"/>
                      <a:pt x="283115" y="41157"/>
                    </a:cubicBezTo>
                    <a:cubicBezTo>
                      <a:pt x="266446" y="40892"/>
                      <a:pt x="202153" y="16286"/>
                      <a:pt x="154528" y="15757"/>
                    </a:cubicBezTo>
                    <a:cubicBezTo>
                      <a:pt x="106903" y="15228"/>
                      <a:pt x="16680" y="60471"/>
                      <a:pt x="2128" y="602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83706F71-50AB-4B04-B606-A7D6F693F9C4}"/>
                  </a:ext>
                </a:extLst>
              </p:cNvPr>
              <p:cNvSpPr/>
              <p:nvPr/>
            </p:nvSpPr>
            <p:spPr>
              <a:xfrm>
                <a:off x="3300555" y="3232859"/>
                <a:ext cx="213406" cy="148781"/>
              </a:xfrm>
              <a:custGeom>
                <a:avLst/>
                <a:gdLst>
                  <a:gd name="connsiteX0" fmla="*/ 4620 w 213406"/>
                  <a:gd name="connsiteY0" fmla="*/ 879 h 148781"/>
                  <a:gd name="connsiteX1" fmla="*/ 147495 w 213406"/>
                  <a:gd name="connsiteY1" fmla="*/ 104066 h 148781"/>
                  <a:gd name="connsiteX2" fmla="*/ 125270 w 213406"/>
                  <a:gd name="connsiteY2" fmla="*/ 67554 h 148781"/>
                  <a:gd name="connsiteX3" fmla="*/ 209408 w 213406"/>
                  <a:gd name="connsiteY3" fmla="*/ 146929 h 148781"/>
                  <a:gd name="connsiteX4" fmla="*/ 188770 w 213406"/>
                  <a:gd name="connsiteY4" fmla="*/ 119941 h 148781"/>
                  <a:gd name="connsiteX5" fmla="*/ 91933 w 213406"/>
                  <a:gd name="connsiteY5" fmla="*/ 78666 h 148781"/>
                  <a:gd name="connsiteX6" fmla="*/ 39545 w 213406"/>
                  <a:gd name="connsiteY6" fmla="*/ 54854 h 148781"/>
                  <a:gd name="connsiteX7" fmla="*/ 4620 w 213406"/>
                  <a:gd name="connsiteY7" fmla="*/ 879 h 1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406" h="148781">
                    <a:moveTo>
                      <a:pt x="4620" y="879"/>
                    </a:moveTo>
                    <a:cubicBezTo>
                      <a:pt x="22611" y="9081"/>
                      <a:pt x="127387" y="92954"/>
                      <a:pt x="147495" y="104066"/>
                    </a:cubicBezTo>
                    <a:cubicBezTo>
                      <a:pt x="167603" y="115178"/>
                      <a:pt x="114951" y="60410"/>
                      <a:pt x="125270" y="67554"/>
                    </a:cubicBezTo>
                    <a:cubicBezTo>
                      <a:pt x="135589" y="74698"/>
                      <a:pt x="198825" y="138198"/>
                      <a:pt x="209408" y="146929"/>
                    </a:cubicBezTo>
                    <a:cubicBezTo>
                      <a:pt x="219991" y="155660"/>
                      <a:pt x="208349" y="131318"/>
                      <a:pt x="188770" y="119941"/>
                    </a:cubicBezTo>
                    <a:cubicBezTo>
                      <a:pt x="169191" y="108564"/>
                      <a:pt x="116804" y="89514"/>
                      <a:pt x="91933" y="78666"/>
                    </a:cubicBezTo>
                    <a:cubicBezTo>
                      <a:pt x="67062" y="67818"/>
                      <a:pt x="53039" y="65437"/>
                      <a:pt x="39545" y="54854"/>
                    </a:cubicBezTo>
                    <a:cubicBezTo>
                      <a:pt x="26051" y="44271"/>
                      <a:pt x="-13371" y="-7323"/>
                      <a:pt x="4620" y="8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678BE0EC-C1C4-419D-A43B-B3012CCCEDC5}"/>
                  </a:ext>
                </a:extLst>
              </p:cNvPr>
              <p:cNvSpPr/>
              <p:nvPr/>
            </p:nvSpPr>
            <p:spPr>
              <a:xfrm>
                <a:off x="2968535" y="3279749"/>
                <a:ext cx="307809" cy="73065"/>
              </a:xfrm>
              <a:custGeom>
                <a:avLst/>
                <a:gdLst>
                  <a:gd name="connsiteX0" fmla="*/ 306478 w 307809"/>
                  <a:gd name="connsiteY0" fmla="*/ 73051 h 73065"/>
                  <a:gd name="connsiteX1" fmla="*/ 200115 w 307809"/>
                  <a:gd name="connsiteY1" fmla="*/ 28601 h 73065"/>
                  <a:gd name="connsiteX2" fmla="*/ 144553 w 307809"/>
                  <a:gd name="connsiteY2" fmla="*/ 26 h 73065"/>
                  <a:gd name="connsiteX3" fmla="*/ 201703 w 307809"/>
                  <a:gd name="connsiteY3" fmla="*/ 33364 h 73065"/>
                  <a:gd name="connsiteX4" fmla="*/ 77878 w 307809"/>
                  <a:gd name="connsiteY4" fmla="*/ 19076 h 73065"/>
                  <a:gd name="connsiteX5" fmla="*/ 39778 w 307809"/>
                  <a:gd name="connsiteY5" fmla="*/ 19076 h 73065"/>
                  <a:gd name="connsiteX6" fmla="*/ 98515 w 307809"/>
                  <a:gd name="connsiteY6" fmla="*/ 31776 h 73065"/>
                  <a:gd name="connsiteX7" fmla="*/ 90 w 307809"/>
                  <a:gd name="connsiteY7" fmla="*/ 23839 h 73065"/>
                  <a:gd name="connsiteX8" fmla="*/ 119153 w 307809"/>
                  <a:gd name="connsiteY8" fmla="*/ 23839 h 73065"/>
                  <a:gd name="connsiteX9" fmla="*/ 306478 w 307809"/>
                  <a:gd name="connsiteY9" fmla="*/ 73051 h 7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809" h="73065">
                    <a:moveTo>
                      <a:pt x="306478" y="73051"/>
                    </a:moveTo>
                    <a:cubicBezTo>
                      <a:pt x="319972" y="73845"/>
                      <a:pt x="227102" y="40772"/>
                      <a:pt x="200115" y="28601"/>
                    </a:cubicBezTo>
                    <a:cubicBezTo>
                      <a:pt x="173127" y="16430"/>
                      <a:pt x="144288" y="-768"/>
                      <a:pt x="144553" y="26"/>
                    </a:cubicBezTo>
                    <a:cubicBezTo>
                      <a:pt x="144818" y="820"/>
                      <a:pt x="212816" y="30189"/>
                      <a:pt x="201703" y="33364"/>
                    </a:cubicBezTo>
                    <a:cubicBezTo>
                      <a:pt x="190590" y="36539"/>
                      <a:pt x="104865" y="21457"/>
                      <a:pt x="77878" y="19076"/>
                    </a:cubicBezTo>
                    <a:cubicBezTo>
                      <a:pt x="50890" y="16695"/>
                      <a:pt x="36338" y="16959"/>
                      <a:pt x="39778" y="19076"/>
                    </a:cubicBezTo>
                    <a:cubicBezTo>
                      <a:pt x="43217" y="21193"/>
                      <a:pt x="105130" y="30982"/>
                      <a:pt x="98515" y="31776"/>
                    </a:cubicBezTo>
                    <a:cubicBezTo>
                      <a:pt x="91900" y="32570"/>
                      <a:pt x="-3350" y="25162"/>
                      <a:pt x="90" y="23839"/>
                    </a:cubicBezTo>
                    <a:cubicBezTo>
                      <a:pt x="3530" y="22516"/>
                      <a:pt x="67824" y="13520"/>
                      <a:pt x="119153" y="23839"/>
                    </a:cubicBezTo>
                    <a:cubicBezTo>
                      <a:pt x="170482" y="34158"/>
                      <a:pt x="292984" y="72257"/>
                      <a:pt x="306478" y="730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3D0AC473-C1C6-4A39-9220-4216D7E1E75B}"/>
                  </a:ext>
                </a:extLst>
              </p:cNvPr>
              <p:cNvSpPr/>
              <p:nvPr/>
            </p:nvSpPr>
            <p:spPr>
              <a:xfrm>
                <a:off x="3247902" y="3341175"/>
                <a:ext cx="185052" cy="80299"/>
              </a:xfrm>
              <a:custGeom>
                <a:avLst/>
                <a:gdLst>
                  <a:gd name="connsiteX0" fmla="*/ 123 w 185052"/>
                  <a:gd name="connsiteY0" fmla="*/ 513 h 80299"/>
                  <a:gd name="connsiteX1" fmla="*/ 184273 w 185052"/>
                  <a:gd name="connsiteY1" fmla="*/ 79888 h 80299"/>
                  <a:gd name="connsiteX2" fmla="*/ 69973 w 185052"/>
                  <a:gd name="connsiteY2" fmla="*/ 32263 h 80299"/>
                  <a:gd name="connsiteX3" fmla="*/ 163636 w 185052"/>
                  <a:gd name="connsiteY3" fmla="*/ 46550 h 80299"/>
                  <a:gd name="connsiteX4" fmla="*/ 87436 w 185052"/>
                  <a:gd name="connsiteY4" fmla="*/ 10038 h 80299"/>
                  <a:gd name="connsiteX5" fmla="*/ 154111 w 185052"/>
                  <a:gd name="connsiteY5" fmla="*/ 43375 h 80299"/>
                  <a:gd name="connsiteX6" fmla="*/ 123 w 185052"/>
                  <a:gd name="connsiteY6" fmla="*/ 513 h 8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052" h="80299">
                    <a:moveTo>
                      <a:pt x="123" y="513"/>
                    </a:moveTo>
                    <a:cubicBezTo>
                      <a:pt x="5150" y="6599"/>
                      <a:pt x="172631" y="74596"/>
                      <a:pt x="184273" y="79888"/>
                    </a:cubicBezTo>
                    <a:cubicBezTo>
                      <a:pt x="195915" y="85180"/>
                      <a:pt x="73413" y="37819"/>
                      <a:pt x="69973" y="32263"/>
                    </a:cubicBezTo>
                    <a:cubicBezTo>
                      <a:pt x="66534" y="26707"/>
                      <a:pt x="160726" y="50254"/>
                      <a:pt x="163636" y="46550"/>
                    </a:cubicBezTo>
                    <a:cubicBezTo>
                      <a:pt x="166547" y="42846"/>
                      <a:pt x="87436" y="10038"/>
                      <a:pt x="87436" y="10038"/>
                    </a:cubicBezTo>
                    <a:cubicBezTo>
                      <a:pt x="85849" y="9509"/>
                      <a:pt x="162842" y="42317"/>
                      <a:pt x="154111" y="43375"/>
                    </a:cubicBezTo>
                    <a:cubicBezTo>
                      <a:pt x="145380" y="44433"/>
                      <a:pt x="-4904" y="-5573"/>
                      <a:pt x="123" y="5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916ED8E5-F01A-4D58-A88B-7C3AFA80AFA6}"/>
                  </a:ext>
                </a:extLst>
              </p:cNvPr>
              <p:cNvSpPr/>
              <p:nvPr/>
            </p:nvSpPr>
            <p:spPr>
              <a:xfrm>
                <a:off x="3295609" y="3355854"/>
                <a:ext cx="222300" cy="87739"/>
              </a:xfrm>
              <a:custGeom>
                <a:avLst/>
                <a:gdLst>
                  <a:gd name="connsiteX0" fmla="*/ 41 w 222300"/>
                  <a:gd name="connsiteY0" fmla="*/ 121 h 87739"/>
                  <a:gd name="connsiteX1" fmla="*/ 160379 w 222300"/>
                  <a:gd name="connsiteY1" fmla="*/ 46159 h 87739"/>
                  <a:gd name="connsiteX2" fmla="*/ 222291 w 222300"/>
                  <a:gd name="connsiteY2" fmla="*/ 44571 h 87739"/>
                  <a:gd name="connsiteX3" fmla="*/ 165141 w 222300"/>
                  <a:gd name="connsiteY3" fmla="*/ 46159 h 87739"/>
                  <a:gd name="connsiteX4" fmla="*/ 160379 w 222300"/>
                  <a:gd name="connsiteY4" fmla="*/ 87434 h 87739"/>
                  <a:gd name="connsiteX5" fmla="*/ 144504 w 222300"/>
                  <a:gd name="connsiteY5" fmla="*/ 62034 h 87739"/>
                  <a:gd name="connsiteX6" fmla="*/ 41 w 222300"/>
                  <a:gd name="connsiteY6" fmla="*/ 121 h 8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300" h="87739">
                    <a:moveTo>
                      <a:pt x="41" y="121"/>
                    </a:moveTo>
                    <a:cubicBezTo>
                      <a:pt x="2687" y="-2525"/>
                      <a:pt x="123337" y="38751"/>
                      <a:pt x="160379" y="46159"/>
                    </a:cubicBezTo>
                    <a:cubicBezTo>
                      <a:pt x="197421" y="53567"/>
                      <a:pt x="221497" y="44571"/>
                      <a:pt x="222291" y="44571"/>
                    </a:cubicBezTo>
                    <a:cubicBezTo>
                      <a:pt x="223085" y="44571"/>
                      <a:pt x="175460" y="39015"/>
                      <a:pt x="165141" y="46159"/>
                    </a:cubicBezTo>
                    <a:cubicBezTo>
                      <a:pt x="154822" y="53303"/>
                      <a:pt x="163819" y="84788"/>
                      <a:pt x="160379" y="87434"/>
                    </a:cubicBezTo>
                    <a:cubicBezTo>
                      <a:pt x="156939" y="90080"/>
                      <a:pt x="168052" y="74999"/>
                      <a:pt x="144504" y="62034"/>
                    </a:cubicBezTo>
                    <a:cubicBezTo>
                      <a:pt x="120956" y="49069"/>
                      <a:pt x="-2605" y="2767"/>
                      <a:pt x="41" y="1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A8D3E54F-207B-4E4C-A1DA-34B5B3DDFA14}"/>
                  </a:ext>
                </a:extLst>
              </p:cNvPr>
              <p:cNvSpPr/>
              <p:nvPr/>
            </p:nvSpPr>
            <p:spPr>
              <a:xfrm>
                <a:off x="3276434" y="3295649"/>
                <a:ext cx="221899" cy="103249"/>
              </a:xfrm>
              <a:custGeom>
                <a:avLst/>
                <a:gdLst>
                  <a:gd name="connsiteX0" fmla="*/ 220829 w 221899"/>
                  <a:gd name="connsiteY0" fmla="*/ 103189 h 103249"/>
                  <a:gd name="connsiteX1" fmla="*/ 74779 w 221899"/>
                  <a:gd name="connsiteY1" fmla="*/ 38101 h 103249"/>
                  <a:gd name="connsiteX2" fmla="*/ 106529 w 221899"/>
                  <a:gd name="connsiteY2" fmla="*/ 50801 h 103249"/>
                  <a:gd name="connsiteX3" fmla="*/ 166 w 221899"/>
                  <a:gd name="connsiteY3" fmla="*/ 1 h 103249"/>
                  <a:gd name="connsiteX4" fmla="*/ 135104 w 221899"/>
                  <a:gd name="connsiteY4" fmla="*/ 49214 h 103249"/>
                  <a:gd name="connsiteX5" fmla="*/ 220829 w 221899"/>
                  <a:gd name="connsiteY5" fmla="*/ 103189 h 103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899" h="103249">
                    <a:moveTo>
                      <a:pt x="220829" y="103189"/>
                    </a:moveTo>
                    <a:cubicBezTo>
                      <a:pt x="210775" y="101337"/>
                      <a:pt x="93829" y="46832"/>
                      <a:pt x="74779" y="38101"/>
                    </a:cubicBezTo>
                    <a:cubicBezTo>
                      <a:pt x="55729" y="29370"/>
                      <a:pt x="118964" y="57151"/>
                      <a:pt x="106529" y="50801"/>
                    </a:cubicBezTo>
                    <a:cubicBezTo>
                      <a:pt x="94093" y="44451"/>
                      <a:pt x="-4596" y="265"/>
                      <a:pt x="166" y="1"/>
                    </a:cubicBezTo>
                    <a:cubicBezTo>
                      <a:pt x="4928" y="-263"/>
                      <a:pt x="102560" y="34662"/>
                      <a:pt x="135104" y="49214"/>
                    </a:cubicBezTo>
                    <a:cubicBezTo>
                      <a:pt x="167648" y="63766"/>
                      <a:pt x="230883" y="105041"/>
                      <a:pt x="220829" y="1031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17A70FDD-AAE9-47D0-B5E0-02A6D774EA4F}"/>
                  </a:ext>
                </a:extLst>
              </p:cNvPr>
              <p:cNvSpPr/>
              <p:nvPr/>
            </p:nvSpPr>
            <p:spPr>
              <a:xfrm>
                <a:off x="3947500" y="3563917"/>
                <a:ext cx="118261" cy="429592"/>
              </a:xfrm>
              <a:custGeom>
                <a:avLst/>
                <a:gdLst>
                  <a:gd name="connsiteX0" fmla="*/ 118088 w 118261"/>
                  <a:gd name="connsiteY0" fmla="*/ 21 h 429592"/>
                  <a:gd name="connsiteX1" fmla="*/ 5375 w 118261"/>
                  <a:gd name="connsiteY1" fmla="*/ 150833 h 429592"/>
                  <a:gd name="connsiteX2" fmla="*/ 19663 w 118261"/>
                  <a:gd name="connsiteY2" fmla="*/ 123846 h 429592"/>
                  <a:gd name="connsiteX3" fmla="*/ 33950 w 118261"/>
                  <a:gd name="connsiteY3" fmla="*/ 188933 h 429592"/>
                  <a:gd name="connsiteX4" fmla="*/ 16488 w 118261"/>
                  <a:gd name="connsiteY4" fmla="*/ 234971 h 429592"/>
                  <a:gd name="connsiteX5" fmla="*/ 26013 w 118261"/>
                  <a:gd name="connsiteY5" fmla="*/ 284183 h 429592"/>
                  <a:gd name="connsiteX6" fmla="*/ 11725 w 118261"/>
                  <a:gd name="connsiteY6" fmla="*/ 303233 h 429592"/>
                  <a:gd name="connsiteX7" fmla="*/ 54588 w 118261"/>
                  <a:gd name="connsiteY7" fmla="*/ 428646 h 429592"/>
                  <a:gd name="connsiteX8" fmla="*/ 10138 w 118261"/>
                  <a:gd name="connsiteY8" fmla="*/ 228621 h 429592"/>
                  <a:gd name="connsiteX9" fmla="*/ 18075 w 118261"/>
                  <a:gd name="connsiteY9" fmla="*/ 161946 h 429592"/>
                  <a:gd name="connsiteX10" fmla="*/ 30775 w 118261"/>
                  <a:gd name="connsiteY10" fmla="*/ 139721 h 429592"/>
                  <a:gd name="connsiteX11" fmla="*/ 118088 w 118261"/>
                  <a:gd name="connsiteY11" fmla="*/ 21 h 429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261" h="429592">
                    <a:moveTo>
                      <a:pt x="118088" y="21"/>
                    </a:moveTo>
                    <a:cubicBezTo>
                      <a:pt x="113855" y="1873"/>
                      <a:pt x="21779" y="130196"/>
                      <a:pt x="5375" y="150833"/>
                    </a:cubicBezTo>
                    <a:cubicBezTo>
                      <a:pt x="-11029" y="171470"/>
                      <a:pt x="14901" y="117496"/>
                      <a:pt x="19663" y="123846"/>
                    </a:cubicBezTo>
                    <a:cubicBezTo>
                      <a:pt x="24425" y="130196"/>
                      <a:pt x="34479" y="170412"/>
                      <a:pt x="33950" y="188933"/>
                    </a:cubicBezTo>
                    <a:cubicBezTo>
                      <a:pt x="33421" y="207454"/>
                      <a:pt x="17811" y="219096"/>
                      <a:pt x="16488" y="234971"/>
                    </a:cubicBezTo>
                    <a:cubicBezTo>
                      <a:pt x="15165" y="250846"/>
                      <a:pt x="26807" y="272806"/>
                      <a:pt x="26013" y="284183"/>
                    </a:cubicBezTo>
                    <a:cubicBezTo>
                      <a:pt x="25219" y="295560"/>
                      <a:pt x="6962" y="279156"/>
                      <a:pt x="11725" y="303233"/>
                    </a:cubicBezTo>
                    <a:cubicBezTo>
                      <a:pt x="16488" y="327310"/>
                      <a:pt x="54852" y="441081"/>
                      <a:pt x="54588" y="428646"/>
                    </a:cubicBezTo>
                    <a:cubicBezTo>
                      <a:pt x="54324" y="416211"/>
                      <a:pt x="16223" y="273071"/>
                      <a:pt x="10138" y="228621"/>
                    </a:cubicBezTo>
                    <a:cubicBezTo>
                      <a:pt x="4052" y="184171"/>
                      <a:pt x="14636" y="176763"/>
                      <a:pt x="18075" y="161946"/>
                    </a:cubicBezTo>
                    <a:cubicBezTo>
                      <a:pt x="21514" y="147129"/>
                      <a:pt x="13577" y="162475"/>
                      <a:pt x="30775" y="139721"/>
                    </a:cubicBezTo>
                    <a:cubicBezTo>
                      <a:pt x="47973" y="116967"/>
                      <a:pt x="122321" y="-1831"/>
                      <a:pt x="118088" y="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D2980A0A-F47D-488C-878E-945939BDD2BA}"/>
                  </a:ext>
                </a:extLst>
              </p:cNvPr>
              <p:cNvSpPr/>
              <p:nvPr/>
            </p:nvSpPr>
            <p:spPr>
              <a:xfrm>
                <a:off x="3560755" y="3551238"/>
                <a:ext cx="152740" cy="418236"/>
              </a:xfrm>
              <a:custGeom>
                <a:avLst/>
                <a:gdLst>
                  <a:gd name="connsiteX0" fmla="*/ 8 w 152740"/>
                  <a:gd name="connsiteY0" fmla="*/ 0 h 418236"/>
                  <a:gd name="connsiteX1" fmla="*/ 123833 w 152740"/>
                  <a:gd name="connsiteY1" fmla="*/ 128587 h 418236"/>
                  <a:gd name="connsiteX2" fmla="*/ 117483 w 152740"/>
                  <a:gd name="connsiteY2" fmla="*/ 109537 h 418236"/>
                  <a:gd name="connsiteX3" fmla="*/ 130183 w 152740"/>
                  <a:gd name="connsiteY3" fmla="*/ 144462 h 418236"/>
                  <a:gd name="connsiteX4" fmla="*/ 150820 w 152740"/>
                  <a:gd name="connsiteY4" fmla="*/ 279400 h 418236"/>
                  <a:gd name="connsiteX5" fmla="*/ 144470 w 152740"/>
                  <a:gd name="connsiteY5" fmla="*/ 222250 h 418236"/>
                  <a:gd name="connsiteX6" fmla="*/ 85733 w 152740"/>
                  <a:gd name="connsiteY6" fmla="*/ 417512 h 418236"/>
                  <a:gd name="connsiteX7" fmla="*/ 120658 w 152740"/>
                  <a:gd name="connsiteY7" fmla="*/ 284162 h 418236"/>
                  <a:gd name="connsiteX8" fmla="*/ 125420 w 152740"/>
                  <a:gd name="connsiteY8" fmla="*/ 171450 h 418236"/>
                  <a:gd name="connsiteX9" fmla="*/ 141295 w 152740"/>
                  <a:gd name="connsiteY9" fmla="*/ 185737 h 418236"/>
                  <a:gd name="connsiteX10" fmla="*/ 117483 w 152740"/>
                  <a:gd name="connsiteY10" fmla="*/ 127000 h 418236"/>
                  <a:gd name="connsiteX11" fmla="*/ 8 w 152740"/>
                  <a:gd name="connsiteY11" fmla="*/ 0 h 41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740" h="418236">
                    <a:moveTo>
                      <a:pt x="8" y="0"/>
                    </a:moveTo>
                    <a:cubicBezTo>
                      <a:pt x="1066" y="265"/>
                      <a:pt x="104254" y="110331"/>
                      <a:pt x="123833" y="128587"/>
                    </a:cubicBezTo>
                    <a:cubicBezTo>
                      <a:pt x="143412" y="146843"/>
                      <a:pt x="116425" y="106891"/>
                      <a:pt x="117483" y="109537"/>
                    </a:cubicBezTo>
                    <a:cubicBezTo>
                      <a:pt x="118541" y="112183"/>
                      <a:pt x="124627" y="116152"/>
                      <a:pt x="130183" y="144462"/>
                    </a:cubicBezTo>
                    <a:cubicBezTo>
                      <a:pt x="135739" y="172772"/>
                      <a:pt x="148439" y="266435"/>
                      <a:pt x="150820" y="279400"/>
                    </a:cubicBezTo>
                    <a:cubicBezTo>
                      <a:pt x="153201" y="292365"/>
                      <a:pt x="155318" y="199231"/>
                      <a:pt x="144470" y="222250"/>
                    </a:cubicBezTo>
                    <a:cubicBezTo>
                      <a:pt x="133622" y="245269"/>
                      <a:pt x="89702" y="407193"/>
                      <a:pt x="85733" y="417512"/>
                    </a:cubicBezTo>
                    <a:cubicBezTo>
                      <a:pt x="81764" y="427831"/>
                      <a:pt x="114044" y="325172"/>
                      <a:pt x="120658" y="284162"/>
                    </a:cubicBezTo>
                    <a:cubicBezTo>
                      <a:pt x="127272" y="243152"/>
                      <a:pt x="121981" y="187854"/>
                      <a:pt x="125420" y="171450"/>
                    </a:cubicBezTo>
                    <a:cubicBezTo>
                      <a:pt x="128859" y="155046"/>
                      <a:pt x="142618" y="193145"/>
                      <a:pt x="141295" y="185737"/>
                    </a:cubicBezTo>
                    <a:cubicBezTo>
                      <a:pt x="139972" y="178329"/>
                      <a:pt x="136004" y="154252"/>
                      <a:pt x="117483" y="127000"/>
                    </a:cubicBezTo>
                    <a:cubicBezTo>
                      <a:pt x="98962" y="99748"/>
                      <a:pt x="-1050" y="-265"/>
                      <a:pt x="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EB8D922C-2AD7-4508-BD1A-F19FC1620B2F}"/>
                  </a:ext>
                </a:extLst>
              </p:cNvPr>
              <p:cNvSpPr/>
              <p:nvPr/>
            </p:nvSpPr>
            <p:spPr>
              <a:xfrm>
                <a:off x="3493415" y="3940163"/>
                <a:ext cx="159828" cy="690767"/>
              </a:xfrm>
              <a:custGeom>
                <a:avLst/>
                <a:gdLst>
                  <a:gd name="connsiteX0" fmla="*/ 159423 w 159828"/>
                  <a:gd name="connsiteY0" fmla="*/ 12 h 690767"/>
                  <a:gd name="connsiteX1" fmla="*/ 105448 w 159828"/>
                  <a:gd name="connsiteY1" fmla="*/ 220675 h 690767"/>
                  <a:gd name="connsiteX2" fmla="*/ 118148 w 159828"/>
                  <a:gd name="connsiteY2" fmla="*/ 188925 h 690767"/>
                  <a:gd name="connsiteX3" fmla="*/ 38773 w 159828"/>
                  <a:gd name="connsiteY3" fmla="*/ 441337 h 690767"/>
                  <a:gd name="connsiteX4" fmla="*/ 54648 w 159828"/>
                  <a:gd name="connsiteY4" fmla="*/ 344500 h 690767"/>
                  <a:gd name="connsiteX5" fmla="*/ 21310 w 159828"/>
                  <a:gd name="connsiteY5" fmla="*/ 527062 h 690767"/>
                  <a:gd name="connsiteX6" fmla="*/ 30835 w 159828"/>
                  <a:gd name="connsiteY6" fmla="*/ 512775 h 690767"/>
                  <a:gd name="connsiteX7" fmla="*/ 3848 w 159828"/>
                  <a:gd name="connsiteY7" fmla="*/ 598500 h 690767"/>
                  <a:gd name="connsiteX8" fmla="*/ 673 w 159828"/>
                  <a:gd name="connsiteY8" fmla="*/ 690575 h 690767"/>
                  <a:gd name="connsiteX9" fmla="*/ 8610 w 159828"/>
                  <a:gd name="connsiteY9" fmla="*/ 573100 h 690767"/>
                  <a:gd name="connsiteX10" fmla="*/ 46710 w 159828"/>
                  <a:gd name="connsiteY10" fmla="*/ 419112 h 690767"/>
                  <a:gd name="connsiteX11" fmla="*/ 126085 w 159828"/>
                  <a:gd name="connsiteY11" fmla="*/ 211150 h 690767"/>
                  <a:gd name="connsiteX12" fmla="*/ 159423 w 159828"/>
                  <a:gd name="connsiteY12" fmla="*/ 12 h 69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828" h="690767">
                    <a:moveTo>
                      <a:pt x="159423" y="12"/>
                    </a:moveTo>
                    <a:cubicBezTo>
                      <a:pt x="155984" y="1599"/>
                      <a:pt x="112327" y="189190"/>
                      <a:pt x="105448" y="220675"/>
                    </a:cubicBezTo>
                    <a:cubicBezTo>
                      <a:pt x="98569" y="252160"/>
                      <a:pt x="129260" y="152148"/>
                      <a:pt x="118148" y="188925"/>
                    </a:cubicBezTo>
                    <a:cubicBezTo>
                      <a:pt x="107036" y="225702"/>
                      <a:pt x="49356" y="415408"/>
                      <a:pt x="38773" y="441337"/>
                    </a:cubicBezTo>
                    <a:cubicBezTo>
                      <a:pt x="28190" y="467266"/>
                      <a:pt x="57558" y="330213"/>
                      <a:pt x="54648" y="344500"/>
                    </a:cubicBezTo>
                    <a:cubicBezTo>
                      <a:pt x="51737" y="358788"/>
                      <a:pt x="25279" y="499016"/>
                      <a:pt x="21310" y="527062"/>
                    </a:cubicBezTo>
                    <a:cubicBezTo>
                      <a:pt x="17341" y="555108"/>
                      <a:pt x="33745" y="500869"/>
                      <a:pt x="30835" y="512775"/>
                    </a:cubicBezTo>
                    <a:cubicBezTo>
                      <a:pt x="27925" y="524681"/>
                      <a:pt x="8875" y="568867"/>
                      <a:pt x="3848" y="598500"/>
                    </a:cubicBezTo>
                    <a:cubicBezTo>
                      <a:pt x="-1179" y="628133"/>
                      <a:pt x="-121" y="694808"/>
                      <a:pt x="673" y="690575"/>
                    </a:cubicBezTo>
                    <a:cubicBezTo>
                      <a:pt x="1467" y="686342"/>
                      <a:pt x="937" y="618344"/>
                      <a:pt x="8610" y="573100"/>
                    </a:cubicBezTo>
                    <a:cubicBezTo>
                      <a:pt x="16283" y="527856"/>
                      <a:pt x="27131" y="479437"/>
                      <a:pt x="46710" y="419112"/>
                    </a:cubicBezTo>
                    <a:cubicBezTo>
                      <a:pt x="66289" y="358787"/>
                      <a:pt x="108358" y="278354"/>
                      <a:pt x="126085" y="211150"/>
                    </a:cubicBezTo>
                    <a:cubicBezTo>
                      <a:pt x="143812" y="143946"/>
                      <a:pt x="162862" y="-1575"/>
                      <a:pt x="159423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17BE3052-65F0-4E13-AA06-AD34C8143544}"/>
                  </a:ext>
                </a:extLst>
              </p:cNvPr>
              <p:cNvSpPr/>
              <p:nvPr/>
            </p:nvSpPr>
            <p:spPr>
              <a:xfrm>
                <a:off x="3465421" y="4375526"/>
                <a:ext cx="47738" cy="287204"/>
              </a:xfrm>
              <a:custGeom>
                <a:avLst/>
                <a:gdLst>
                  <a:gd name="connsiteX0" fmla="*/ 47717 w 47738"/>
                  <a:gd name="connsiteY0" fmla="*/ 1212 h 287204"/>
                  <a:gd name="connsiteX1" fmla="*/ 92 w 47738"/>
                  <a:gd name="connsiteY1" fmla="*/ 210762 h 287204"/>
                  <a:gd name="connsiteX2" fmla="*/ 35017 w 47738"/>
                  <a:gd name="connsiteY2" fmla="*/ 286962 h 287204"/>
                  <a:gd name="connsiteX3" fmla="*/ 12792 w 47738"/>
                  <a:gd name="connsiteY3" fmla="*/ 232987 h 287204"/>
                  <a:gd name="connsiteX4" fmla="*/ 92 w 47738"/>
                  <a:gd name="connsiteY4" fmla="*/ 179012 h 287204"/>
                  <a:gd name="connsiteX5" fmla="*/ 9617 w 47738"/>
                  <a:gd name="connsiteY5" fmla="*/ 225049 h 287204"/>
                  <a:gd name="connsiteX6" fmla="*/ 6442 w 47738"/>
                  <a:gd name="connsiteY6" fmla="*/ 128212 h 287204"/>
                  <a:gd name="connsiteX7" fmla="*/ 47717 w 47738"/>
                  <a:gd name="connsiteY7" fmla="*/ 1212 h 28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738" h="287204">
                    <a:moveTo>
                      <a:pt x="47717" y="1212"/>
                    </a:moveTo>
                    <a:cubicBezTo>
                      <a:pt x="46659" y="14970"/>
                      <a:pt x="2209" y="163137"/>
                      <a:pt x="92" y="210762"/>
                    </a:cubicBezTo>
                    <a:cubicBezTo>
                      <a:pt x="-2025" y="258387"/>
                      <a:pt x="32900" y="283258"/>
                      <a:pt x="35017" y="286962"/>
                    </a:cubicBezTo>
                    <a:cubicBezTo>
                      <a:pt x="37134" y="290666"/>
                      <a:pt x="18613" y="250979"/>
                      <a:pt x="12792" y="232987"/>
                    </a:cubicBezTo>
                    <a:cubicBezTo>
                      <a:pt x="6971" y="214995"/>
                      <a:pt x="621" y="180335"/>
                      <a:pt x="92" y="179012"/>
                    </a:cubicBezTo>
                    <a:cubicBezTo>
                      <a:pt x="-437" y="177689"/>
                      <a:pt x="8559" y="233516"/>
                      <a:pt x="9617" y="225049"/>
                    </a:cubicBezTo>
                    <a:cubicBezTo>
                      <a:pt x="10675" y="216582"/>
                      <a:pt x="1680" y="161814"/>
                      <a:pt x="6442" y="128212"/>
                    </a:cubicBezTo>
                    <a:cubicBezTo>
                      <a:pt x="11204" y="94610"/>
                      <a:pt x="48775" y="-12546"/>
                      <a:pt x="47717" y="12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51B33334-02EA-4D62-A765-9487281037F3}"/>
                  </a:ext>
                </a:extLst>
              </p:cNvPr>
              <p:cNvSpPr/>
              <p:nvPr/>
            </p:nvSpPr>
            <p:spPr>
              <a:xfrm>
                <a:off x="3496725" y="4225773"/>
                <a:ext cx="73763" cy="435034"/>
              </a:xfrm>
              <a:custGeom>
                <a:avLst/>
                <a:gdLst>
                  <a:gd name="connsiteX0" fmla="*/ 73563 w 73763"/>
                  <a:gd name="connsiteY0" fmla="*/ 152 h 435034"/>
                  <a:gd name="connsiteX1" fmla="*/ 30700 w 73763"/>
                  <a:gd name="connsiteY1" fmla="*/ 197002 h 435034"/>
                  <a:gd name="connsiteX2" fmla="*/ 38638 w 73763"/>
                  <a:gd name="connsiteY2" fmla="*/ 187477 h 435034"/>
                  <a:gd name="connsiteX3" fmla="*/ 2125 w 73763"/>
                  <a:gd name="connsiteY3" fmla="*/ 339877 h 435034"/>
                  <a:gd name="connsiteX4" fmla="*/ 5300 w 73763"/>
                  <a:gd name="connsiteY4" fmla="*/ 398615 h 435034"/>
                  <a:gd name="connsiteX5" fmla="*/ 13238 w 73763"/>
                  <a:gd name="connsiteY5" fmla="*/ 433540 h 435034"/>
                  <a:gd name="connsiteX6" fmla="*/ 2125 w 73763"/>
                  <a:gd name="connsiteY6" fmla="*/ 349402 h 435034"/>
                  <a:gd name="connsiteX7" fmla="*/ 32288 w 73763"/>
                  <a:gd name="connsiteY7" fmla="*/ 247802 h 435034"/>
                  <a:gd name="connsiteX8" fmla="*/ 46575 w 73763"/>
                  <a:gd name="connsiteY8" fmla="*/ 165252 h 435034"/>
                  <a:gd name="connsiteX9" fmla="*/ 73563 w 73763"/>
                  <a:gd name="connsiteY9" fmla="*/ 152 h 43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763" h="435034">
                    <a:moveTo>
                      <a:pt x="73563" y="152"/>
                    </a:moveTo>
                    <a:cubicBezTo>
                      <a:pt x="70917" y="5444"/>
                      <a:pt x="36521" y="165781"/>
                      <a:pt x="30700" y="197002"/>
                    </a:cubicBezTo>
                    <a:cubicBezTo>
                      <a:pt x="24879" y="228223"/>
                      <a:pt x="43400" y="163665"/>
                      <a:pt x="38638" y="187477"/>
                    </a:cubicBezTo>
                    <a:cubicBezTo>
                      <a:pt x="33876" y="211289"/>
                      <a:pt x="7681" y="304687"/>
                      <a:pt x="2125" y="339877"/>
                    </a:cubicBezTo>
                    <a:cubicBezTo>
                      <a:pt x="-3431" y="375067"/>
                      <a:pt x="3448" y="383005"/>
                      <a:pt x="5300" y="398615"/>
                    </a:cubicBezTo>
                    <a:cubicBezTo>
                      <a:pt x="7152" y="414225"/>
                      <a:pt x="13767" y="441742"/>
                      <a:pt x="13238" y="433540"/>
                    </a:cubicBezTo>
                    <a:cubicBezTo>
                      <a:pt x="12709" y="425338"/>
                      <a:pt x="-1050" y="380358"/>
                      <a:pt x="2125" y="349402"/>
                    </a:cubicBezTo>
                    <a:cubicBezTo>
                      <a:pt x="5300" y="318446"/>
                      <a:pt x="24880" y="278494"/>
                      <a:pt x="32288" y="247802"/>
                    </a:cubicBezTo>
                    <a:cubicBezTo>
                      <a:pt x="39696" y="217110"/>
                      <a:pt x="41283" y="201235"/>
                      <a:pt x="46575" y="165252"/>
                    </a:cubicBezTo>
                    <a:cubicBezTo>
                      <a:pt x="51867" y="129269"/>
                      <a:pt x="76209" y="-5140"/>
                      <a:pt x="73563" y="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BE7EC941-6D89-4AD2-8253-F7BDB5C419F1}"/>
                  </a:ext>
                </a:extLst>
              </p:cNvPr>
              <p:cNvSpPr/>
              <p:nvPr/>
            </p:nvSpPr>
            <p:spPr>
              <a:xfrm>
                <a:off x="3516276" y="4659310"/>
                <a:ext cx="459076" cy="103967"/>
              </a:xfrm>
              <a:custGeom>
                <a:avLst/>
                <a:gdLst>
                  <a:gd name="connsiteX0" fmla="*/ 37 w 459076"/>
                  <a:gd name="connsiteY0" fmla="*/ 3 h 103967"/>
                  <a:gd name="connsiteX1" fmla="*/ 100049 w 459076"/>
                  <a:gd name="connsiteY1" fmla="*/ 80965 h 103967"/>
                  <a:gd name="connsiteX2" fmla="*/ 74649 w 459076"/>
                  <a:gd name="connsiteY2" fmla="*/ 69853 h 103967"/>
                  <a:gd name="connsiteX3" fmla="*/ 174662 w 459076"/>
                  <a:gd name="connsiteY3" fmla="*/ 87315 h 103967"/>
                  <a:gd name="connsiteX4" fmla="*/ 247687 w 459076"/>
                  <a:gd name="connsiteY4" fmla="*/ 53978 h 103967"/>
                  <a:gd name="connsiteX5" fmla="*/ 179424 w 459076"/>
                  <a:gd name="connsiteY5" fmla="*/ 73028 h 103967"/>
                  <a:gd name="connsiteX6" fmla="*/ 350874 w 459076"/>
                  <a:gd name="connsiteY6" fmla="*/ 50803 h 103967"/>
                  <a:gd name="connsiteX7" fmla="*/ 455649 w 459076"/>
                  <a:gd name="connsiteY7" fmla="*/ 58740 h 103967"/>
                  <a:gd name="connsiteX8" fmla="*/ 225462 w 459076"/>
                  <a:gd name="connsiteY8" fmla="*/ 50803 h 103967"/>
                  <a:gd name="connsiteX9" fmla="*/ 147674 w 459076"/>
                  <a:gd name="connsiteY9" fmla="*/ 103190 h 103967"/>
                  <a:gd name="connsiteX10" fmla="*/ 88937 w 459076"/>
                  <a:gd name="connsiteY10" fmla="*/ 77790 h 103967"/>
                  <a:gd name="connsiteX11" fmla="*/ 37 w 459076"/>
                  <a:gd name="connsiteY11" fmla="*/ 3 h 10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9076" h="103967">
                    <a:moveTo>
                      <a:pt x="37" y="3"/>
                    </a:moveTo>
                    <a:cubicBezTo>
                      <a:pt x="1889" y="532"/>
                      <a:pt x="87614" y="69323"/>
                      <a:pt x="100049" y="80965"/>
                    </a:cubicBezTo>
                    <a:cubicBezTo>
                      <a:pt x="112484" y="92607"/>
                      <a:pt x="62214" y="68795"/>
                      <a:pt x="74649" y="69853"/>
                    </a:cubicBezTo>
                    <a:cubicBezTo>
                      <a:pt x="87084" y="70911"/>
                      <a:pt x="145822" y="89961"/>
                      <a:pt x="174662" y="87315"/>
                    </a:cubicBezTo>
                    <a:cubicBezTo>
                      <a:pt x="203502" y="84669"/>
                      <a:pt x="246893" y="56359"/>
                      <a:pt x="247687" y="53978"/>
                    </a:cubicBezTo>
                    <a:cubicBezTo>
                      <a:pt x="248481" y="51597"/>
                      <a:pt x="162226" y="73557"/>
                      <a:pt x="179424" y="73028"/>
                    </a:cubicBezTo>
                    <a:cubicBezTo>
                      <a:pt x="196622" y="72499"/>
                      <a:pt x="304837" y="53184"/>
                      <a:pt x="350874" y="50803"/>
                    </a:cubicBezTo>
                    <a:cubicBezTo>
                      <a:pt x="396911" y="48422"/>
                      <a:pt x="476551" y="58740"/>
                      <a:pt x="455649" y="58740"/>
                    </a:cubicBezTo>
                    <a:cubicBezTo>
                      <a:pt x="434747" y="58740"/>
                      <a:pt x="276791" y="43395"/>
                      <a:pt x="225462" y="50803"/>
                    </a:cubicBezTo>
                    <a:cubicBezTo>
                      <a:pt x="174133" y="58211"/>
                      <a:pt x="170428" y="98692"/>
                      <a:pt x="147674" y="103190"/>
                    </a:cubicBezTo>
                    <a:cubicBezTo>
                      <a:pt x="124920" y="107688"/>
                      <a:pt x="112220" y="91813"/>
                      <a:pt x="88937" y="77790"/>
                    </a:cubicBezTo>
                    <a:cubicBezTo>
                      <a:pt x="65654" y="63767"/>
                      <a:pt x="-1815" y="-526"/>
                      <a:pt x="37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DAF05604-D2CF-4F0C-BCF0-F14E7A72137D}"/>
                  </a:ext>
                </a:extLst>
              </p:cNvPr>
              <p:cNvSpPr/>
              <p:nvPr/>
            </p:nvSpPr>
            <p:spPr>
              <a:xfrm>
                <a:off x="3903661" y="4463506"/>
                <a:ext cx="173064" cy="245019"/>
              </a:xfrm>
              <a:custGeom>
                <a:avLst/>
                <a:gdLst>
                  <a:gd name="connsiteX0" fmla="*/ 123827 w 173064"/>
                  <a:gd name="connsiteY0" fmla="*/ 544 h 245019"/>
                  <a:gd name="connsiteX1" fmla="*/ 120652 w 173064"/>
                  <a:gd name="connsiteY1" fmla="*/ 57694 h 245019"/>
                  <a:gd name="connsiteX2" fmla="*/ 144464 w 173064"/>
                  <a:gd name="connsiteY2" fmla="*/ 100557 h 245019"/>
                  <a:gd name="connsiteX3" fmla="*/ 139702 w 173064"/>
                  <a:gd name="connsiteY3" fmla="*/ 100557 h 245019"/>
                  <a:gd name="connsiteX4" fmla="*/ 173039 w 173064"/>
                  <a:gd name="connsiteY4" fmla="*/ 175169 h 245019"/>
                  <a:gd name="connsiteX5" fmla="*/ 144464 w 173064"/>
                  <a:gd name="connsiteY5" fmla="*/ 214857 h 245019"/>
                  <a:gd name="connsiteX6" fmla="*/ 104777 w 173064"/>
                  <a:gd name="connsiteY6" fmla="*/ 224382 h 245019"/>
                  <a:gd name="connsiteX7" fmla="*/ 2 w 173064"/>
                  <a:gd name="connsiteY7" fmla="*/ 225969 h 245019"/>
                  <a:gd name="connsiteX8" fmla="*/ 101602 w 173064"/>
                  <a:gd name="connsiteY8" fmla="*/ 245019 h 245019"/>
                  <a:gd name="connsiteX9" fmla="*/ 149227 w 173064"/>
                  <a:gd name="connsiteY9" fmla="*/ 225969 h 245019"/>
                  <a:gd name="connsiteX10" fmla="*/ 147639 w 173064"/>
                  <a:gd name="connsiteY10" fmla="*/ 175169 h 245019"/>
                  <a:gd name="connsiteX11" fmla="*/ 131764 w 173064"/>
                  <a:gd name="connsiteY11" fmla="*/ 149769 h 245019"/>
                  <a:gd name="connsiteX12" fmla="*/ 26989 w 173064"/>
                  <a:gd name="connsiteY12" fmla="*/ 83094 h 245019"/>
                  <a:gd name="connsiteX13" fmla="*/ 133352 w 173064"/>
                  <a:gd name="connsiteY13" fmla="*/ 129132 h 245019"/>
                  <a:gd name="connsiteX14" fmla="*/ 93664 w 173064"/>
                  <a:gd name="connsiteY14" fmla="*/ 94207 h 245019"/>
                  <a:gd name="connsiteX15" fmla="*/ 123827 w 173064"/>
                  <a:gd name="connsiteY15" fmla="*/ 544 h 24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3064" h="245019">
                    <a:moveTo>
                      <a:pt x="123827" y="544"/>
                    </a:moveTo>
                    <a:cubicBezTo>
                      <a:pt x="128325" y="-5542"/>
                      <a:pt x="117213" y="41025"/>
                      <a:pt x="120652" y="57694"/>
                    </a:cubicBezTo>
                    <a:cubicBezTo>
                      <a:pt x="124091" y="74363"/>
                      <a:pt x="141289" y="93413"/>
                      <a:pt x="144464" y="100557"/>
                    </a:cubicBezTo>
                    <a:cubicBezTo>
                      <a:pt x="147639" y="107701"/>
                      <a:pt x="134939" y="88122"/>
                      <a:pt x="139702" y="100557"/>
                    </a:cubicBezTo>
                    <a:cubicBezTo>
                      <a:pt x="144465" y="112992"/>
                      <a:pt x="172245" y="156119"/>
                      <a:pt x="173039" y="175169"/>
                    </a:cubicBezTo>
                    <a:cubicBezTo>
                      <a:pt x="173833" y="194219"/>
                      <a:pt x="155841" y="206655"/>
                      <a:pt x="144464" y="214857"/>
                    </a:cubicBezTo>
                    <a:cubicBezTo>
                      <a:pt x="133087" y="223059"/>
                      <a:pt x="128854" y="222530"/>
                      <a:pt x="104777" y="224382"/>
                    </a:cubicBezTo>
                    <a:cubicBezTo>
                      <a:pt x="80700" y="226234"/>
                      <a:pt x="531" y="222530"/>
                      <a:pt x="2" y="225969"/>
                    </a:cubicBezTo>
                    <a:cubicBezTo>
                      <a:pt x="-527" y="229408"/>
                      <a:pt x="76731" y="245019"/>
                      <a:pt x="101602" y="245019"/>
                    </a:cubicBezTo>
                    <a:cubicBezTo>
                      <a:pt x="126473" y="245019"/>
                      <a:pt x="141554" y="237611"/>
                      <a:pt x="149227" y="225969"/>
                    </a:cubicBezTo>
                    <a:cubicBezTo>
                      <a:pt x="156900" y="214327"/>
                      <a:pt x="150550" y="187869"/>
                      <a:pt x="147639" y="175169"/>
                    </a:cubicBezTo>
                    <a:cubicBezTo>
                      <a:pt x="144729" y="162469"/>
                      <a:pt x="151872" y="165115"/>
                      <a:pt x="131764" y="149769"/>
                    </a:cubicBezTo>
                    <a:cubicBezTo>
                      <a:pt x="111656" y="134423"/>
                      <a:pt x="26724" y="86533"/>
                      <a:pt x="26989" y="83094"/>
                    </a:cubicBezTo>
                    <a:cubicBezTo>
                      <a:pt x="27254" y="79655"/>
                      <a:pt x="122240" y="127280"/>
                      <a:pt x="133352" y="129132"/>
                    </a:cubicBezTo>
                    <a:cubicBezTo>
                      <a:pt x="144464" y="130984"/>
                      <a:pt x="94987" y="107701"/>
                      <a:pt x="93664" y="94207"/>
                    </a:cubicBezTo>
                    <a:cubicBezTo>
                      <a:pt x="92341" y="80713"/>
                      <a:pt x="119329" y="6630"/>
                      <a:pt x="123827" y="5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83808F19-9B87-4678-9BBD-DACEE56B65B6}"/>
                  </a:ext>
                </a:extLst>
              </p:cNvPr>
              <p:cNvSpPr/>
              <p:nvPr/>
            </p:nvSpPr>
            <p:spPr>
              <a:xfrm>
                <a:off x="3614389" y="3850739"/>
                <a:ext cx="176563" cy="846989"/>
              </a:xfrm>
              <a:custGeom>
                <a:avLst/>
                <a:gdLst>
                  <a:gd name="connsiteX0" fmla="*/ 154336 w 176563"/>
                  <a:gd name="connsiteY0" fmla="*/ 536 h 846989"/>
                  <a:gd name="connsiteX1" fmla="*/ 176561 w 176563"/>
                  <a:gd name="connsiteY1" fmla="*/ 227549 h 846989"/>
                  <a:gd name="connsiteX2" fmla="*/ 152749 w 176563"/>
                  <a:gd name="connsiteY2" fmla="*/ 187861 h 846989"/>
                  <a:gd name="connsiteX3" fmla="*/ 120999 w 176563"/>
                  <a:gd name="connsiteY3" fmla="*/ 308511 h 846989"/>
                  <a:gd name="connsiteX4" fmla="*/ 81311 w 176563"/>
                  <a:gd name="connsiteY4" fmla="*/ 432336 h 846989"/>
                  <a:gd name="connsiteX5" fmla="*/ 81311 w 176563"/>
                  <a:gd name="connsiteY5" fmla="*/ 419636 h 846989"/>
                  <a:gd name="connsiteX6" fmla="*/ 70199 w 176563"/>
                  <a:gd name="connsiteY6" fmla="*/ 632361 h 846989"/>
                  <a:gd name="connsiteX7" fmla="*/ 67024 w 176563"/>
                  <a:gd name="connsiteY7" fmla="*/ 645061 h 846989"/>
                  <a:gd name="connsiteX8" fmla="*/ 84486 w 176563"/>
                  <a:gd name="connsiteY8" fmla="*/ 784761 h 846989"/>
                  <a:gd name="connsiteX9" fmla="*/ 65436 w 176563"/>
                  <a:gd name="connsiteY9" fmla="*/ 824449 h 846989"/>
                  <a:gd name="connsiteX10" fmla="*/ 349 w 176563"/>
                  <a:gd name="connsiteY10" fmla="*/ 846674 h 846989"/>
                  <a:gd name="connsiteX11" fmla="*/ 97186 w 176563"/>
                  <a:gd name="connsiteY11" fmla="*/ 808574 h 846989"/>
                  <a:gd name="connsiteX12" fmla="*/ 82899 w 176563"/>
                  <a:gd name="connsiteY12" fmla="*/ 762536 h 846989"/>
                  <a:gd name="connsiteX13" fmla="*/ 90836 w 176563"/>
                  <a:gd name="connsiteY13" fmla="*/ 414874 h 846989"/>
                  <a:gd name="connsiteX14" fmla="*/ 108299 w 176563"/>
                  <a:gd name="connsiteY14" fmla="*/ 421224 h 846989"/>
                  <a:gd name="connsiteX15" fmla="*/ 159099 w 176563"/>
                  <a:gd name="connsiteY15" fmla="*/ 232311 h 846989"/>
                  <a:gd name="connsiteX16" fmla="*/ 163861 w 176563"/>
                  <a:gd name="connsiteY16" fmla="*/ 165636 h 846989"/>
                  <a:gd name="connsiteX17" fmla="*/ 154336 w 176563"/>
                  <a:gd name="connsiteY17" fmla="*/ 536 h 84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563" h="846989">
                    <a:moveTo>
                      <a:pt x="154336" y="536"/>
                    </a:moveTo>
                    <a:cubicBezTo>
                      <a:pt x="156453" y="10855"/>
                      <a:pt x="176825" y="196328"/>
                      <a:pt x="176561" y="227549"/>
                    </a:cubicBezTo>
                    <a:cubicBezTo>
                      <a:pt x="176297" y="258770"/>
                      <a:pt x="162009" y="174368"/>
                      <a:pt x="152749" y="187861"/>
                    </a:cubicBezTo>
                    <a:cubicBezTo>
                      <a:pt x="143489" y="201354"/>
                      <a:pt x="132905" y="267765"/>
                      <a:pt x="120999" y="308511"/>
                    </a:cubicBezTo>
                    <a:cubicBezTo>
                      <a:pt x="109093" y="349257"/>
                      <a:pt x="87926" y="413815"/>
                      <a:pt x="81311" y="432336"/>
                    </a:cubicBezTo>
                    <a:cubicBezTo>
                      <a:pt x="74696" y="450857"/>
                      <a:pt x="83163" y="386299"/>
                      <a:pt x="81311" y="419636"/>
                    </a:cubicBezTo>
                    <a:cubicBezTo>
                      <a:pt x="79459" y="452973"/>
                      <a:pt x="72580" y="594790"/>
                      <a:pt x="70199" y="632361"/>
                    </a:cubicBezTo>
                    <a:cubicBezTo>
                      <a:pt x="67818" y="669932"/>
                      <a:pt x="64643" y="619661"/>
                      <a:pt x="67024" y="645061"/>
                    </a:cubicBezTo>
                    <a:cubicBezTo>
                      <a:pt x="69405" y="670461"/>
                      <a:pt x="84751" y="754863"/>
                      <a:pt x="84486" y="784761"/>
                    </a:cubicBezTo>
                    <a:cubicBezTo>
                      <a:pt x="84221" y="814659"/>
                      <a:pt x="79459" y="814130"/>
                      <a:pt x="65436" y="824449"/>
                    </a:cubicBezTo>
                    <a:cubicBezTo>
                      <a:pt x="51413" y="834768"/>
                      <a:pt x="-4943" y="849320"/>
                      <a:pt x="349" y="846674"/>
                    </a:cubicBezTo>
                    <a:cubicBezTo>
                      <a:pt x="5641" y="844028"/>
                      <a:pt x="83428" y="822597"/>
                      <a:pt x="97186" y="808574"/>
                    </a:cubicBezTo>
                    <a:cubicBezTo>
                      <a:pt x="110944" y="794551"/>
                      <a:pt x="83957" y="828153"/>
                      <a:pt x="82899" y="762536"/>
                    </a:cubicBezTo>
                    <a:cubicBezTo>
                      <a:pt x="81841" y="696919"/>
                      <a:pt x="86603" y="471759"/>
                      <a:pt x="90836" y="414874"/>
                    </a:cubicBezTo>
                    <a:cubicBezTo>
                      <a:pt x="95069" y="357989"/>
                      <a:pt x="96922" y="451651"/>
                      <a:pt x="108299" y="421224"/>
                    </a:cubicBezTo>
                    <a:cubicBezTo>
                      <a:pt x="119676" y="390797"/>
                      <a:pt x="149839" y="274909"/>
                      <a:pt x="159099" y="232311"/>
                    </a:cubicBezTo>
                    <a:cubicBezTo>
                      <a:pt x="168359" y="189713"/>
                      <a:pt x="164655" y="199503"/>
                      <a:pt x="163861" y="165636"/>
                    </a:cubicBezTo>
                    <a:cubicBezTo>
                      <a:pt x="163067" y="131769"/>
                      <a:pt x="152219" y="-9783"/>
                      <a:pt x="154336" y="536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7F1196D4-11F8-4C54-B42C-8E0F989EA07E}"/>
                  </a:ext>
                </a:extLst>
              </p:cNvPr>
              <p:cNvSpPr/>
              <p:nvPr/>
            </p:nvSpPr>
            <p:spPr>
              <a:xfrm>
                <a:off x="3734867" y="4170223"/>
                <a:ext cx="78308" cy="501341"/>
              </a:xfrm>
              <a:custGeom>
                <a:avLst/>
                <a:gdLst>
                  <a:gd name="connsiteX0" fmla="*/ 78308 w 78308"/>
                  <a:gd name="connsiteY0" fmla="*/ 140 h 501341"/>
                  <a:gd name="connsiteX1" fmla="*/ 22746 w 78308"/>
                  <a:gd name="connsiteY1" fmla="*/ 154127 h 501341"/>
                  <a:gd name="connsiteX2" fmla="*/ 21158 w 78308"/>
                  <a:gd name="connsiteY2" fmla="*/ 323990 h 501341"/>
                  <a:gd name="connsiteX3" fmla="*/ 38621 w 78308"/>
                  <a:gd name="connsiteY3" fmla="*/ 417652 h 501341"/>
                  <a:gd name="connsiteX4" fmla="*/ 33858 w 78308"/>
                  <a:gd name="connsiteY4" fmla="*/ 377965 h 501341"/>
                  <a:gd name="connsiteX5" fmla="*/ 68783 w 78308"/>
                  <a:gd name="connsiteY5" fmla="*/ 500202 h 501341"/>
                  <a:gd name="connsiteX6" fmla="*/ 43383 w 78308"/>
                  <a:gd name="connsiteY6" fmla="*/ 428765 h 501341"/>
                  <a:gd name="connsiteX7" fmla="*/ 521 w 78308"/>
                  <a:gd name="connsiteY7" fmla="*/ 262077 h 501341"/>
                  <a:gd name="connsiteX8" fmla="*/ 22746 w 78308"/>
                  <a:gd name="connsiteY8" fmla="*/ 181115 h 501341"/>
                  <a:gd name="connsiteX9" fmla="*/ 78308 w 78308"/>
                  <a:gd name="connsiteY9" fmla="*/ 140 h 50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308" h="501341">
                    <a:moveTo>
                      <a:pt x="78308" y="140"/>
                    </a:moveTo>
                    <a:cubicBezTo>
                      <a:pt x="78308" y="-4358"/>
                      <a:pt x="32271" y="100152"/>
                      <a:pt x="22746" y="154127"/>
                    </a:cubicBezTo>
                    <a:cubicBezTo>
                      <a:pt x="13221" y="208102"/>
                      <a:pt x="18512" y="280069"/>
                      <a:pt x="21158" y="323990"/>
                    </a:cubicBezTo>
                    <a:cubicBezTo>
                      <a:pt x="23804" y="367911"/>
                      <a:pt x="36504" y="408656"/>
                      <a:pt x="38621" y="417652"/>
                    </a:cubicBezTo>
                    <a:cubicBezTo>
                      <a:pt x="40738" y="426648"/>
                      <a:pt x="28831" y="364207"/>
                      <a:pt x="33858" y="377965"/>
                    </a:cubicBezTo>
                    <a:cubicBezTo>
                      <a:pt x="38885" y="391723"/>
                      <a:pt x="67196" y="491735"/>
                      <a:pt x="68783" y="500202"/>
                    </a:cubicBezTo>
                    <a:cubicBezTo>
                      <a:pt x="70370" y="508669"/>
                      <a:pt x="54760" y="468453"/>
                      <a:pt x="43383" y="428765"/>
                    </a:cubicBezTo>
                    <a:cubicBezTo>
                      <a:pt x="32006" y="389078"/>
                      <a:pt x="3960" y="303352"/>
                      <a:pt x="521" y="262077"/>
                    </a:cubicBezTo>
                    <a:cubicBezTo>
                      <a:pt x="-2919" y="220802"/>
                      <a:pt x="11369" y="217892"/>
                      <a:pt x="22746" y="181115"/>
                    </a:cubicBezTo>
                    <a:cubicBezTo>
                      <a:pt x="34123" y="144338"/>
                      <a:pt x="78308" y="4638"/>
                      <a:pt x="78308" y="1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7581B361-D14B-4124-A6DA-D60D518BD853}"/>
                  </a:ext>
                </a:extLst>
              </p:cNvPr>
              <p:cNvSpPr/>
              <p:nvPr/>
            </p:nvSpPr>
            <p:spPr>
              <a:xfrm>
                <a:off x="3402261" y="3446457"/>
                <a:ext cx="191475" cy="83701"/>
              </a:xfrm>
              <a:custGeom>
                <a:avLst/>
                <a:gdLst>
                  <a:gd name="connsiteX0" fmla="*/ 1339 w 191475"/>
                  <a:gd name="connsiteY0" fmla="*/ 7943 h 83701"/>
                  <a:gd name="connsiteX1" fmla="*/ 187077 w 191475"/>
                  <a:gd name="connsiteY1" fmla="*/ 82556 h 83701"/>
                  <a:gd name="connsiteX2" fmla="*/ 133102 w 191475"/>
                  <a:gd name="connsiteY2" fmla="*/ 52393 h 83701"/>
                  <a:gd name="connsiteX3" fmla="*/ 133102 w 191475"/>
                  <a:gd name="connsiteY3" fmla="*/ 41281 h 83701"/>
                  <a:gd name="connsiteX4" fmla="*/ 123577 w 191475"/>
                  <a:gd name="connsiteY4" fmla="*/ 6 h 83701"/>
                  <a:gd name="connsiteX5" fmla="*/ 129927 w 191475"/>
                  <a:gd name="connsiteY5" fmla="*/ 38106 h 83701"/>
                  <a:gd name="connsiteX6" fmla="*/ 104527 w 191475"/>
                  <a:gd name="connsiteY6" fmla="*/ 30168 h 83701"/>
                  <a:gd name="connsiteX7" fmla="*/ 1339 w 191475"/>
                  <a:gd name="connsiteY7" fmla="*/ 7943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475" h="83701">
                    <a:moveTo>
                      <a:pt x="1339" y="7943"/>
                    </a:moveTo>
                    <a:cubicBezTo>
                      <a:pt x="15097" y="16674"/>
                      <a:pt x="165117" y="75148"/>
                      <a:pt x="187077" y="82556"/>
                    </a:cubicBezTo>
                    <a:cubicBezTo>
                      <a:pt x="209037" y="89964"/>
                      <a:pt x="142098" y="59272"/>
                      <a:pt x="133102" y="52393"/>
                    </a:cubicBezTo>
                    <a:cubicBezTo>
                      <a:pt x="124106" y="45514"/>
                      <a:pt x="134690" y="50012"/>
                      <a:pt x="133102" y="41281"/>
                    </a:cubicBezTo>
                    <a:cubicBezTo>
                      <a:pt x="131514" y="32550"/>
                      <a:pt x="124106" y="535"/>
                      <a:pt x="123577" y="6"/>
                    </a:cubicBezTo>
                    <a:cubicBezTo>
                      <a:pt x="123048" y="-523"/>
                      <a:pt x="133102" y="33079"/>
                      <a:pt x="129927" y="38106"/>
                    </a:cubicBezTo>
                    <a:cubicBezTo>
                      <a:pt x="126752" y="43133"/>
                      <a:pt x="125164" y="34666"/>
                      <a:pt x="104527" y="30168"/>
                    </a:cubicBezTo>
                    <a:cubicBezTo>
                      <a:pt x="83890" y="25670"/>
                      <a:pt x="-12419" y="-788"/>
                      <a:pt x="1339" y="79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97CC8A96-9D58-4B92-9FCB-BD2F81761251}"/>
                  </a:ext>
                </a:extLst>
              </p:cNvPr>
              <p:cNvSpPr/>
              <p:nvPr/>
            </p:nvSpPr>
            <p:spPr>
              <a:xfrm>
                <a:off x="3557541" y="3549489"/>
                <a:ext cx="119815" cy="217874"/>
              </a:xfrm>
              <a:custGeom>
                <a:avLst/>
                <a:gdLst>
                  <a:gd name="connsiteX0" fmla="*/ 47 w 119815"/>
                  <a:gd name="connsiteY0" fmla="*/ 161 h 217874"/>
                  <a:gd name="connsiteX1" fmla="*/ 98472 w 119815"/>
                  <a:gd name="connsiteY1" fmla="*/ 144624 h 217874"/>
                  <a:gd name="connsiteX2" fmla="*/ 77834 w 119815"/>
                  <a:gd name="connsiteY2" fmla="*/ 90649 h 217874"/>
                  <a:gd name="connsiteX3" fmla="*/ 101647 w 119815"/>
                  <a:gd name="connsiteY3" fmla="*/ 157324 h 217874"/>
                  <a:gd name="connsiteX4" fmla="*/ 109584 w 119815"/>
                  <a:gd name="connsiteY4" fmla="*/ 217649 h 217874"/>
                  <a:gd name="connsiteX5" fmla="*/ 106409 w 119815"/>
                  <a:gd name="connsiteY5" fmla="*/ 135099 h 217874"/>
                  <a:gd name="connsiteX6" fmla="*/ 112759 w 119815"/>
                  <a:gd name="connsiteY6" fmla="*/ 116049 h 217874"/>
                  <a:gd name="connsiteX7" fmla="*/ 47 w 119815"/>
                  <a:gd name="connsiteY7" fmla="*/ 161 h 21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815" h="217874">
                    <a:moveTo>
                      <a:pt x="47" y="161"/>
                    </a:moveTo>
                    <a:cubicBezTo>
                      <a:pt x="-2334" y="4923"/>
                      <a:pt x="85507" y="129543"/>
                      <a:pt x="98472" y="144624"/>
                    </a:cubicBezTo>
                    <a:cubicBezTo>
                      <a:pt x="111437" y="159705"/>
                      <a:pt x="77305" y="88532"/>
                      <a:pt x="77834" y="90649"/>
                    </a:cubicBezTo>
                    <a:cubicBezTo>
                      <a:pt x="78363" y="92766"/>
                      <a:pt x="96355" y="136158"/>
                      <a:pt x="101647" y="157324"/>
                    </a:cubicBezTo>
                    <a:cubicBezTo>
                      <a:pt x="106939" y="178490"/>
                      <a:pt x="108790" y="221353"/>
                      <a:pt x="109584" y="217649"/>
                    </a:cubicBezTo>
                    <a:cubicBezTo>
                      <a:pt x="110378" y="213945"/>
                      <a:pt x="105880" y="152032"/>
                      <a:pt x="106409" y="135099"/>
                    </a:cubicBezTo>
                    <a:cubicBezTo>
                      <a:pt x="106938" y="118166"/>
                      <a:pt x="131544" y="134570"/>
                      <a:pt x="112759" y="116049"/>
                    </a:cubicBezTo>
                    <a:cubicBezTo>
                      <a:pt x="93974" y="97528"/>
                      <a:pt x="2428" y="-4601"/>
                      <a:pt x="47" y="1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6E006893-0003-4D5F-B589-AB47294A8E52}"/>
                  </a:ext>
                </a:extLst>
              </p:cNvPr>
              <p:cNvSpPr/>
              <p:nvPr/>
            </p:nvSpPr>
            <p:spPr>
              <a:xfrm>
                <a:off x="3828439" y="3470270"/>
                <a:ext cx="110168" cy="224383"/>
              </a:xfrm>
              <a:custGeom>
                <a:avLst/>
                <a:gdLst>
                  <a:gd name="connsiteX0" fmla="*/ 49824 w 110168"/>
                  <a:gd name="connsiteY0" fmla="*/ 5 h 224383"/>
                  <a:gd name="connsiteX1" fmla="*/ 611 w 110168"/>
                  <a:gd name="connsiteY1" fmla="*/ 112718 h 224383"/>
                  <a:gd name="connsiteX2" fmla="*/ 24424 w 110168"/>
                  <a:gd name="connsiteY2" fmla="*/ 152405 h 224383"/>
                  <a:gd name="connsiteX3" fmla="*/ 56174 w 110168"/>
                  <a:gd name="connsiteY3" fmla="*/ 179393 h 224383"/>
                  <a:gd name="connsiteX4" fmla="*/ 45061 w 110168"/>
                  <a:gd name="connsiteY4" fmla="*/ 161930 h 224383"/>
                  <a:gd name="connsiteX5" fmla="*/ 110149 w 110168"/>
                  <a:gd name="connsiteY5" fmla="*/ 223843 h 224383"/>
                  <a:gd name="connsiteX6" fmla="*/ 51411 w 110168"/>
                  <a:gd name="connsiteY6" fmla="*/ 188918 h 224383"/>
                  <a:gd name="connsiteX7" fmla="*/ 5374 w 110168"/>
                  <a:gd name="connsiteY7" fmla="*/ 134943 h 224383"/>
                  <a:gd name="connsiteX8" fmla="*/ 18074 w 110168"/>
                  <a:gd name="connsiteY8" fmla="*/ 107955 h 224383"/>
                  <a:gd name="connsiteX9" fmla="*/ 49824 w 110168"/>
                  <a:gd name="connsiteY9" fmla="*/ 5 h 22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168" h="224383">
                    <a:moveTo>
                      <a:pt x="49824" y="5"/>
                    </a:moveTo>
                    <a:cubicBezTo>
                      <a:pt x="46914" y="799"/>
                      <a:pt x="4844" y="87318"/>
                      <a:pt x="611" y="112718"/>
                    </a:cubicBezTo>
                    <a:cubicBezTo>
                      <a:pt x="-3622" y="138118"/>
                      <a:pt x="15164" y="141293"/>
                      <a:pt x="24424" y="152405"/>
                    </a:cubicBezTo>
                    <a:cubicBezTo>
                      <a:pt x="33684" y="163517"/>
                      <a:pt x="52735" y="177806"/>
                      <a:pt x="56174" y="179393"/>
                    </a:cubicBezTo>
                    <a:cubicBezTo>
                      <a:pt x="59613" y="180980"/>
                      <a:pt x="36065" y="154522"/>
                      <a:pt x="45061" y="161930"/>
                    </a:cubicBezTo>
                    <a:cubicBezTo>
                      <a:pt x="54057" y="169338"/>
                      <a:pt x="109091" y="219345"/>
                      <a:pt x="110149" y="223843"/>
                    </a:cubicBezTo>
                    <a:cubicBezTo>
                      <a:pt x="111207" y="228341"/>
                      <a:pt x="68873" y="203735"/>
                      <a:pt x="51411" y="188918"/>
                    </a:cubicBezTo>
                    <a:cubicBezTo>
                      <a:pt x="33949" y="174101"/>
                      <a:pt x="10930" y="148437"/>
                      <a:pt x="5374" y="134943"/>
                    </a:cubicBezTo>
                    <a:cubicBezTo>
                      <a:pt x="-182" y="121449"/>
                      <a:pt x="12253" y="126476"/>
                      <a:pt x="18074" y="107955"/>
                    </a:cubicBezTo>
                    <a:cubicBezTo>
                      <a:pt x="23895" y="89434"/>
                      <a:pt x="52734" y="-789"/>
                      <a:pt x="49824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83E04EA4-3D7B-4F91-B626-6781A555D4CB}"/>
                  </a:ext>
                </a:extLst>
              </p:cNvPr>
              <p:cNvSpPr/>
              <p:nvPr/>
            </p:nvSpPr>
            <p:spPr>
              <a:xfrm>
                <a:off x="3786187" y="4795618"/>
                <a:ext cx="35428" cy="156661"/>
              </a:xfrm>
              <a:custGeom>
                <a:avLst/>
                <a:gdLst>
                  <a:gd name="connsiteX0" fmla="*/ 4763 w 35428"/>
                  <a:gd name="connsiteY0" fmla="*/ 220 h 156661"/>
                  <a:gd name="connsiteX1" fmla="*/ 31751 w 35428"/>
                  <a:gd name="connsiteY1" fmla="*/ 81182 h 156661"/>
                  <a:gd name="connsiteX2" fmla="*/ 31751 w 35428"/>
                  <a:gd name="connsiteY2" fmla="*/ 71657 h 156661"/>
                  <a:gd name="connsiteX3" fmla="*/ 1 w 35428"/>
                  <a:gd name="connsiteY3" fmla="*/ 155795 h 156661"/>
                  <a:gd name="connsiteX4" fmla="*/ 33338 w 35428"/>
                  <a:gd name="connsiteY4" fmla="*/ 109757 h 156661"/>
                  <a:gd name="connsiteX5" fmla="*/ 4763 w 35428"/>
                  <a:gd name="connsiteY5" fmla="*/ 220 h 15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428" h="156661">
                    <a:moveTo>
                      <a:pt x="4763" y="220"/>
                    </a:moveTo>
                    <a:cubicBezTo>
                      <a:pt x="4499" y="-4542"/>
                      <a:pt x="27253" y="69276"/>
                      <a:pt x="31751" y="81182"/>
                    </a:cubicBezTo>
                    <a:cubicBezTo>
                      <a:pt x="36249" y="93088"/>
                      <a:pt x="37043" y="59222"/>
                      <a:pt x="31751" y="71657"/>
                    </a:cubicBezTo>
                    <a:cubicBezTo>
                      <a:pt x="26459" y="84092"/>
                      <a:pt x="-263" y="149445"/>
                      <a:pt x="1" y="155795"/>
                    </a:cubicBezTo>
                    <a:cubicBezTo>
                      <a:pt x="265" y="162145"/>
                      <a:pt x="30957" y="132247"/>
                      <a:pt x="33338" y="109757"/>
                    </a:cubicBezTo>
                    <a:cubicBezTo>
                      <a:pt x="35719" y="87267"/>
                      <a:pt x="5027" y="4982"/>
                      <a:pt x="4763" y="2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28182E8C-7C8B-467D-8A58-78DCC5E4DCEA}"/>
                  </a:ext>
                </a:extLst>
              </p:cNvPr>
              <p:cNvSpPr/>
              <p:nvPr/>
            </p:nvSpPr>
            <p:spPr>
              <a:xfrm>
                <a:off x="3789866" y="4784712"/>
                <a:ext cx="41609" cy="125739"/>
              </a:xfrm>
              <a:custGeom>
                <a:avLst/>
                <a:gdLst>
                  <a:gd name="connsiteX0" fmla="*/ 1084 w 41609"/>
                  <a:gd name="connsiteY0" fmla="*/ 13 h 125739"/>
                  <a:gd name="connsiteX1" fmla="*/ 36009 w 41609"/>
                  <a:gd name="connsiteY1" fmla="*/ 114313 h 125739"/>
                  <a:gd name="connsiteX2" fmla="*/ 39184 w 41609"/>
                  <a:gd name="connsiteY2" fmla="*/ 95263 h 125739"/>
                  <a:gd name="connsiteX3" fmla="*/ 12197 w 41609"/>
                  <a:gd name="connsiteY3" fmla="*/ 125426 h 125739"/>
                  <a:gd name="connsiteX4" fmla="*/ 9022 w 41609"/>
                  <a:gd name="connsiteY4" fmla="*/ 106376 h 125739"/>
                  <a:gd name="connsiteX5" fmla="*/ 1084 w 41609"/>
                  <a:gd name="connsiteY5" fmla="*/ 13 h 125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609" h="125739">
                    <a:moveTo>
                      <a:pt x="1084" y="13"/>
                    </a:moveTo>
                    <a:cubicBezTo>
                      <a:pt x="5582" y="1336"/>
                      <a:pt x="29659" y="98438"/>
                      <a:pt x="36009" y="114313"/>
                    </a:cubicBezTo>
                    <a:cubicBezTo>
                      <a:pt x="42359" y="130188"/>
                      <a:pt x="43153" y="93411"/>
                      <a:pt x="39184" y="95263"/>
                    </a:cubicBezTo>
                    <a:cubicBezTo>
                      <a:pt x="35215" y="97115"/>
                      <a:pt x="17224" y="123574"/>
                      <a:pt x="12197" y="125426"/>
                    </a:cubicBezTo>
                    <a:cubicBezTo>
                      <a:pt x="7170" y="127278"/>
                      <a:pt x="10609" y="120928"/>
                      <a:pt x="9022" y="106376"/>
                    </a:cubicBezTo>
                    <a:cubicBezTo>
                      <a:pt x="7435" y="91824"/>
                      <a:pt x="-3414" y="-1310"/>
                      <a:pt x="1084" y="13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3D65CC37-D1AF-4F6A-94DA-44E4C32EB35B}"/>
                  </a:ext>
                </a:extLst>
              </p:cNvPr>
              <p:cNvSpPr/>
              <p:nvPr/>
            </p:nvSpPr>
            <p:spPr>
              <a:xfrm>
                <a:off x="3713130" y="4789486"/>
                <a:ext cx="46090" cy="155583"/>
              </a:xfrm>
              <a:custGeom>
                <a:avLst/>
                <a:gdLst>
                  <a:gd name="connsiteX0" fmla="*/ 46070 w 46090"/>
                  <a:gd name="connsiteY0" fmla="*/ 2 h 155583"/>
                  <a:gd name="connsiteX1" fmla="*/ 33 w 46090"/>
                  <a:gd name="connsiteY1" fmla="*/ 96839 h 155583"/>
                  <a:gd name="connsiteX2" fmla="*/ 38133 w 46090"/>
                  <a:gd name="connsiteY2" fmla="*/ 155577 h 155583"/>
                  <a:gd name="connsiteX3" fmla="*/ 6383 w 46090"/>
                  <a:gd name="connsiteY3" fmla="*/ 100014 h 155583"/>
                  <a:gd name="connsiteX4" fmla="*/ 46070 w 46090"/>
                  <a:gd name="connsiteY4" fmla="*/ 2 h 1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155583">
                    <a:moveTo>
                      <a:pt x="46070" y="2"/>
                    </a:moveTo>
                    <a:cubicBezTo>
                      <a:pt x="45012" y="-527"/>
                      <a:pt x="1356" y="70910"/>
                      <a:pt x="33" y="96839"/>
                    </a:cubicBezTo>
                    <a:cubicBezTo>
                      <a:pt x="-1290" y="122768"/>
                      <a:pt x="37075" y="155048"/>
                      <a:pt x="38133" y="155577"/>
                    </a:cubicBezTo>
                    <a:cubicBezTo>
                      <a:pt x="39191" y="156106"/>
                      <a:pt x="5854" y="121974"/>
                      <a:pt x="6383" y="100014"/>
                    </a:cubicBezTo>
                    <a:cubicBezTo>
                      <a:pt x="6912" y="78054"/>
                      <a:pt x="47128" y="531"/>
                      <a:pt x="46070" y="2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57785C6A-A472-40C7-AF8A-2E2225FF660B}"/>
                  </a:ext>
                </a:extLst>
              </p:cNvPr>
              <p:cNvSpPr/>
              <p:nvPr/>
            </p:nvSpPr>
            <p:spPr>
              <a:xfrm>
                <a:off x="3438777" y="4925996"/>
                <a:ext cx="374079" cy="91240"/>
              </a:xfrm>
              <a:custGeom>
                <a:avLst/>
                <a:gdLst>
                  <a:gd name="connsiteX0" fmla="*/ 1336 w 374079"/>
                  <a:gd name="connsiteY0" fmla="*/ 17 h 91240"/>
                  <a:gd name="connsiteX1" fmla="*/ 56898 w 374079"/>
                  <a:gd name="connsiteY1" fmla="*/ 55579 h 91240"/>
                  <a:gd name="connsiteX2" fmla="*/ 185486 w 374079"/>
                  <a:gd name="connsiteY2" fmla="*/ 12717 h 91240"/>
                  <a:gd name="connsiteX3" fmla="*/ 268036 w 374079"/>
                  <a:gd name="connsiteY3" fmla="*/ 50817 h 91240"/>
                  <a:gd name="connsiteX4" fmla="*/ 372811 w 374079"/>
                  <a:gd name="connsiteY4" fmla="*/ 90504 h 91240"/>
                  <a:gd name="connsiteX5" fmla="*/ 318836 w 374079"/>
                  <a:gd name="connsiteY5" fmla="*/ 71454 h 91240"/>
                  <a:gd name="connsiteX6" fmla="*/ 212473 w 374079"/>
                  <a:gd name="connsiteY6" fmla="*/ 9542 h 91240"/>
                  <a:gd name="connsiteX7" fmla="*/ 156911 w 374079"/>
                  <a:gd name="connsiteY7" fmla="*/ 19067 h 91240"/>
                  <a:gd name="connsiteX8" fmla="*/ 107698 w 374079"/>
                  <a:gd name="connsiteY8" fmla="*/ 49229 h 91240"/>
                  <a:gd name="connsiteX9" fmla="*/ 1336 w 374079"/>
                  <a:gd name="connsiteY9" fmla="*/ 17 h 9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4079" h="91240">
                    <a:moveTo>
                      <a:pt x="1336" y="17"/>
                    </a:moveTo>
                    <a:cubicBezTo>
                      <a:pt x="-7131" y="1075"/>
                      <a:pt x="26206" y="53462"/>
                      <a:pt x="56898" y="55579"/>
                    </a:cubicBezTo>
                    <a:cubicBezTo>
                      <a:pt x="87590" y="57696"/>
                      <a:pt x="150296" y="13511"/>
                      <a:pt x="185486" y="12717"/>
                    </a:cubicBezTo>
                    <a:cubicBezTo>
                      <a:pt x="220676" y="11923"/>
                      <a:pt x="236815" y="37852"/>
                      <a:pt x="268036" y="50817"/>
                    </a:cubicBezTo>
                    <a:cubicBezTo>
                      <a:pt x="299257" y="63782"/>
                      <a:pt x="364344" y="87064"/>
                      <a:pt x="372811" y="90504"/>
                    </a:cubicBezTo>
                    <a:cubicBezTo>
                      <a:pt x="381278" y="93944"/>
                      <a:pt x="345559" y="84948"/>
                      <a:pt x="318836" y="71454"/>
                    </a:cubicBezTo>
                    <a:cubicBezTo>
                      <a:pt x="292113" y="57960"/>
                      <a:pt x="239461" y="18273"/>
                      <a:pt x="212473" y="9542"/>
                    </a:cubicBezTo>
                    <a:cubicBezTo>
                      <a:pt x="185486" y="811"/>
                      <a:pt x="174374" y="12453"/>
                      <a:pt x="156911" y="19067"/>
                    </a:cubicBezTo>
                    <a:cubicBezTo>
                      <a:pt x="139449" y="25682"/>
                      <a:pt x="130452" y="51081"/>
                      <a:pt x="107698" y="49229"/>
                    </a:cubicBezTo>
                    <a:cubicBezTo>
                      <a:pt x="84944" y="47377"/>
                      <a:pt x="9803" y="-1041"/>
                      <a:pt x="1336" y="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4CB42212-0E2F-4E67-8CCC-1A70F71E27CF}"/>
                  </a:ext>
                </a:extLst>
              </p:cNvPr>
              <p:cNvSpPr/>
              <p:nvPr/>
            </p:nvSpPr>
            <p:spPr>
              <a:xfrm>
                <a:off x="3711455" y="4983112"/>
                <a:ext cx="662015" cy="94203"/>
              </a:xfrm>
              <a:custGeom>
                <a:avLst/>
                <a:gdLst>
                  <a:gd name="connsiteX0" fmla="*/ 1708 w 662015"/>
                  <a:gd name="connsiteY0" fmla="*/ 17513 h 94203"/>
                  <a:gd name="connsiteX1" fmla="*/ 187445 w 662015"/>
                  <a:gd name="connsiteY1" fmla="*/ 1638 h 94203"/>
                  <a:gd name="connsiteX2" fmla="*/ 160458 w 662015"/>
                  <a:gd name="connsiteY2" fmla="*/ 4813 h 94203"/>
                  <a:gd name="connsiteX3" fmla="*/ 322383 w 662015"/>
                  <a:gd name="connsiteY3" fmla="*/ 39738 h 94203"/>
                  <a:gd name="connsiteX4" fmla="*/ 279520 w 662015"/>
                  <a:gd name="connsiteY4" fmla="*/ 17513 h 94203"/>
                  <a:gd name="connsiteX5" fmla="*/ 430333 w 662015"/>
                  <a:gd name="connsiteY5" fmla="*/ 55613 h 94203"/>
                  <a:gd name="connsiteX6" fmla="*/ 520820 w 662015"/>
                  <a:gd name="connsiteY6" fmla="*/ 65138 h 94203"/>
                  <a:gd name="connsiteX7" fmla="*/ 493833 w 662015"/>
                  <a:gd name="connsiteY7" fmla="*/ 65138 h 94203"/>
                  <a:gd name="connsiteX8" fmla="*/ 503358 w 662015"/>
                  <a:gd name="connsiteY8" fmla="*/ 69901 h 94203"/>
                  <a:gd name="connsiteX9" fmla="*/ 563683 w 662015"/>
                  <a:gd name="connsiteY9" fmla="*/ 74663 h 94203"/>
                  <a:gd name="connsiteX10" fmla="*/ 463670 w 662015"/>
                  <a:gd name="connsiteY10" fmla="*/ 73076 h 94203"/>
                  <a:gd name="connsiteX11" fmla="*/ 660520 w 662015"/>
                  <a:gd name="connsiteY11" fmla="*/ 93713 h 94203"/>
                  <a:gd name="connsiteX12" fmla="*/ 544633 w 662015"/>
                  <a:gd name="connsiteY12" fmla="*/ 84188 h 94203"/>
                  <a:gd name="connsiteX13" fmla="*/ 370008 w 662015"/>
                  <a:gd name="connsiteY13" fmla="*/ 46088 h 94203"/>
                  <a:gd name="connsiteX14" fmla="*/ 241420 w 662015"/>
                  <a:gd name="connsiteY14" fmla="*/ 7988 h 94203"/>
                  <a:gd name="connsiteX15" fmla="*/ 168395 w 662015"/>
                  <a:gd name="connsiteY15" fmla="*/ 7988 h 94203"/>
                  <a:gd name="connsiteX16" fmla="*/ 96958 w 662015"/>
                  <a:gd name="connsiteY16" fmla="*/ 25451 h 94203"/>
                  <a:gd name="connsiteX17" fmla="*/ 1708 w 662015"/>
                  <a:gd name="connsiteY17" fmla="*/ 17513 h 9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2015" h="94203">
                    <a:moveTo>
                      <a:pt x="1708" y="17513"/>
                    </a:moveTo>
                    <a:cubicBezTo>
                      <a:pt x="16789" y="13544"/>
                      <a:pt x="160987" y="3755"/>
                      <a:pt x="187445" y="1638"/>
                    </a:cubicBezTo>
                    <a:cubicBezTo>
                      <a:pt x="213903" y="-479"/>
                      <a:pt x="137968" y="-1537"/>
                      <a:pt x="160458" y="4813"/>
                    </a:cubicBezTo>
                    <a:cubicBezTo>
                      <a:pt x="182948" y="11163"/>
                      <a:pt x="302540" y="37621"/>
                      <a:pt x="322383" y="39738"/>
                    </a:cubicBezTo>
                    <a:cubicBezTo>
                      <a:pt x="342226" y="41855"/>
                      <a:pt x="261528" y="14867"/>
                      <a:pt x="279520" y="17513"/>
                    </a:cubicBezTo>
                    <a:cubicBezTo>
                      <a:pt x="297512" y="20159"/>
                      <a:pt x="390116" y="47675"/>
                      <a:pt x="430333" y="55613"/>
                    </a:cubicBezTo>
                    <a:cubicBezTo>
                      <a:pt x="470550" y="63551"/>
                      <a:pt x="510237" y="63551"/>
                      <a:pt x="520820" y="65138"/>
                    </a:cubicBezTo>
                    <a:cubicBezTo>
                      <a:pt x="531403" y="66726"/>
                      <a:pt x="496743" y="64344"/>
                      <a:pt x="493833" y="65138"/>
                    </a:cubicBezTo>
                    <a:cubicBezTo>
                      <a:pt x="490923" y="65932"/>
                      <a:pt x="491716" y="68314"/>
                      <a:pt x="503358" y="69901"/>
                    </a:cubicBezTo>
                    <a:cubicBezTo>
                      <a:pt x="515000" y="71488"/>
                      <a:pt x="570297" y="74134"/>
                      <a:pt x="563683" y="74663"/>
                    </a:cubicBezTo>
                    <a:cubicBezTo>
                      <a:pt x="557069" y="75192"/>
                      <a:pt x="447530" y="69901"/>
                      <a:pt x="463670" y="73076"/>
                    </a:cubicBezTo>
                    <a:cubicBezTo>
                      <a:pt x="479810" y="76251"/>
                      <a:pt x="647026" y="91861"/>
                      <a:pt x="660520" y="93713"/>
                    </a:cubicBezTo>
                    <a:cubicBezTo>
                      <a:pt x="674014" y="95565"/>
                      <a:pt x="593052" y="92125"/>
                      <a:pt x="544633" y="84188"/>
                    </a:cubicBezTo>
                    <a:cubicBezTo>
                      <a:pt x="496214" y="76251"/>
                      <a:pt x="420544" y="58788"/>
                      <a:pt x="370008" y="46088"/>
                    </a:cubicBezTo>
                    <a:cubicBezTo>
                      <a:pt x="319472" y="33388"/>
                      <a:pt x="275022" y="14338"/>
                      <a:pt x="241420" y="7988"/>
                    </a:cubicBezTo>
                    <a:cubicBezTo>
                      <a:pt x="207818" y="1638"/>
                      <a:pt x="192472" y="5077"/>
                      <a:pt x="168395" y="7988"/>
                    </a:cubicBezTo>
                    <a:cubicBezTo>
                      <a:pt x="144318" y="10898"/>
                      <a:pt x="118125" y="22541"/>
                      <a:pt x="96958" y="25451"/>
                    </a:cubicBezTo>
                    <a:cubicBezTo>
                      <a:pt x="75791" y="28362"/>
                      <a:pt x="-13373" y="21482"/>
                      <a:pt x="1708" y="175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3BED64AD-80E3-48D9-A1B2-BAD59C1C57E5}"/>
                  </a:ext>
                </a:extLst>
              </p:cNvPr>
              <p:cNvSpPr/>
              <p:nvPr/>
            </p:nvSpPr>
            <p:spPr>
              <a:xfrm>
                <a:off x="3489321" y="4970299"/>
                <a:ext cx="319026" cy="124121"/>
              </a:xfrm>
              <a:custGeom>
                <a:avLst/>
                <a:gdLst>
                  <a:gd name="connsiteX0" fmla="*/ 4 w 319026"/>
                  <a:gd name="connsiteY0" fmla="*/ 164 h 124121"/>
                  <a:gd name="connsiteX1" fmla="*/ 125417 w 319026"/>
                  <a:gd name="connsiteY1" fmla="*/ 58901 h 124121"/>
                  <a:gd name="connsiteX2" fmla="*/ 120654 w 319026"/>
                  <a:gd name="connsiteY2" fmla="*/ 58901 h 124121"/>
                  <a:gd name="connsiteX3" fmla="*/ 314329 w 319026"/>
                  <a:gd name="connsiteY3" fmla="*/ 123989 h 124121"/>
                  <a:gd name="connsiteX4" fmla="*/ 258767 w 319026"/>
                  <a:gd name="connsiteY4" fmla="*/ 76364 h 124121"/>
                  <a:gd name="connsiteX5" fmla="*/ 254004 w 319026"/>
                  <a:gd name="connsiteY5" fmla="*/ 95414 h 124121"/>
                  <a:gd name="connsiteX6" fmla="*/ 182567 w 319026"/>
                  <a:gd name="connsiteY6" fmla="*/ 81126 h 124121"/>
                  <a:gd name="connsiteX7" fmla="*/ 141292 w 319026"/>
                  <a:gd name="connsiteY7" fmla="*/ 54139 h 124121"/>
                  <a:gd name="connsiteX8" fmla="*/ 120654 w 319026"/>
                  <a:gd name="connsiteY8" fmla="*/ 41439 h 124121"/>
                  <a:gd name="connsiteX9" fmla="*/ 4 w 319026"/>
                  <a:gd name="connsiteY9" fmla="*/ 164 h 12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026" h="124121">
                    <a:moveTo>
                      <a:pt x="4" y="164"/>
                    </a:moveTo>
                    <a:cubicBezTo>
                      <a:pt x="798" y="3074"/>
                      <a:pt x="105309" y="49112"/>
                      <a:pt x="125417" y="58901"/>
                    </a:cubicBezTo>
                    <a:cubicBezTo>
                      <a:pt x="145525" y="68691"/>
                      <a:pt x="120654" y="58901"/>
                      <a:pt x="120654" y="58901"/>
                    </a:cubicBezTo>
                    <a:cubicBezTo>
                      <a:pt x="152139" y="69749"/>
                      <a:pt x="291310" y="121079"/>
                      <a:pt x="314329" y="123989"/>
                    </a:cubicBezTo>
                    <a:cubicBezTo>
                      <a:pt x="337348" y="126899"/>
                      <a:pt x="268821" y="81127"/>
                      <a:pt x="258767" y="76364"/>
                    </a:cubicBezTo>
                    <a:cubicBezTo>
                      <a:pt x="248713" y="71602"/>
                      <a:pt x="266704" y="94620"/>
                      <a:pt x="254004" y="95414"/>
                    </a:cubicBezTo>
                    <a:cubicBezTo>
                      <a:pt x="241304" y="96208"/>
                      <a:pt x="201352" y="88005"/>
                      <a:pt x="182567" y="81126"/>
                    </a:cubicBezTo>
                    <a:cubicBezTo>
                      <a:pt x="163782" y="74247"/>
                      <a:pt x="151611" y="60754"/>
                      <a:pt x="141292" y="54139"/>
                    </a:cubicBezTo>
                    <a:cubicBezTo>
                      <a:pt x="130973" y="47525"/>
                      <a:pt x="142615" y="49112"/>
                      <a:pt x="120654" y="41439"/>
                    </a:cubicBezTo>
                    <a:cubicBezTo>
                      <a:pt x="98694" y="33766"/>
                      <a:pt x="-790" y="-2746"/>
                      <a:pt x="4" y="1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D6B53124-0D3C-438B-9337-3089516A5395}"/>
                  </a:ext>
                </a:extLst>
              </p:cNvPr>
              <p:cNvSpPr/>
              <p:nvPr/>
            </p:nvSpPr>
            <p:spPr>
              <a:xfrm>
                <a:off x="3809978" y="5063977"/>
                <a:ext cx="522310" cy="27442"/>
              </a:xfrm>
              <a:custGeom>
                <a:avLst/>
                <a:gdLst>
                  <a:gd name="connsiteX0" fmla="*/ 22 w 522310"/>
                  <a:gd name="connsiteY0" fmla="*/ 27136 h 27442"/>
                  <a:gd name="connsiteX1" fmla="*/ 176235 w 522310"/>
                  <a:gd name="connsiteY1" fmla="*/ 14436 h 27442"/>
                  <a:gd name="connsiteX2" fmla="*/ 193697 w 522310"/>
                  <a:gd name="connsiteY2" fmla="*/ 9673 h 27442"/>
                  <a:gd name="connsiteX3" fmla="*/ 217510 w 522310"/>
                  <a:gd name="connsiteY3" fmla="*/ 20786 h 27442"/>
                  <a:gd name="connsiteX4" fmla="*/ 341335 w 522310"/>
                  <a:gd name="connsiteY4" fmla="*/ 16023 h 27442"/>
                  <a:gd name="connsiteX5" fmla="*/ 265135 w 522310"/>
                  <a:gd name="connsiteY5" fmla="*/ 16023 h 27442"/>
                  <a:gd name="connsiteX6" fmla="*/ 522310 w 522310"/>
                  <a:gd name="connsiteY6" fmla="*/ 14436 h 27442"/>
                  <a:gd name="connsiteX7" fmla="*/ 519135 w 522310"/>
                  <a:gd name="connsiteY7" fmla="*/ 14436 h 27442"/>
                  <a:gd name="connsiteX8" fmla="*/ 315935 w 522310"/>
                  <a:gd name="connsiteY8" fmla="*/ 25548 h 27442"/>
                  <a:gd name="connsiteX9" fmla="*/ 165122 w 522310"/>
                  <a:gd name="connsiteY9" fmla="*/ 148 h 27442"/>
                  <a:gd name="connsiteX10" fmla="*/ 22 w 522310"/>
                  <a:gd name="connsiteY10" fmla="*/ 27136 h 2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2310" h="27442">
                    <a:moveTo>
                      <a:pt x="22" y="27136"/>
                    </a:moveTo>
                    <a:cubicBezTo>
                      <a:pt x="1874" y="29517"/>
                      <a:pt x="143956" y="17346"/>
                      <a:pt x="176235" y="14436"/>
                    </a:cubicBezTo>
                    <a:cubicBezTo>
                      <a:pt x="208514" y="11526"/>
                      <a:pt x="186818" y="8615"/>
                      <a:pt x="193697" y="9673"/>
                    </a:cubicBezTo>
                    <a:cubicBezTo>
                      <a:pt x="200576" y="10731"/>
                      <a:pt x="192904" y="19728"/>
                      <a:pt x="217510" y="20786"/>
                    </a:cubicBezTo>
                    <a:lnTo>
                      <a:pt x="341335" y="16023"/>
                    </a:lnTo>
                    <a:cubicBezTo>
                      <a:pt x="349272" y="15229"/>
                      <a:pt x="265135" y="16023"/>
                      <a:pt x="265135" y="16023"/>
                    </a:cubicBezTo>
                    <a:lnTo>
                      <a:pt x="522310" y="14436"/>
                    </a:lnTo>
                    <a:lnTo>
                      <a:pt x="519135" y="14436"/>
                    </a:lnTo>
                    <a:cubicBezTo>
                      <a:pt x="484739" y="16288"/>
                      <a:pt x="374937" y="27929"/>
                      <a:pt x="315935" y="25548"/>
                    </a:cubicBezTo>
                    <a:cubicBezTo>
                      <a:pt x="256933" y="23167"/>
                      <a:pt x="216716" y="2529"/>
                      <a:pt x="165122" y="148"/>
                    </a:cubicBezTo>
                    <a:cubicBezTo>
                      <a:pt x="113528" y="-2233"/>
                      <a:pt x="-1830" y="24755"/>
                      <a:pt x="22" y="271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3A3FCF2A-DE87-4712-8BD6-4A9D4AED06EB}"/>
                  </a:ext>
                </a:extLst>
              </p:cNvPr>
              <p:cNvSpPr/>
              <p:nvPr/>
            </p:nvSpPr>
            <p:spPr>
              <a:xfrm>
                <a:off x="3538164" y="5022222"/>
                <a:ext cx="316965" cy="116574"/>
              </a:xfrm>
              <a:custGeom>
                <a:avLst/>
                <a:gdLst>
                  <a:gd name="connsiteX0" fmla="*/ 374 w 316965"/>
                  <a:gd name="connsiteY0" fmla="*/ 628 h 116574"/>
                  <a:gd name="connsiteX1" fmla="*/ 195636 w 316965"/>
                  <a:gd name="connsiteY1" fmla="*/ 108578 h 116574"/>
                  <a:gd name="connsiteX2" fmla="*/ 206749 w 316965"/>
                  <a:gd name="connsiteY2" fmla="*/ 108578 h 116574"/>
                  <a:gd name="connsiteX3" fmla="*/ 316286 w 316965"/>
                  <a:gd name="connsiteY3" fmla="*/ 97466 h 116574"/>
                  <a:gd name="connsiteX4" fmla="*/ 249611 w 316965"/>
                  <a:gd name="connsiteY4" fmla="*/ 113341 h 116574"/>
                  <a:gd name="connsiteX5" fmla="*/ 179761 w 316965"/>
                  <a:gd name="connsiteY5" fmla="*/ 76828 h 116574"/>
                  <a:gd name="connsiteX6" fmla="*/ 146424 w 316965"/>
                  <a:gd name="connsiteY6" fmla="*/ 64128 h 116574"/>
                  <a:gd name="connsiteX7" fmla="*/ 374 w 316965"/>
                  <a:gd name="connsiteY7" fmla="*/ 628 h 11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965" h="116574">
                    <a:moveTo>
                      <a:pt x="374" y="628"/>
                    </a:moveTo>
                    <a:cubicBezTo>
                      <a:pt x="8576" y="8036"/>
                      <a:pt x="161240" y="90586"/>
                      <a:pt x="195636" y="108578"/>
                    </a:cubicBezTo>
                    <a:cubicBezTo>
                      <a:pt x="230032" y="126570"/>
                      <a:pt x="206749" y="108578"/>
                      <a:pt x="206749" y="108578"/>
                    </a:cubicBezTo>
                    <a:cubicBezTo>
                      <a:pt x="226857" y="106726"/>
                      <a:pt x="309142" y="96672"/>
                      <a:pt x="316286" y="97466"/>
                    </a:cubicBezTo>
                    <a:cubicBezTo>
                      <a:pt x="323430" y="98260"/>
                      <a:pt x="272365" y="116781"/>
                      <a:pt x="249611" y="113341"/>
                    </a:cubicBezTo>
                    <a:cubicBezTo>
                      <a:pt x="226857" y="109901"/>
                      <a:pt x="196959" y="85030"/>
                      <a:pt x="179761" y="76828"/>
                    </a:cubicBezTo>
                    <a:cubicBezTo>
                      <a:pt x="162563" y="68626"/>
                      <a:pt x="171824" y="74711"/>
                      <a:pt x="146424" y="64128"/>
                    </a:cubicBezTo>
                    <a:cubicBezTo>
                      <a:pt x="121024" y="53545"/>
                      <a:pt x="-7828" y="-6780"/>
                      <a:pt x="374" y="6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963CE379-4A4B-4AE5-9165-AE255A0B9EA0}"/>
                  </a:ext>
                </a:extLst>
              </p:cNvPr>
              <p:cNvSpPr/>
              <p:nvPr/>
            </p:nvSpPr>
            <p:spPr>
              <a:xfrm>
                <a:off x="3827042" y="5080000"/>
                <a:ext cx="519533" cy="66030"/>
              </a:xfrm>
              <a:custGeom>
                <a:avLst/>
                <a:gdLst>
                  <a:gd name="connsiteX0" fmla="*/ 421 w 519533"/>
                  <a:gd name="connsiteY0" fmla="*/ 63500 h 66030"/>
                  <a:gd name="connsiteX1" fmla="*/ 179808 w 519533"/>
                  <a:gd name="connsiteY1" fmla="*/ 65088 h 66030"/>
                  <a:gd name="connsiteX2" fmla="*/ 173458 w 519533"/>
                  <a:gd name="connsiteY2" fmla="*/ 52388 h 66030"/>
                  <a:gd name="connsiteX3" fmla="*/ 278233 w 519533"/>
                  <a:gd name="connsiteY3" fmla="*/ 28575 h 66030"/>
                  <a:gd name="connsiteX4" fmla="*/ 270296 w 519533"/>
                  <a:gd name="connsiteY4" fmla="*/ 31750 h 66030"/>
                  <a:gd name="connsiteX5" fmla="*/ 408408 w 519533"/>
                  <a:gd name="connsiteY5" fmla="*/ 20638 h 66030"/>
                  <a:gd name="connsiteX6" fmla="*/ 519533 w 519533"/>
                  <a:gd name="connsiteY6" fmla="*/ 0 h 66030"/>
                  <a:gd name="connsiteX7" fmla="*/ 406821 w 519533"/>
                  <a:gd name="connsiteY7" fmla="*/ 20638 h 66030"/>
                  <a:gd name="connsiteX8" fmla="*/ 287758 w 519533"/>
                  <a:gd name="connsiteY8" fmla="*/ 42863 h 66030"/>
                  <a:gd name="connsiteX9" fmla="*/ 165521 w 519533"/>
                  <a:gd name="connsiteY9" fmla="*/ 49213 h 66030"/>
                  <a:gd name="connsiteX10" fmla="*/ 130596 w 519533"/>
                  <a:gd name="connsiteY10" fmla="*/ 50800 h 66030"/>
                  <a:gd name="connsiteX11" fmla="*/ 421 w 519533"/>
                  <a:gd name="connsiteY11" fmla="*/ 63500 h 66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9533" h="66030">
                    <a:moveTo>
                      <a:pt x="421" y="63500"/>
                    </a:moveTo>
                    <a:cubicBezTo>
                      <a:pt x="8623" y="65881"/>
                      <a:pt x="150969" y="66940"/>
                      <a:pt x="179808" y="65088"/>
                    </a:cubicBezTo>
                    <a:cubicBezTo>
                      <a:pt x="208648" y="63236"/>
                      <a:pt x="157054" y="58473"/>
                      <a:pt x="173458" y="52388"/>
                    </a:cubicBezTo>
                    <a:cubicBezTo>
                      <a:pt x="189862" y="46302"/>
                      <a:pt x="262093" y="32015"/>
                      <a:pt x="278233" y="28575"/>
                    </a:cubicBezTo>
                    <a:cubicBezTo>
                      <a:pt x="294373" y="25135"/>
                      <a:pt x="248600" y="33073"/>
                      <a:pt x="270296" y="31750"/>
                    </a:cubicBezTo>
                    <a:cubicBezTo>
                      <a:pt x="291992" y="30427"/>
                      <a:pt x="366869" y="25930"/>
                      <a:pt x="408408" y="20638"/>
                    </a:cubicBezTo>
                    <a:cubicBezTo>
                      <a:pt x="449948" y="15346"/>
                      <a:pt x="519797" y="0"/>
                      <a:pt x="519533" y="0"/>
                    </a:cubicBezTo>
                    <a:cubicBezTo>
                      <a:pt x="519269" y="0"/>
                      <a:pt x="445450" y="13494"/>
                      <a:pt x="406821" y="20638"/>
                    </a:cubicBezTo>
                    <a:cubicBezTo>
                      <a:pt x="368192" y="27782"/>
                      <a:pt x="327975" y="38100"/>
                      <a:pt x="287758" y="42863"/>
                    </a:cubicBezTo>
                    <a:cubicBezTo>
                      <a:pt x="247541" y="47625"/>
                      <a:pt x="165521" y="49213"/>
                      <a:pt x="165521" y="49213"/>
                    </a:cubicBezTo>
                    <a:cubicBezTo>
                      <a:pt x="139327" y="50536"/>
                      <a:pt x="154938" y="50800"/>
                      <a:pt x="130596" y="50800"/>
                    </a:cubicBezTo>
                    <a:cubicBezTo>
                      <a:pt x="106254" y="50800"/>
                      <a:pt x="-7781" y="61119"/>
                      <a:pt x="421" y="635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1D1CC517-881C-4398-94EF-90F14FD90F55}"/>
                  </a:ext>
                </a:extLst>
              </p:cNvPr>
              <p:cNvSpPr/>
              <p:nvPr/>
            </p:nvSpPr>
            <p:spPr>
              <a:xfrm>
                <a:off x="3557468" y="5054024"/>
                <a:ext cx="258888" cy="275290"/>
              </a:xfrm>
              <a:custGeom>
                <a:avLst/>
                <a:gdLst>
                  <a:gd name="connsiteX0" fmla="*/ 22345 w 258888"/>
                  <a:gd name="connsiteY0" fmla="*/ 576 h 275290"/>
                  <a:gd name="connsiteX1" fmla="*/ 120 w 258888"/>
                  <a:gd name="connsiteY1" fmla="*/ 57726 h 275290"/>
                  <a:gd name="connsiteX2" fmla="*/ 33457 w 258888"/>
                  <a:gd name="connsiteY2" fmla="*/ 118051 h 275290"/>
                  <a:gd name="connsiteX3" fmla="*/ 31870 w 258888"/>
                  <a:gd name="connsiteY3" fmla="*/ 108526 h 275290"/>
                  <a:gd name="connsiteX4" fmla="*/ 103307 w 258888"/>
                  <a:gd name="connsiteY4" fmla="*/ 230764 h 275290"/>
                  <a:gd name="connsiteX5" fmla="*/ 150932 w 258888"/>
                  <a:gd name="connsiteY5" fmla="*/ 252989 h 275290"/>
                  <a:gd name="connsiteX6" fmla="*/ 258882 w 258888"/>
                  <a:gd name="connsiteY6" fmla="*/ 275214 h 275290"/>
                  <a:gd name="connsiteX7" fmla="*/ 155695 w 258888"/>
                  <a:gd name="connsiteY7" fmla="*/ 245051 h 275290"/>
                  <a:gd name="connsiteX8" fmla="*/ 89020 w 258888"/>
                  <a:gd name="connsiteY8" fmla="*/ 187901 h 275290"/>
                  <a:gd name="connsiteX9" fmla="*/ 23932 w 258888"/>
                  <a:gd name="connsiteY9" fmla="*/ 94239 h 275290"/>
                  <a:gd name="connsiteX10" fmla="*/ 22345 w 258888"/>
                  <a:gd name="connsiteY10" fmla="*/ 576 h 27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8888" h="275290">
                    <a:moveTo>
                      <a:pt x="22345" y="576"/>
                    </a:moveTo>
                    <a:cubicBezTo>
                      <a:pt x="18376" y="-5509"/>
                      <a:pt x="-1732" y="38147"/>
                      <a:pt x="120" y="57726"/>
                    </a:cubicBezTo>
                    <a:cubicBezTo>
                      <a:pt x="1972" y="77305"/>
                      <a:pt x="28165" y="109584"/>
                      <a:pt x="33457" y="118051"/>
                    </a:cubicBezTo>
                    <a:cubicBezTo>
                      <a:pt x="38749" y="126518"/>
                      <a:pt x="20228" y="89741"/>
                      <a:pt x="31870" y="108526"/>
                    </a:cubicBezTo>
                    <a:cubicBezTo>
                      <a:pt x="43512" y="127311"/>
                      <a:pt x="83463" y="206687"/>
                      <a:pt x="103307" y="230764"/>
                    </a:cubicBezTo>
                    <a:cubicBezTo>
                      <a:pt x="123151" y="254841"/>
                      <a:pt x="125003" y="245581"/>
                      <a:pt x="150932" y="252989"/>
                    </a:cubicBezTo>
                    <a:cubicBezTo>
                      <a:pt x="176861" y="260397"/>
                      <a:pt x="258088" y="276537"/>
                      <a:pt x="258882" y="275214"/>
                    </a:cubicBezTo>
                    <a:cubicBezTo>
                      <a:pt x="259676" y="273891"/>
                      <a:pt x="184005" y="259603"/>
                      <a:pt x="155695" y="245051"/>
                    </a:cubicBezTo>
                    <a:cubicBezTo>
                      <a:pt x="127385" y="230499"/>
                      <a:pt x="110981" y="213036"/>
                      <a:pt x="89020" y="187901"/>
                    </a:cubicBezTo>
                    <a:cubicBezTo>
                      <a:pt x="67059" y="162766"/>
                      <a:pt x="32928" y="121491"/>
                      <a:pt x="23932" y="94239"/>
                    </a:cubicBezTo>
                    <a:cubicBezTo>
                      <a:pt x="14936" y="66987"/>
                      <a:pt x="26314" y="6661"/>
                      <a:pt x="22345" y="5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96EF4A9A-8DD3-4A31-B860-0FE888BD55B4}"/>
                  </a:ext>
                </a:extLst>
              </p:cNvPr>
              <p:cNvSpPr/>
              <p:nvPr/>
            </p:nvSpPr>
            <p:spPr>
              <a:xfrm>
                <a:off x="4035002" y="5095843"/>
                <a:ext cx="278310" cy="100216"/>
              </a:xfrm>
              <a:custGeom>
                <a:avLst/>
                <a:gdLst>
                  <a:gd name="connsiteX0" fmla="*/ 278236 w 278310"/>
                  <a:gd name="connsiteY0" fmla="*/ 32 h 100216"/>
                  <a:gd name="connsiteX1" fmla="*/ 219498 w 278310"/>
                  <a:gd name="connsiteY1" fmla="*/ 57182 h 100216"/>
                  <a:gd name="connsiteX2" fmla="*/ 113136 w 278310"/>
                  <a:gd name="connsiteY2" fmla="*/ 74645 h 100216"/>
                  <a:gd name="connsiteX3" fmla="*/ 423 w 278310"/>
                  <a:gd name="connsiteY3" fmla="*/ 90520 h 100216"/>
                  <a:gd name="connsiteX4" fmla="*/ 75036 w 278310"/>
                  <a:gd name="connsiteY4" fmla="*/ 100045 h 100216"/>
                  <a:gd name="connsiteX5" fmla="*/ 84561 w 278310"/>
                  <a:gd name="connsiteY5" fmla="*/ 82582 h 100216"/>
                  <a:gd name="connsiteX6" fmla="*/ 208386 w 278310"/>
                  <a:gd name="connsiteY6" fmla="*/ 49245 h 100216"/>
                  <a:gd name="connsiteX7" fmla="*/ 278236 w 278310"/>
                  <a:gd name="connsiteY7" fmla="*/ 32 h 10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310" h="100216">
                    <a:moveTo>
                      <a:pt x="278236" y="32"/>
                    </a:moveTo>
                    <a:cubicBezTo>
                      <a:pt x="280088" y="1355"/>
                      <a:pt x="247015" y="44747"/>
                      <a:pt x="219498" y="57182"/>
                    </a:cubicBezTo>
                    <a:cubicBezTo>
                      <a:pt x="191981" y="69618"/>
                      <a:pt x="149648" y="69089"/>
                      <a:pt x="113136" y="74645"/>
                    </a:cubicBezTo>
                    <a:cubicBezTo>
                      <a:pt x="76624" y="80201"/>
                      <a:pt x="6773" y="86287"/>
                      <a:pt x="423" y="90520"/>
                    </a:cubicBezTo>
                    <a:cubicBezTo>
                      <a:pt x="-5927" y="94753"/>
                      <a:pt x="61013" y="101368"/>
                      <a:pt x="75036" y="100045"/>
                    </a:cubicBezTo>
                    <a:cubicBezTo>
                      <a:pt x="89059" y="98722"/>
                      <a:pt x="62336" y="91049"/>
                      <a:pt x="84561" y="82582"/>
                    </a:cubicBezTo>
                    <a:cubicBezTo>
                      <a:pt x="106786" y="74115"/>
                      <a:pt x="178488" y="60357"/>
                      <a:pt x="208386" y="49245"/>
                    </a:cubicBezTo>
                    <a:cubicBezTo>
                      <a:pt x="238284" y="38133"/>
                      <a:pt x="276384" y="-1291"/>
                      <a:pt x="278236" y="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F9B5D151-815A-430F-A2DE-5D0121EDDB2A}"/>
                  </a:ext>
                </a:extLst>
              </p:cNvPr>
              <p:cNvSpPr/>
              <p:nvPr/>
            </p:nvSpPr>
            <p:spPr>
              <a:xfrm>
                <a:off x="3705064" y="5211659"/>
                <a:ext cx="304248" cy="58879"/>
              </a:xfrm>
              <a:custGeom>
                <a:avLst/>
                <a:gdLst>
                  <a:gd name="connsiteX0" fmla="*/ 161 w 304248"/>
                  <a:gd name="connsiteY0" fmla="*/ 23916 h 58879"/>
                  <a:gd name="connsiteX1" fmla="*/ 143036 w 304248"/>
                  <a:gd name="connsiteY1" fmla="*/ 41379 h 58879"/>
                  <a:gd name="connsiteX2" fmla="*/ 303374 w 304248"/>
                  <a:gd name="connsiteY2" fmla="*/ 104 h 58879"/>
                  <a:gd name="connsiteX3" fmla="*/ 211299 w 304248"/>
                  <a:gd name="connsiteY3" fmla="*/ 28679 h 58879"/>
                  <a:gd name="connsiteX4" fmla="*/ 116049 w 304248"/>
                  <a:gd name="connsiteY4" fmla="*/ 58841 h 58879"/>
                  <a:gd name="connsiteX5" fmla="*/ 161 w 304248"/>
                  <a:gd name="connsiteY5" fmla="*/ 23916 h 5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248" h="58879">
                    <a:moveTo>
                      <a:pt x="161" y="23916"/>
                    </a:moveTo>
                    <a:cubicBezTo>
                      <a:pt x="4659" y="21006"/>
                      <a:pt x="92501" y="45348"/>
                      <a:pt x="143036" y="41379"/>
                    </a:cubicBezTo>
                    <a:cubicBezTo>
                      <a:pt x="193571" y="37410"/>
                      <a:pt x="291997" y="2221"/>
                      <a:pt x="303374" y="104"/>
                    </a:cubicBezTo>
                    <a:cubicBezTo>
                      <a:pt x="314751" y="-2013"/>
                      <a:pt x="211299" y="28679"/>
                      <a:pt x="211299" y="28679"/>
                    </a:cubicBezTo>
                    <a:cubicBezTo>
                      <a:pt x="180078" y="38468"/>
                      <a:pt x="145682" y="57518"/>
                      <a:pt x="116049" y="58841"/>
                    </a:cubicBezTo>
                    <a:cubicBezTo>
                      <a:pt x="86416" y="60164"/>
                      <a:pt x="-4337" y="26826"/>
                      <a:pt x="161" y="239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436E7B0E-E050-45A3-AB72-CDC121BBEDE4}"/>
                  </a:ext>
                </a:extLst>
              </p:cNvPr>
              <p:cNvSpPr/>
              <p:nvPr/>
            </p:nvSpPr>
            <p:spPr>
              <a:xfrm>
                <a:off x="2977223" y="2525232"/>
                <a:ext cx="748357" cy="678000"/>
              </a:xfrm>
              <a:custGeom>
                <a:avLst/>
                <a:gdLst>
                  <a:gd name="connsiteX0" fmla="*/ 748110 w 748357"/>
                  <a:gd name="connsiteY0" fmla="*/ 19001 h 678000"/>
                  <a:gd name="connsiteX1" fmla="*/ 377694 w 748357"/>
                  <a:gd name="connsiteY1" fmla="*/ 6301 h 678000"/>
                  <a:gd name="connsiteX2" fmla="*/ 453894 w 748357"/>
                  <a:gd name="connsiteY2" fmla="*/ 6301 h 678000"/>
                  <a:gd name="connsiteX3" fmla="*/ 284560 w 748357"/>
                  <a:gd name="connsiteY3" fmla="*/ 84618 h 678000"/>
                  <a:gd name="connsiteX4" fmla="*/ 138510 w 748357"/>
                  <a:gd name="connsiteY4" fmla="*/ 332268 h 678000"/>
                  <a:gd name="connsiteX5" fmla="*/ 223177 w 748357"/>
                  <a:gd name="connsiteY5" fmla="*/ 133301 h 678000"/>
                  <a:gd name="connsiteX6" fmla="*/ 94060 w 748357"/>
                  <a:gd name="connsiteY6" fmla="*/ 378835 h 678000"/>
                  <a:gd name="connsiteX7" fmla="*/ 58077 w 748357"/>
                  <a:gd name="connsiteY7" fmla="*/ 463501 h 678000"/>
                  <a:gd name="connsiteX8" fmla="*/ 68660 w 748357"/>
                  <a:gd name="connsiteY8" fmla="*/ 332268 h 678000"/>
                  <a:gd name="connsiteX9" fmla="*/ 9394 w 748357"/>
                  <a:gd name="connsiteY9" fmla="*/ 673051 h 678000"/>
                  <a:gd name="connsiteX10" fmla="*/ 22094 w 748357"/>
                  <a:gd name="connsiteY10" fmla="*/ 505835 h 678000"/>
                  <a:gd name="connsiteX11" fmla="*/ 214710 w 748357"/>
                  <a:gd name="connsiteY11" fmla="*/ 116368 h 678000"/>
                  <a:gd name="connsiteX12" fmla="*/ 314194 w 748357"/>
                  <a:gd name="connsiteY12" fmla="*/ 67685 h 678000"/>
                  <a:gd name="connsiteX13" fmla="*/ 748110 w 748357"/>
                  <a:gd name="connsiteY13" fmla="*/ 19001 h 6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8357" h="678000">
                    <a:moveTo>
                      <a:pt x="748110" y="19001"/>
                    </a:moveTo>
                    <a:cubicBezTo>
                      <a:pt x="758693" y="8770"/>
                      <a:pt x="426730" y="8418"/>
                      <a:pt x="377694" y="6301"/>
                    </a:cubicBezTo>
                    <a:cubicBezTo>
                      <a:pt x="328658" y="4184"/>
                      <a:pt x="469416" y="-6752"/>
                      <a:pt x="453894" y="6301"/>
                    </a:cubicBezTo>
                    <a:cubicBezTo>
                      <a:pt x="438372" y="19354"/>
                      <a:pt x="337124" y="30290"/>
                      <a:pt x="284560" y="84618"/>
                    </a:cubicBezTo>
                    <a:cubicBezTo>
                      <a:pt x="231996" y="138946"/>
                      <a:pt x="148740" y="324154"/>
                      <a:pt x="138510" y="332268"/>
                    </a:cubicBezTo>
                    <a:cubicBezTo>
                      <a:pt x="128280" y="340382"/>
                      <a:pt x="230585" y="125540"/>
                      <a:pt x="223177" y="133301"/>
                    </a:cubicBezTo>
                    <a:cubicBezTo>
                      <a:pt x="215769" y="141062"/>
                      <a:pt x="121577" y="323802"/>
                      <a:pt x="94060" y="378835"/>
                    </a:cubicBezTo>
                    <a:cubicBezTo>
                      <a:pt x="66543" y="433868"/>
                      <a:pt x="62310" y="471262"/>
                      <a:pt x="58077" y="463501"/>
                    </a:cubicBezTo>
                    <a:cubicBezTo>
                      <a:pt x="53844" y="455740"/>
                      <a:pt x="76774" y="297343"/>
                      <a:pt x="68660" y="332268"/>
                    </a:cubicBezTo>
                    <a:cubicBezTo>
                      <a:pt x="60546" y="367193"/>
                      <a:pt x="17155" y="644123"/>
                      <a:pt x="9394" y="673051"/>
                    </a:cubicBezTo>
                    <a:cubicBezTo>
                      <a:pt x="1633" y="701979"/>
                      <a:pt x="-12125" y="598615"/>
                      <a:pt x="22094" y="505835"/>
                    </a:cubicBezTo>
                    <a:cubicBezTo>
                      <a:pt x="56313" y="413055"/>
                      <a:pt x="166027" y="189393"/>
                      <a:pt x="214710" y="116368"/>
                    </a:cubicBezTo>
                    <a:cubicBezTo>
                      <a:pt x="263393" y="43343"/>
                      <a:pt x="229880" y="83913"/>
                      <a:pt x="314194" y="67685"/>
                    </a:cubicBezTo>
                    <a:cubicBezTo>
                      <a:pt x="398508" y="51457"/>
                      <a:pt x="737527" y="29232"/>
                      <a:pt x="748110" y="190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7FB06646-213F-4D75-BC10-17AD43E42F91}"/>
                  </a:ext>
                </a:extLst>
              </p:cNvPr>
              <p:cNvSpPr/>
              <p:nvPr/>
            </p:nvSpPr>
            <p:spPr>
              <a:xfrm>
                <a:off x="2969679" y="3233753"/>
                <a:ext cx="49037" cy="515247"/>
              </a:xfrm>
              <a:custGeom>
                <a:avLst/>
                <a:gdLst>
                  <a:gd name="connsiteX0" fmla="*/ 14821 w 49037"/>
                  <a:gd name="connsiteY0" fmla="*/ 514 h 515247"/>
                  <a:gd name="connsiteX1" fmla="*/ 21171 w 49037"/>
                  <a:gd name="connsiteY1" fmla="*/ 235464 h 515247"/>
                  <a:gd name="connsiteX2" fmla="*/ 4 w 49037"/>
                  <a:gd name="connsiteY2" fmla="*/ 188897 h 515247"/>
                  <a:gd name="connsiteX3" fmla="*/ 23288 w 49037"/>
                  <a:gd name="connsiteY3" fmla="*/ 311664 h 515247"/>
                  <a:gd name="connsiteX4" fmla="*/ 23288 w 49037"/>
                  <a:gd name="connsiteY4" fmla="*/ 512747 h 515247"/>
                  <a:gd name="connsiteX5" fmla="*/ 31754 w 49037"/>
                  <a:gd name="connsiteY5" fmla="*/ 413264 h 515247"/>
                  <a:gd name="connsiteX6" fmla="*/ 29638 w 49037"/>
                  <a:gd name="connsiteY6" fmla="*/ 252397 h 515247"/>
                  <a:gd name="connsiteX7" fmla="*/ 48688 w 49037"/>
                  <a:gd name="connsiteY7" fmla="*/ 174080 h 515247"/>
                  <a:gd name="connsiteX8" fmla="*/ 14821 w 49037"/>
                  <a:gd name="connsiteY8" fmla="*/ 514 h 51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37" h="515247">
                    <a:moveTo>
                      <a:pt x="14821" y="514"/>
                    </a:moveTo>
                    <a:cubicBezTo>
                      <a:pt x="10235" y="10745"/>
                      <a:pt x="23640" y="204067"/>
                      <a:pt x="21171" y="235464"/>
                    </a:cubicBezTo>
                    <a:cubicBezTo>
                      <a:pt x="18702" y="266861"/>
                      <a:pt x="-349" y="176197"/>
                      <a:pt x="4" y="188897"/>
                    </a:cubicBezTo>
                    <a:cubicBezTo>
                      <a:pt x="357" y="201597"/>
                      <a:pt x="19407" y="257689"/>
                      <a:pt x="23288" y="311664"/>
                    </a:cubicBezTo>
                    <a:cubicBezTo>
                      <a:pt x="27169" y="365639"/>
                      <a:pt x="21877" y="495814"/>
                      <a:pt x="23288" y="512747"/>
                    </a:cubicBezTo>
                    <a:cubicBezTo>
                      <a:pt x="24699" y="529680"/>
                      <a:pt x="30696" y="456656"/>
                      <a:pt x="31754" y="413264"/>
                    </a:cubicBezTo>
                    <a:cubicBezTo>
                      <a:pt x="32812" y="369872"/>
                      <a:pt x="26816" y="292261"/>
                      <a:pt x="29638" y="252397"/>
                    </a:cubicBezTo>
                    <a:cubicBezTo>
                      <a:pt x="32460" y="212533"/>
                      <a:pt x="51863" y="212533"/>
                      <a:pt x="48688" y="174080"/>
                    </a:cubicBezTo>
                    <a:cubicBezTo>
                      <a:pt x="45513" y="135627"/>
                      <a:pt x="19407" y="-9717"/>
                      <a:pt x="14821" y="5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121D89F6-F8AA-407D-8C5F-6838371AB2BF}"/>
                  </a:ext>
                </a:extLst>
              </p:cNvPr>
              <p:cNvSpPr/>
              <p:nvPr/>
            </p:nvSpPr>
            <p:spPr>
              <a:xfrm>
                <a:off x="2996814" y="3828722"/>
                <a:ext cx="233850" cy="725896"/>
              </a:xfrm>
              <a:custGeom>
                <a:avLst/>
                <a:gdLst>
                  <a:gd name="connsiteX0" fmla="*/ 2503 w 233850"/>
                  <a:gd name="connsiteY0" fmla="*/ 328 h 725896"/>
                  <a:gd name="connsiteX1" fmla="*/ 23669 w 233850"/>
                  <a:gd name="connsiteY1" fmla="*/ 224695 h 725896"/>
                  <a:gd name="connsiteX2" fmla="*/ 13086 w 233850"/>
                  <a:gd name="connsiteY2" fmla="*/ 201411 h 725896"/>
                  <a:gd name="connsiteX3" fmla="*/ 99869 w 233850"/>
                  <a:gd name="connsiteY3" fmla="*/ 427895 h 725896"/>
                  <a:gd name="connsiteX4" fmla="*/ 49069 w 233850"/>
                  <a:gd name="connsiteY4" fmla="*/ 347461 h 725896"/>
                  <a:gd name="connsiteX5" fmla="*/ 129503 w 233850"/>
                  <a:gd name="connsiteY5" fmla="*/ 550661 h 725896"/>
                  <a:gd name="connsiteX6" fmla="*/ 108336 w 233850"/>
                  <a:gd name="connsiteY6" fmla="*/ 501978 h 725896"/>
                  <a:gd name="connsiteX7" fmla="*/ 233219 w 233850"/>
                  <a:gd name="connsiteY7" fmla="*/ 724228 h 725896"/>
                  <a:gd name="connsiteX8" fmla="*/ 150669 w 233850"/>
                  <a:gd name="connsiteY8" fmla="*/ 586645 h 725896"/>
                  <a:gd name="connsiteX9" fmla="*/ 17319 w 233850"/>
                  <a:gd name="connsiteY9" fmla="*/ 281845 h 725896"/>
                  <a:gd name="connsiteX10" fmla="*/ 2503 w 233850"/>
                  <a:gd name="connsiteY10" fmla="*/ 328 h 72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850" h="725896">
                    <a:moveTo>
                      <a:pt x="2503" y="328"/>
                    </a:moveTo>
                    <a:cubicBezTo>
                      <a:pt x="3561" y="-9197"/>
                      <a:pt x="21905" y="191181"/>
                      <a:pt x="23669" y="224695"/>
                    </a:cubicBezTo>
                    <a:cubicBezTo>
                      <a:pt x="25433" y="258209"/>
                      <a:pt x="386" y="167544"/>
                      <a:pt x="13086" y="201411"/>
                    </a:cubicBezTo>
                    <a:cubicBezTo>
                      <a:pt x="25786" y="235278"/>
                      <a:pt x="93872" y="403553"/>
                      <a:pt x="99869" y="427895"/>
                    </a:cubicBezTo>
                    <a:cubicBezTo>
                      <a:pt x="105866" y="452237"/>
                      <a:pt x="44130" y="327000"/>
                      <a:pt x="49069" y="347461"/>
                    </a:cubicBezTo>
                    <a:cubicBezTo>
                      <a:pt x="54008" y="367922"/>
                      <a:pt x="119625" y="524908"/>
                      <a:pt x="129503" y="550661"/>
                    </a:cubicBezTo>
                    <a:cubicBezTo>
                      <a:pt x="139381" y="576414"/>
                      <a:pt x="91050" y="473050"/>
                      <a:pt x="108336" y="501978"/>
                    </a:cubicBezTo>
                    <a:cubicBezTo>
                      <a:pt x="125622" y="530906"/>
                      <a:pt x="226164" y="710117"/>
                      <a:pt x="233219" y="724228"/>
                    </a:cubicBezTo>
                    <a:cubicBezTo>
                      <a:pt x="240274" y="738339"/>
                      <a:pt x="186652" y="660376"/>
                      <a:pt x="150669" y="586645"/>
                    </a:cubicBezTo>
                    <a:cubicBezTo>
                      <a:pt x="114686" y="512915"/>
                      <a:pt x="42366" y="376037"/>
                      <a:pt x="17319" y="281845"/>
                    </a:cubicBezTo>
                    <a:cubicBezTo>
                      <a:pt x="-7728" y="187653"/>
                      <a:pt x="1445" y="9853"/>
                      <a:pt x="2503" y="3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67A34F3E-C25B-41A6-B17B-76F7AE1C0994}"/>
                  </a:ext>
                </a:extLst>
              </p:cNvPr>
              <p:cNvSpPr/>
              <p:nvPr/>
            </p:nvSpPr>
            <p:spPr>
              <a:xfrm>
                <a:off x="3232134" y="4597063"/>
                <a:ext cx="251985" cy="515052"/>
              </a:xfrm>
              <a:custGeom>
                <a:avLst/>
                <a:gdLst>
                  <a:gd name="connsiteX0" fmla="*/ 16 w 251985"/>
                  <a:gd name="connsiteY0" fmla="*/ 337 h 515052"/>
                  <a:gd name="connsiteX1" fmla="*/ 69866 w 251985"/>
                  <a:gd name="connsiteY1" fmla="*/ 120987 h 515052"/>
                  <a:gd name="connsiteX2" fmla="*/ 131249 w 251985"/>
                  <a:gd name="connsiteY2" fmla="*/ 279737 h 515052"/>
                  <a:gd name="connsiteX3" fmla="*/ 120666 w 251985"/>
                  <a:gd name="connsiteY3" fmla="*/ 228937 h 515052"/>
                  <a:gd name="connsiteX4" fmla="*/ 211683 w 251985"/>
                  <a:gd name="connsiteY4" fmla="*/ 430020 h 515052"/>
                  <a:gd name="connsiteX5" fmla="*/ 184166 w 251985"/>
                  <a:gd name="connsiteY5" fmla="*/ 343237 h 515052"/>
                  <a:gd name="connsiteX6" fmla="*/ 251899 w 251985"/>
                  <a:gd name="connsiteY6" fmla="*/ 514687 h 515052"/>
                  <a:gd name="connsiteX7" fmla="*/ 196866 w 251985"/>
                  <a:gd name="connsiteY7" fmla="*/ 383454 h 515052"/>
                  <a:gd name="connsiteX8" fmla="*/ 131249 w 251985"/>
                  <a:gd name="connsiteY8" fmla="*/ 209887 h 515052"/>
                  <a:gd name="connsiteX9" fmla="*/ 71983 w 251985"/>
                  <a:gd name="connsiteY9" fmla="*/ 125220 h 515052"/>
                  <a:gd name="connsiteX10" fmla="*/ 103733 w 251985"/>
                  <a:gd name="connsiteY10" fmla="*/ 169670 h 515052"/>
                  <a:gd name="connsiteX11" fmla="*/ 76216 w 251985"/>
                  <a:gd name="connsiteY11" fmla="*/ 87120 h 515052"/>
                  <a:gd name="connsiteX12" fmla="*/ 16 w 251985"/>
                  <a:gd name="connsiteY12" fmla="*/ 337 h 51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985" h="515052">
                    <a:moveTo>
                      <a:pt x="16" y="337"/>
                    </a:moveTo>
                    <a:cubicBezTo>
                      <a:pt x="-1042" y="5981"/>
                      <a:pt x="47994" y="74420"/>
                      <a:pt x="69866" y="120987"/>
                    </a:cubicBezTo>
                    <a:cubicBezTo>
                      <a:pt x="91738" y="167554"/>
                      <a:pt x="122782" y="261745"/>
                      <a:pt x="131249" y="279737"/>
                    </a:cubicBezTo>
                    <a:cubicBezTo>
                      <a:pt x="139716" y="297729"/>
                      <a:pt x="107260" y="203890"/>
                      <a:pt x="120666" y="228937"/>
                    </a:cubicBezTo>
                    <a:cubicBezTo>
                      <a:pt x="134072" y="253984"/>
                      <a:pt x="201100" y="410970"/>
                      <a:pt x="211683" y="430020"/>
                    </a:cubicBezTo>
                    <a:cubicBezTo>
                      <a:pt x="222266" y="449070"/>
                      <a:pt x="177463" y="329126"/>
                      <a:pt x="184166" y="343237"/>
                    </a:cubicBezTo>
                    <a:cubicBezTo>
                      <a:pt x="190869" y="357348"/>
                      <a:pt x="249782" y="507984"/>
                      <a:pt x="251899" y="514687"/>
                    </a:cubicBezTo>
                    <a:cubicBezTo>
                      <a:pt x="254016" y="521390"/>
                      <a:pt x="216974" y="434254"/>
                      <a:pt x="196866" y="383454"/>
                    </a:cubicBezTo>
                    <a:cubicBezTo>
                      <a:pt x="176758" y="332654"/>
                      <a:pt x="152063" y="252926"/>
                      <a:pt x="131249" y="209887"/>
                    </a:cubicBezTo>
                    <a:cubicBezTo>
                      <a:pt x="110435" y="166848"/>
                      <a:pt x="76569" y="131923"/>
                      <a:pt x="71983" y="125220"/>
                    </a:cubicBezTo>
                    <a:cubicBezTo>
                      <a:pt x="67397" y="118517"/>
                      <a:pt x="103028" y="176020"/>
                      <a:pt x="103733" y="169670"/>
                    </a:cubicBezTo>
                    <a:cubicBezTo>
                      <a:pt x="104438" y="163320"/>
                      <a:pt x="92797" y="112873"/>
                      <a:pt x="76216" y="87120"/>
                    </a:cubicBezTo>
                    <a:cubicBezTo>
                      <a:pt x="59635" y="61367"/>
                      <a:pt x="1074" y="-5307"/>
                      <a:pt x="16" y="3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0E4847F0-C267-4783-B2B9-D8A458831C09}"/>
                  </a:ext>
                </a:extLst>
              </p:cNvPr>
              <p:cNvSpPr/>
              <p:nvPr/>
            </p:nvSpPr>
            <p:spPr>
              <a:xfrm>
                <a:off x="3511330" y="5170879"/>
                <a:ext cx="290339" cy="464185"/>
              </a:xfrm>
              <a:custGeom>
                <a:avLst/>
                <a:gdLst>
                  <a:gd name="connsiteX0" fmla="*/ 220 w 290339"/>
                  <a:gd name="connsiteY0" fmla="*/ 138 h 464185"/>
                  <a:gd name="connsiteX1" fmla="*/ 91237 w 290339"/>
                  <a:gd name="connsiteY1" fmla="*/ 161004 h 464185"/>
                  <a:gd name="connsiteX2" fmla="*/ 165320 w 290339"/>
                  <a:gd name="connsiteY2" fmla="*/ 330338 h 464185"/>
                  <a:gd name="connsiteX3" fmla="*/ 131453 w 290339"/>
                  <a:gd name="connsiteY3" fmla="*/ 228738 h 464185"/>
                  <a:gd name="connsiteX4" fmla="*/ 192837 w 290339"/>
                  <a:gd name="connsiteY4" fmla="*/ 381138 h 464185"/>
                  <a:gd name="connsiteX5" fmla="*/ 290203 w 290339"/>
                  <a:gd name="connsiteY5" fmla="*/ 463688 h 464185"/>
                  <a:gd name="connsiteX6" fmla="*/ 211887 w 290339"/>
                  <a:gd name="connsiteY6" fmla="*/ 345154 h 464185"/>
                  <a:gd name="connsiteX7" fmla="*/ 118753 w 290339"/>
                  <a:gd name="connsiteY7" fmla="*/ 188521 h 464185"/>
                  <a:gd name="connsiteX8" fmla="*/ 220 w 290339"/>
                  <a:gd name="connsiteY8" fmla="*/ 138 h 46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339" h="464185">
                    <a:moveTo>
                      <a:pt x="220" y="138"/>
                    </a:moveTo>
                    <a:cubicBezTo>
                      <a:pt x="-4366" y="-4448"/>
                      <a:pt x="63720" y="105971"/>
                      <a:pt x="91237" y="161004"/>
                    </a:cubicBezTo>
                    <a:cubicBezTo>
                      <a:pt x="118754" y="216037"/>
                      <a:pt x="158617" y="319049"/>
                      <a:pt x="165320" y="330338"/>
                    </a:cubicBezTo>
                    <a:cubicBezTo>
                      <a:pt x="172023" y="341627"/>
                      <a:pt x="126867" y="220271"/>
                      <a:pt x="131453" y="228738"/>
                    </a:cubicBezTo>
                    <a:cubicBezTo>
                      <a:pt x="136039" y="237205"/>
                      <a:pt x="166379" y="341980"/>
                      <a:pt x="192837" y="381138"/>
                    </a:cubicBezTo>
                    <a:cubicBezTo>
                      <a:pt x="219295" y="420296"/>
                      <a:pt x="287028" y="469685"/>
                      <a:pt x="290203" y="463688"/>
                    </a:cubicBezTo>
                    <a:cubicBezTo>
                      <a:pt x="293378" y="457691"/>
                      <a:pt x="240462" y="391015"/>
                      <a:pt x="211887" y="345154"/>
                    </a:cubicBezTo>
                    <a:cubicBezTo>
                      <a:pt x="183312" y="299293"/>
                      <a:pt x="150856" y="241790"/>
                      <a:pt x="118753" y="188521"/>
                    </a:cubicBezTo>
                    <a:cubicBezTo>
                      <a:pt x="86650" y="135252"/>
                      <a:pt x="4806" y="4724"/>
                      <a:pt x="220" y="1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CEA12603-F0DA-4F33-A17B-96F35E035403}"/>
                  </a:ext>
                </a:extLst>
              </p:cNvPr>
              <p:cNvSpPr/>
              <p:nvPr/>
            </p:nvSpPr>
            <p:spPr>
              <a:xfrm>
                <a:off x="3746403" y="5236553"/>
                <a:ext cx="1168702" cy="456274"/>
              </a:xfrm>
              <a:custGeom>
                <a:avLst/>
                <a:gdLst>
                  <a:gd name="connsiteX0" fmla="*/ 97 w 1168702"/>
                  <a:gd name="connsiteY0" fmla="*/ 300647 h 456274"/>
                  <a:gd name="connsiteX1" fmla="*/ 177897 w 1168702"/>
                  <a:gd name="connsiteY1" fmla="*/ 436114 h 456274"/>
                  <a:gd name="connsiteX2" fmla="*/ 328180 w 1168702"/>
                  <a:gd name="connsiteY2" fmla="*/ 448814 h 456274"/>
                  <a:gd name="connsiteX3" fmla="*/ 357814 w 1168702"/>
                  <a:gd name="connsiteY3" fmla="*/ 446697 h 456274"/>
                  <a:gd name="connsiteX4" fmla="*/ 590647 w 1168702"/>
                  <a:gd name="connsiteY4" fmla="*/ 393780 h 456274"/>
                  <a:gd name="connsiteX5" fmla="*/ 453064 w 1168702"/>
                  <a:gd name="connsiteY5" fmla="*/ 419180 h 456274"/>
                  <a:gd name="connsiteX6" fmla="*/ 772680 w 1168702"/>
                  <a:gd name="connsiteY6" fmla="*/ 266780 h 456274"/>
                  <a:gd name="connsiteX7" fmla="*/ 965297 w 1168702"/>
                  <a:gd name="connsiteY7" fmla="*/ 120730 h 456274"/>
                  <a:gd name="connsiteX8" fmla="*/ 842530 w 1168702"/>
                  <a:gd name="connsiteY8" fmla="*/ 239264 h 456274"/>
                  <a:gd name="connsiteX9" fmla="*/ 1168497 w 1168702"/>
                  <a:gd name="connsiteY9" fmla="*/ 80 h 456274"/>
                  <a:gd name="connsiteX10" fmla="*/ 787497 w 1168702"/>
                  <a:gd name="connsiteY10" fmla="*/ 268897 h 456274"/>
                  <a:gd name="connsiteX11" fmla="*/ 546197 w 1168702"/>
                  <a:gd name="connsiteY11" fmla="*/ 414947 h 456274"/>
                  <a:gd name="connsiteX12" fmla="*/ 387447 w 1168702"/>
                  <a:gd name="connsiteY12" fmla="*/ 417064 h 456274"/>
                  <a:gd name="connsiteX13" fmla="*/ 431897 w 1168702"/>
                  <a:gd name="connsiteY13" fmla="*/ 450930 h 456274"/>
                  <a:gd name="connsiteX14" fmla="*/ 285847 w 1168702"/>
                  <a:gd name="connsiteY14" fmla="*/ 455164 h 456274"/>
                  <a:gd name="connsiteX15" fmla="*/ 154614 w 1168702"/>
                  <a:gd name="connsiteY15" fmla="*/ 440347 h 456274"/>
                  <a:gd name="connsiteX16" fmla="*/ 97 w 1168702"/>
                  <a:gd name="connsiteY16" fmla="*/ 300647 h 45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68702" h="456274">
                    <a:moveTo>
                      <a:pt x="97" y="300647"/>
                    </a:moveTo>
                    <a:cubicBezTo>
                      <a:pt x="3977" y="299942"/>
                      <a:pt x="123217" y="411420"/>
                      <a:pt x="177897" y="436114"/>
                    </a:cubicBezTo>
                    <a:cubicBezTo>
                      <a:pt x="232577" y="460808"/>
                      <a:pt x="298194" y="447050"/>
                      <a:pt x="328180" y="448814"/>
                    </a:cubicBezTo>
                    <a:cubicBezTo>
                      <a:pt x="358166" y="450578"/>
                      <a:pt x="314070" y="455869"/>
                      <a:pt x="357814" y="446697"/>
                    </a:cubicBezTo>
                    <a:cubicBezTo>
                      <a:pt x="401559" y="437525"/>
                      <a:pt x="574772" y="398366"/>
                      <a:pt x="590647" y="393780"/>
                    </a:cubicBezTo>
                    <a:cubicBezTo>
                      <a:pt x="606522" y="389194"/>
                      <a:pt x="422725" y="440347"/>
                      <a:pt x="453064" y="419180"/>
                    </a:cubicBezTo>
                    <a:cubicBezTo>
                      <a:pt x="483403" y="398013"/>
                      <a:pt x="687308" y="316522"/>
                      <a:pt x="772680" y="266780"/>
                    </a:cubicBezTo>
                    <a:cubicBezTo>
                      <a:pt x="858052" y="217038"/>
                      <a:pt x="953655" y="125316"/>
                      <a:pt x="965297" y="120730"/>
                    </a:cubicBezTo>
                    <a:cubicBezTo>
                      <a:pt x="976939" y="116144"/>
                      <a:pt x="808663" y="259372"/>
                      <a:pt x="842530" y="239264"/>
                    </a:cubicBezTo>
                    <a:cubicBezTo>
                      <a:pt x="876397" y="219156"/>
                      <a:pt x="1177669" y="-4859"/>
                      <a:pt x="1168497" y="80"/>
                    </a:cubicBezTo>
                    <a:cubicBezTo>
                      <a:pt x="1159325" y="5019"/>
                      <a:pt x="891214" y="199753"/>
                      <a:pt x="787497" y="268897"/>
                    </a:cubicBezTo>
                    <a:cubicBezTo>
                      <a:pt x="683780" y="338041"/>
                      <a:pt x="612872" y="390253"/>
                      <a:pt x="546197" y="414947"/>
                    </a:cubicBezTo>
                    <a:cubicBezTo>
                      <a:pt x="479522" y="439642"/>
                      <a:pt x="406497" y="411067"/>
                      <a:pt x="387447" y="417064"/>
                    </a:cubicBezTo>
                    <a:cubicBezTo>
                      <a:pt x="368397" y="423061"/>
                      <a:pt x="448830" y="444580"/>
                      <a:pt x="431897" y="450930"/>
                    </a:cubicBezTo>
                    <a:cubicBezTo>
                      <a:pt x="414964" y="457280"/>
                      <a:pt x="332061" y="456928"/>
                      <a:pt x="285847" y="455164"/>
                    </a:cubicBezTo>
                    <a:cubicBezTo>
                      <a:pt x="239633" y="453400"/>
                      <a:pt x="200122" y="462925"/>
                      <a:pt x="154614" y="440347"/>
                    </a:cubicBezTo>
                    <a:cubicBezTo>
                      <a:pt x="109106" y="417769"/>
                      <a:pt x="-3783" y="301352"/>
                      <a:pt x="97" y="3006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66734862-5454-4EB3-B356-0B6EF6515822}"/>
                  </a:ext>
                </a:extLst>
              </p:cNvPr>
              <p:cNvSpPr/>
              <p:nvPr/>
            </p:nvSpPr>
            <p:spPr>
              <a:xfrm>
                <a:off x="3792538" y="2517775"/>
                <a:ext cx="1154116" cy="442942"/>
              </a:xfrm>
              <a:custGeom>
                <a:avLst/>
                <a:gdLst>
                  <a:gd name="connsiteX0" fmla="*/ 0 w 1154116"/>
                  <a:gd name="connsiteY0" fmla="*/ 0 h 442942"/>
                  <a:gd name="connsiteX1" fmla="*/ 419100 w 1154116"/>
                  <a:gd name="connsiteY1" fmla="*/ 19050 h 442942"/>
                  <a:gd name="connsiteX2" fmla="*/ 411162 w 1154116"/>
                  <a:gd name="connsiteY2" fmla="*/ 28575 h 442942"/>
                  <a:gd name="connsiteX3" fmla="*/ 742950 w 1154116"/>
                  <a:gd name="connsiteY3" fmla="*/ 112713 h 442942"/>
                  <a:gd name="connsiteX4" fmla="*/ 709612 w 1154116"/>
                  <a:gd name="connsiteY4" fmla="*/ 96838 h 442942"/>
                  <a:gd name="connsiteX5" fmla="*/ 1004887 w 1154116"/>
                  <a:gd name="connsiteY5" fmla="*/ 293688 h 442942"/>
                  <a:gd name="connsiteX6" fmla="*/ 960437 w 1154116"/>
                  <a:gd name="connsiteY6" fmla="*/ 265113 h 442942"/>
                  <a:gd name="connsiteX7" fmla="*/ 1154112 w 1154116"/>
                  <a:gd name="connsiteY7" fmla="*/ 442913 h 442942"/>
                  <a:gd name="connsiteX8" fmla="*/ 954087 w 1154116"/>
                  <a:gd name="connsiteY8" fmla="*/ 279400 h 442942"/>
                  <a:gd name="connsiteX9" fmla="*/ 982662 w 1154116"/>
                  <a:gd name="connsiteY9" fmla="*/ 295275 h 442942"/>
                  <a:gd name="connsiteX10" fmla="*/ 744537 w 1154116"/>
                  <a:gd name="connsiteY10" fmla="*/ 141288 h 442942"/>
                  <a:gd name="connsiteX11" fmla="*/ 727075 w 1154116"/>
                  <a:gd name="connsiteY11" fmla="*/ 117475 h 442942"/>
                  <a:gd name="connsiteX12" fmla="*/ 531812 w 1154116"/>
                  <a:gd name="connsiteY12" fmla="*/ 41275 h 442942"/>
                  <a:gd name="connsiteX13" fmla="*/ 465137 w 1154116"/>
                  <a:gd name="connsiteY13" fmla="*/ 65088 h 442942"/>
                  <a:gd name="connsiteX14" fmla="*/ 342900 w 1154116"/>
                  <a:gd name="connsiteY14" fmla="*/ 61913 h 442942"/>
                  <a:gd name="connsiteX15" fmla="*/ 471487 w 1154116"/>
                  <a:gd name="connsiteY15" fmla="*/ 52388 h 442942"/>
                  <a:gd name="connsiteX16" fmla="*/ 368300 w 1154116"/>
                  <a:gd name="connsiteY16" fmla="*/ 38100 h 442942"/>
                  <a:gd name="connsiteX17" fmla="*/ 327025 w 1154116"/>
                  <a:gd name="connsiteY17" fmla="*/ 31750 h 442942"/>
                  <a:gd name="connsiteX18" fmla="*/ 0 w 1154116"/>
                  <a:gd name="connsiteY18" fmla="*/ 0 h 44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4116" h="442942">
                    <a:moveTo>
                      <a:pt x="0" y="0"/>
                    </a:moveTo>
                    <a:lnTo>
                      <a:pt x="419100" y="19050"/>
                    </a:lnTo>
                    <a:cubicBezTo>
                      <a:pt x="487627" y="23812"/>
                      <a:pt x="357187" y="12964"/>
                      <a:pt x="411162" y="28575"/>
                    </a:cubicBezTo>
                    <a:cubicBezTo>
                      <a:pt x="465137" y="44186"/>
                      <a:pt x="693208" y="101336"/>
                      <a:pt x="742950" y="112713"/>
                    </a:cubicBezTo>
                    <a:cubicBezTo>
                      <a:pt x="792692" y="124090"/>
                      <a:pt x="665956" y="66676"/>
                      <a:pt x="709612" y="96838"/>
                    </a:cubicBezTo>
                    <a:cubicBezTo>
                      <a:pt x="753268" y="127000"/>
                      <a:pt x="963083" y="265642"/>
                      <a:pt x="1004887" y="293688"/>
                    </a:cubicBezTo>
                    <a:cubicBezTo>
                      <a:pt x="1046691" y="321734"/>
                      <a:pt x="935566" y="240242"/>
                      <a:pt x="960437" y="265113"/>
                    </a:cubicBezTo>
                    <a:cubicBezTo>
                      <a:pt x="985308" y="289984"/>
                      <a:pt x="1155170" y="440532"/>
                      <a:pt x="1154112" y="442913"/>
                    </a:cubicBezTo>
                    <a:cubicBezTo>
                      <a:pt x="1153054" y="445294"/>
                      <a:pt x="982662" y="304006"/>
                      <a:pt x="954087" y="279400"/>
                    </a:cubicBezTo>
                    <a:cubicBezTo>
                      <a:pt x="925512" y="254794"/>
                      <a:pt x="1017587" y="318294"/>
                      <a:pt x="982662" y="295275"/>
                    </a:cubicBezTo>
                    <a:cubicBezTo>
                      <a:pt x="947737" y="272256"/>
                      <a:pt x="787135" y="170921"/>
                      <a:pt x="744537" y="141288"/>
                    </a:cubicBezTo>
                    <a:cubicBezTo>
                      <a:pt x="701939" y="111655"/>
                      <a:pt x="762529" y="134144"/>
                      <a:pt x="727075" y="117475"/>
                    </a:cubicBezTo>
                    <a:cubicBezTo>
                      <a:pt x="691621" y="100806"/>
                      <a:pt x="575468" y="50006"/>
                      <a:pt x="531812" y="41275"/>
                    </a:cubicBezTo>
                    <a:cubicBezTo>
                      <a:pt x="488156" y="32544"/>
                      <a:pt x="496622" y="61648"/>
                      <a:pt x="465137" y="65088"/>
                    </a:cubicBezTo>
                    <a:cubicBezTo>
                      <a:pt x="433652" y="68528"/>
                      <a:pt x="341842" y="64030"/>
                      <a:pt x="342900" y="61913"/>
                    </a:cubicBezTo>
                    <a:cubicBezTo>
                      <a:pt x="343958" y="59796"/>
                      <a:pt x="467254" y="56357"/>
                      <a:pt x="471487" y="52388"/>
                    </a:cubicBezTo>
                    <a:cubicBezTo>
                      <a:pt x="475720" y="48419"/>
                      <a:pt x="392377" y="41540"/>
                      <a:pt x="368300" y="38100"/>
                    </a:cubicBezTo>
                    <a:cubicBezTo>
                      <a:pt x="344223" y="34660"/>
                      <a:pt x="327025" y="31750"/>
                      <a:pt x="327025" y="3175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AD022F1B-E8D5-4D56-B05F-1712F25A2DBA}"/>
                  </a:ext>
                </a:extLst>
              </p:cNvPr>
              <p:cNvSpPr/>
              <p:nvPr/>
            </p:nvSpPr>
            <p:spPr>
              <a:xfrm>
                <a:off x="4878420" y="2977453"/>
                <a:ext cx="870236" cy="579004"/>
              </a:xfrm>
              <a:custGeom>
                <a:avLst/>
                <a:gdLst>
                  <a:gd name="connsiteX0" fmla="*/ 497 w 870236"/>
                  <a:gd name="connsiteY0" fmla="*/ 697 h 579004"/>
                  <a:gd name="connsiteX1" fmla="*/ 555063 w 870236"/>
                  <a:gd name="connsiteY1" fmla="*/ 206014 h 579004"/>
                  <a:gd name="connsiteX2" fmla="*/ 356097 w 870236"/>
                  <a:gd name="connsiteY2" fmla="*/ 144630 h 579004"/>
                  <a:gd name="connsiteX3" fmla="*/ 536013 w 870236"/>
                  <a:gd name="connsiteY3" fmla="*/ 218714 h 579004"/>
                  <a:gd name="connsiteX4" fmla="*/ 375147 w 870236"/>
                  <a:gd name="connsiteY4" fmla="*/ 225064 h 579004"/>
                  <a:gd name="connsiteX5" fmla="*/ 809063 w 870236"/>
                  <a:gd name="connsiteY5" fmla="*/ 362647 h 579004"/>
                  <a:gd name="connsiteX6" fmla="*/ 313763 w 870236"/>
                  <a:gd name="connsiteY6" fmla="*/ 282214 h 579004"/>
                  <a:gd name="connsiteX7" fmla="*/ 868330 w 870236"/>
                  <a:gd name="connsiteY7" fmla="*/ 443080 h 579004"/>
                  <a:gd name="connsiteX8" fmla="*/ 506380 w 870236"/>
                  <a:gd name="connsiteY8" fmla="*/ 453664 h 579004"/>
                  <a:gd name="connsiteX9" fmla="*/ 806947 w 870236"/>
                  <a:gd name="connsiteY9" fmla="*/ 578547 h 579004"/>
                  <a:gd name="connsiteX10" fmla="*/ 555063 w 870236"/>
                  <a:gd name="connsiteY10" fmla="*/ 493880 h 579004"/>
                  <a:gd name="connsiteX11" fmla="*/ 540247 w 870236"/>
                  <a:gd name="connsiteY11" fmla="*/ 443080 h 579004"/>
                  <a:gd name="connsiteX12" fmla="*/ 809063 w 870236"/>
                  <a:gd name="connsiteY12" fmla="*/ 432497 h 579004"/>
                  <a:gd name="connsiteX13" fmla="*/ 605863 w 870236"/>
                  <a:gd name="connsiteY13" fmla="*/ 364764 h 579004"/>
                  <a:gd name="connsiteX14" fmla="*/ 542363 w 870236"/>
                  <a:gd name="connsiteY14" fmla="*/ 301264 h 579004"/>
                  <a:gd name="connsiteX15" fmla="*/ 764613 w 870236"/>
                  <a:gd name="connsiteY15" fmla="*/ 288564 h 579004"/>
                  <a:gd name="connsiteX16" fmla="*/ 457697 w 870236"/>
                  <a:gd name="connsiteY16" fmla="*/ 214480 h 579004"/>
                  <a:gd name="connsiteX17" fmla="*/ 214280 w 870236"/>
                  <a:gd name="connsiteY17" fmla="*/ 119230 h 579004"/>
                  <a:gd name="connsiteX18" fmla="*/ 451347 w 870236"/>
                  <a:gd name="connsiteY18" fmla="*/ 138280 h 579004"/>
                  <a:gd name="connsiteX19" fmla="*/ 497 w 870236"/>
                  <a:gd name="connsiteY19" fmla="*/ 697 h 57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0236" h="579004">
                    <a:moveTo>
                      <a:pt x="497" y="697"/>
                    </a:moveTo>
                    <a:cubicBezTo>
                      <a:pt x="17783" y="11986"/>
                      <a:pt x="495796" y="182025"/>
                      <a:pt x="555063" y="206014"/>
                    </a:cubicBezTo>
                    <a:cubicBezTo>
                      <a:pt x="614330" y="230003"/>
                      <a:pt x="359272" y="142513"/>
                      <a:pt x="356097" y="144630"/>
                    </a:cubicBezTo>
                    <a:cubicBezTo>
                      <a:pt x="352922" y="146747"/>
                      <a:pt x="532838" y="205308"/>
                      <a:pt x="536013" y="218714"/>
                    </a:cubicBezTo>
                    <a:cubicBezTo>
                      <a:pt x="539188" y="232120"/>
                      <a:pt x="329639" y="201075"/>
                      <a:pt x="375147" y="225064"/>
                    </a:cubicBezTo>
                    <a:cubicBezTo>
                      <a:pt x="420655" y="249053"/>
                      <a:pt x="819294" y="353122"/>
                      <a:pt x="809063" y="362647"/>
                    </a:cubicBezTo>
                    <a:cubicBezTo>
                      <a:pt x="798832" y="372172"/>
                      <a:pt x="303885" y="268809"/>
                      <a:pt x="313763" y="282214"/>
                    </a:cubicBezTo>
                    <a:cubicBezTo>
                      <a:pt x="323641" y="295619"/>
                      <a:pt x="836227" y="414505"/>
                      <a:pt x="868330" y="443080"/>
                    </a:cubicBezTo>
                    <a:cubicBezTo>
                      <a:pt x="900433" y="471655"/>
                      <a:pt x="516610" y="431086"/>
                      <a:pt x="506380" y="453664"/>
                    </a:cubicBezTo>
                    <a:cubicBezTo>
                      <a:pt x="496150" y="476242"/>
                      <a:pt x="798833" y="571844"/>
                      <a:pt x="806947" y="578547"/>
                    </a:cubicBezTo>
                    <a:cubicBezTo>
                      <a:pt x="815061" y="585250"/>
                      <a:pt x="599513" y="516458"/>
                      <a:pt x="555063" y="493880"/>
                    </a:cubicBezTo>
                    <a:cubicBezTo>
                      <a:pt x="510613" y="471302"/>
                      <a:pt x="497914" y="453310"/>
                      <a:pt x="540247" y="443080"/>
                    </a:cubicBezTo>
                    <a:cubicBezTo>
                      <a:pt x="582580" y="432850"/>
                      <a:pt x="798127" y="445550"/>
                      <a:pt x="809063" y="432497"/>
                    </a:cubicBezTo>
                    <a:cubicBezTo>
                      <a:pt x="819999" y="419444"/>
                      <a:pt x="650313" y="386636"/>
                      <a:pt x="605863" y="364764"/>
                    </a:cubicBezTo>
                    <a:cubicBezTo>
                      <a:pt x="561413" y="342892"/>
                      <a:pt x="515905" y="313964"/>
                      <a:pt x="542363" y="301264"/>
                    </a:cubicBezTo>
                    <a:cubicBezTo>
                      <a:pt x="568821" y="288564"/>
                      <a:pt x="778724" y="303028"/>
                      <a:pt x="764613" y="288564"/>
                    </a:cubicBezTo>
                    <a:cubicBezTo>
                      <a:pt x="750502" y="274100"/>
                      <a:pt x="549419" y="242702"/>
                      <a:pt x="457697" y="214480"/>
                    </a:cubicBezTo>
                    <a:cubicBezTo>
                      <a:pt x="365975" y="186258"/>
                      <a:pt x="215338" y="131930"/>
                      <a:pt x="214280" y="119230"/>
                    </a:cubicBezTo>
                    <a:cubicBezTo>
                      <a:pt x="213222" y="106530"/>
                      <a:pt x="480980" y="158035"/>
                      <a:pt x="451347" y="138280"/>
                    </a:cubicBezTo>
                    <a:cubicBezTo>
                      <a:pt x="421714" y="118525"/>
                      <a:pt x="-16789" y="-10592"/>
                      <a:pt x="497" y="6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8F07FDD2-A562-468D-84FE-298E4C1DFD1F}"/>
                  </a:ext>
                </a:extLst>
              </p:cNvPr>
              <p:cNvSpPr/>
              <p:nvPr/>
            </p:nvSpPr>
            <p:spPr>
              <a:xfrm>
                <a:off x="5254110" y="3263389"/>
                <a:ext cx="327776" cy="1055819"/>
              </a:xfrm>
              <a:custGeom>
                <a:avLst/>
                <a:gdLst>
                  <a:gd name="connsiteX0" fmla="*/ 515 w 327776"/>
                  <a:gd name="connsiteY0" fmla="*/ 6861 h 1055819"/>
                  <a:gd name="connsiteX1" fmla="*/ 244990 w 327776"/>
                  <a:gd name="connsiteY1" fmla="*/ 422786 h 1055819"/>
                  <a:gd name="connsiteX2" fmla="*/ 73540 w 327776"/>
                  <a:gd name="connsiteY2" fmla="*/ 133861 h 1055819"/>
                  <a:gd name="connsiteX3" fmla="*/ 152915 w 327776"/>
                  <a:gd name="connsiteY3" fmla="*/ 356111 h 1055819"/>
                  <a:gd name="connsiteX4" fmla="*/ 289440 w 327776"/>
                  <a:gd name="connsiteY4" fmla="*/ 959361 h 1055819"/>
                  <a:gd name="connsiteX5" fmla="*/ 111640 w 327776"/>
                  <a:gd name="connsiteY5" fmla="*/ 264036 h 1055819"/>
                  <a:gd name="connsiteX6" fmla="*/ 260865 w 327776"/>
                  <a:gd name="connsiteY6" fmla="*/ 1045086 h 1055819"/>
                  <a:gd name="connsiteX7" fmla="*/ 197365 w 327776"/>
                  <a:gd name="connsiteY7" fmla="*/ 705361 h 1055819"/>
                  <a:gd name="connsiteX8" fmla="*/ 194190 w 327776"/>
                  <a:gd name="connsiteY8" fmla="*/ 518036 h 1055819"/>
                  <a:gd name="connsiteX9" fmla="*/ 324365 w 327776"/>
                  <a:gd name="connsiteY9" fmla="*/ 832361 h 1055819"/>
                  <a:gd name="connsiteX10" fmla="*/ 515 w 327776"/>
                  <a:gd name="connsiteY10" fmla="*/ 6861 h 105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776" h="1055819">
                    <a:moveTo>
                      <a:pt x="515" y="6861"/>
                    </a:moveTo>
                    <a:cubicBezTo>
                      <a:pt x="-12714" y="-61401"/>
                      <a:pt x="232819" y="401619"/>
                      <a:pt x="244990" y="422786"/>
                    </a:cubicBezTo>
                    <a:cubicBezTo>
                      <a:pt x="257161" y="443953"/>
                      <a:pt x="88886" y="144973"/>
                      <a:pt x="73540" y="133861"/>
                    </a:cubicBezTo>
                    <a:cubicBezTo>
                      <a:pt x="58194" y="122749"/>
                      <a:pt x="116932" y="218528"/>
                      <a:pt x="152915" y="356111"/>
                    </a:cubicBezTo>
                    <a:cubicBezTo>
                      <a:pt x="188898" y="493694"/>
                      <a:pt x="296319" y="974707"/>
                      <a:pt x="289440" y="959361"/>
                    </a:cubicBezTo>
                    <a:cubicBezTo>
                      <a:pt x="282561" y="944015"/>
                      <a:pt x="116403" y="249748"/>
                      <a:pt x="111640" y="264036"/>
                    </a:cubicBezTo>
                    <a:cubicBezTo>
                      <a:pt x="106877" y="278324"/>
                      <a:pt x="246578" y="971532"/>
                      <a:pt x="260865" y="1045086"/>
                    </a:cubicBezTo>
                    <a:cubicBezTo>
                      <a:pt x="275153" y="1118640"/>
                      <a:pt x="208477" y="793203"/>
                      <a:pt x="197365" y="705361"/>
                    </a:cubicBezTo>
                    <a:cubicBezTo>
                      <a:pt x="186253" y="617519"/>
                      <a:pt x="173023" y="496869"/>
                      <a:pt x="194190" y="518036"/>
                    </a:cubicBezTo>
                    <a:cubicBezTo>
                      <a:pt x="215357" y="539203"/>
                      <a:pt x="350823" y="914911"/>
                      <a:pt x="324365" y="832361"/>
                    </a:cubicBezTo>
                    <a:cubicBezTo>
                      <a:pt x="297907" y="749811"/>
                      <a:pt x="13744" y="75123"/>
                      <a:pt x="515" y="68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1A90AA7F-6EC7-4BF4-8DE1-76326E5CE847}"/>
                  </a:ext>
                </a:extLst>
              </p:cNvPr>
              <p:cNvSpPr/>
              <p:nvPr/>
            </p:nvSpPr>
            <p:spPr>
              <a:xfrm>
                <a:off x="5244398" y="4174972"/>
                <a:ext cx="442316" cy="498751"/>
              </a:xfrm>
              <a:custGeom>
                <a:avLst/>
                <a:gdLst>
                  <a:gd name="connsiteX0" fmla="*/ 442027 w 442316"/>
                  <a:gd name="connsiteY0" fmla="*/ 153 h 498751"/>
                  <a:gd name="connsiteX1" fmla="*/ 273752 w 442316"/>
                  <a:gd name="connsiteY1" fmla="*/ 320828 h 498751"/>
                  <a:gd name="connsiteX2" fmla="*/ 391227 w 442316"/>
                  <a:gd name="connsiteY2" fmla="*/ 184303 h 498751"/>
                  <a:gd name="connsiteX3" fmla="*/ 295977 w 442316"/>
                  <a:gd name="connsiteY3" fmla="*/ 387503 h 498751"/>
                  <a:gd name="connsiteX4" fmla="*/ 702 w 442316"/>
                  <a:gd name="connsiteY4" fmla="*/ 498628 h 498751"/>
                  <a:gd name="connsiteX5" fmla="*/ 216602 w 442316"/>
                  <a:gd name="connsiteY5" fmla="*/ 406553 h 498751"/>
                  <a:gd name="connsiteX6" fmla="*/ 311852 w 442316"/>
                  <a:gd name="connsiteY6" fmla="*/ 279553 h 498751"/>
                  <a:gd name="connsiteX7" fmla="*/ 442027 w 442316"/>
                  <a:gd name="connsiteY7" fmla="*/ 153 h 49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2316" h="498751">
                    <a:moveTo>
                      <a:pt x="442027" y="153"/>
                    </a:moveTo>
                    <a:cubicBezTo>
                      <a:pt x="435677" y="7032"/>
                      <a:pt x="282219" y="290136"/>
                      <a:pt x="273752" y="320828"/>
                    </a:cubicBezTo>
                    <a:cubicBezTo>
                      <a:pt x="265285" y="351520"/>
                      <a:pt x="387523" y="173191"/>
                      <a:pt x="391227" y="184303"/>
                    </a:cubicBezTo>
                    <a:cubicBezTo>
                      <a:pt x="394931" y="195415"/>
                      <a:pt x="361065" y="335115"/>
                      <a:pt x="295977" y="387503"/>
                    </a:cubicBezTo>
                    <a:cubicBezTo>
                      <a:pt x="230889" y="439891"/>
                      <a:pt x="13931" y="495453"/>
                      <a:pt x="702" y="498628"/>
                    </a:cubicBezTo>
                    <a:cubicBezTo>
                      <a:pt x="-12527" y="501803"/>
                      <a:pt x="164744" y="443065"/>
                      <a:pt x="216602" y="406553"/>
                    </a:cubicBezTo>
                    <a:cubicBezTo>
                      <a:pt x="268460" y="370041"/>
                      <a:pt x="275340" y="339878"/>
                      <a:pt x="311852" y="279553"/>
                    </a:cubicBezTo>
                    <a:cubicBezTo>
                      <a:pt x="348364" y="219228"/>
                      <a:pt x="448377" y="-6726"/>
                      <a:pt x="442027" y="1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EF9E1BA4-A503-4087-AE24-936F05A13064}"/>
                  </a:ext>
                </a:extLst>
              </p:cNvPr>
              <p:cNvSpPr/>
              <p:nvPr/>
            </p:nvSpPr>
            <p:spPr>
              <a:xfrm>
                <a:off x="5451311" y="3260680"/>
                <a:ext cx="819355" cy="174090"/>
              </a:xfrm>
              <a:custGeom>
                <a:avLst/>
                <a:gdLst>
                  <a:gd name="connsiteX0" fmla="*/ 164 w 819355"/>
                  <a:gd name="connsiteY0" fmla="*/ 152445 h 174090"/>
                  <a:gd name="connsiteX1" fmla="*/ 358939 w 819355"/>
                  <a:gd name="connsiteY1" fmla="*/ 114345 h 174090"/>
                  <a:gd name="connsiteX2" fmla="*/ 527214 w 819355"/>
                  <a:gd name="connsiteY2" fmla="*/ 31795 h 174090"/>
                  <a:gd name="connsiteX3" fmla="*/ 511339 w 819355"/>
                  <a:gd name="connsiteY3" fmla="*/ 44495 h 174090"/>
                  <a:gd name="connsiteX4" fmla="*/ 720889 w 819355"/>
                  <a:gd name="connsiteY4" fmla="*/ 45 h 174090"/>
                  <a:gd name="connsiteX5" fmla="*/ 819314 w 819355"/>
                  <a:gd name="connsiteY5" fmla="*/ 54020 h 174090"/>
                  <a:gd name="connsiteX6" fmla="*/ 730414 w 819355"/>
                  <a:gd name="connsiteY6" fmla="*/ 28620 h 174090"/>
                  <a:gd name="connsiteX7" fmla="*/ 539914 w 819355"/>
                  <a:gd name="connsiteY7" fmla="*/ 66720 h 174090"/>
                  <a:gd name="connsiteX8" fmla="*/ 705014 w 819355"/>
                  <a:gd name="connsiteY8" fmla="*/ 38145 h 174090"/>
                  <a:gd name="connsiteX9" fmla="*/ 431964 w 819355"/>
                  <a:gd name="connsiteY9" fmla="*/ 114345 h 174090"/>
                  <a:gd name="connsiteX10" fmla="*/ 314489 w 819355"/>
                  <a:gd name="connsiteY10" fmla="*/ 171495 h 174090"/>
                  <a:gd name="connsiteX11" fmla="*/ 164 w 819355"/>
                  <a:gd name="connsiteY11" fmla="*/ 152445 h 174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9355" h="174090">
                    <a:moveTo>
                      <a:pt x="164" y="152445"/>
                    </a:moveTo>
                    <a:cubicBezTo>
                      <a:pt x="7572" y="142920"/>
                      <a:pt x="271097" y="134453"/>
                      <a:pt x="358939" y="114345"/>
                    </a:cubicBezTo>
                    <a:cubicBezTo>
                      <a:pt x="446781" y="94237"/>
                      <a:pt x="501814" y="43437"/>
                      <a:pt x="527214" y="31795"/>
                    </a:cubicBezTo>
                    <a:cubicBezTo>
                      <a:pt x="552614" y="20153"/>
                      <a:pt x="479060" y="49787"/>
                      <a:pt x="511339" y="44495"/>
                    </a:cubicBezTo>
                    <a:cubicBezTo>
                      <a:pt x="543618" y="39203"/>
                      <a:pt x="669560" y="-1542"/>
                      <a:pt x="720889" y="45"/>
                    </a:cubicBezTo>
                    <a:cubicBezTo>
                      <a:pt x="772218" y="1632"/>
                      <a:pt x="817727" y="49258"/>
                      <a:pt x="819314" y="54020"/>
                    </a:cubicBezTo>
                    <a:cubicBezTo>
                      <a:pt x="820901" y="58782"/>
                      <a:pt x="776981" y="26503"/>
                      <a:pt x="730414" y="28620"/>
                    </a:cubicBezTo>
                    <a:cubicBezTo>
                      <a:pt x="683847" y="30737"/>
                      <a:pt x="544147" y="65133"/>
                      <a:pt x="539914" y="66720"/>
                    </a:cubicBezTo>
                    <a:cubicBezTo>
                      <a:pt x="535681" y="68307"/>
                      <a:pt x="723006" y="30207"/>
                      <a:pt x="705014" y="38145"/>
                    </a:cubicBezTo>
                    <a:cubicBezTo>
                      <a:pt x="687022" y="46082"/>
                      <a:pt x="497051" y="92120"/>
                      <a:pt x="431964" y="114345"/>
                    </a:cubicBezTo>
                    <a:cubicBezTo>
                      <a:pt x="366877" y="136570"/>
                      <a:pt x="391747" y="161970"/>
                      <a:pt x="314489" y="171495"/>
                    </a:cubicBezTo>
                    <a:cubicBezTo>
                      <a:pt x="237231" y="181020"/>
                      <a:pt x="-7244" y="161970"/>
                      <a:pt x="164" y="1524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01D9E7D1-6A5C-4957-A8EE-11B2086BAA6B}"/>
                  </a:ext>
                </a:extLst>
              </p:cNvPr>
              <p:cNvSpPr/>
              <p:nvPr/>
            </p:nvSpPr>
            <p:spPr>
              <a:xfrm>
                <a:off x="5610542" y="3422650"/>
                <a:ext cx="645600" cy="865479"/>
              </a:xfrm>
              <a:custGeom>
                <a:avLst/>
                <a:gdLst>
                  <a:gd name="connsiteX0" fmla="*/ 644208 w 645600"/>
                  <a:gd name="connsiteY0" fmla="*/ 0 h 865479"/>
                  <a:gd name="connsiteX1" fmla="*/ 593408 w 645600"/>
                  <a:gd name="connsiteY1" fmla="*/ 165100 h 865479"/>
                  <a:gd name="connsiteX2" fmla="*/ 533083 w 645600"/>
                  <a:gd name="connsiteY2" fmla="*/ 311150 h 865479"/>
                  <a:gd name="connsiteX3" fmla="*/ 542608 w 645600"/>
                  <a:gd name="connsiteY3" fmla="*/ 200025 h 865479"/>
                  <a:gd name="connsiteX4" fmla="*/ 485458 w 645600"/>
                  <a:gd name="connsiteY4" fmla="*/ 473075 h 865479"/>
                  <a:gd name="connsiteX5" fmla="*/ 415608 w 645600"/>
                  <a:gd name="connsiteY5" fmla="*/ 552450 h 865479"/>
                  <a:gd name="connsiteX6" fmla="*/ 444183 w 645600"/>
                  <a:gd name="connsiteY6" fmla="*/ 438150 h 865479"/>
                  <a:gd name="connsiteX7" fmla="*/ 358458 w 645600"/>
                  <a:gd name="connsiteY7" fmla="*/ 673100 h 865479"/>
                  <a:gd name="connsiteX8" fmla="*/ 320358 w 645600"/>
                  <a:gd name="connsiteY8" fmla="*/ 755650 h 865479"/>
                  <a:gd name="connsiteX9" fmla="*/ 136208 w 645600"/>
                  <a:gd name="connsiteY9" fmla="*/ 822325 h 865479"/>
                  <a:gd name="connsiteX10" fmla="*/ 2858 w 645600"/>
                  <a:gd name="connsiteY10" fmla="*/ 860425 h 865479"/>
                  <a:gd name="connsiteX11" fmla="*/ 263208 w 645600"/>
                  <a:gd name="connsiteY11" fmla="*/ 708025 h 865479"/>
                  <a:gd name="connsiteX12" fmla="*/ 488633 w 645600"/>
                  <a:gd name="connsiteY12" fmla="*/ 431800 h 865479"/>
                  <a:gd name="connsiteX13" fmla="*/ 507683 w 645600"/>
                  <a:gd name="connsiteY13" fmla="*/ 400050 h 865479"/>
                  <a:gd name="connsiteX14" fmla="*/ 510858 w 645600"/>
                  <a:gd name="connsiteY14" fmla="*/ 320675 h 865479"/>
                  <a:gd name="connsiteX15" fmla="*/ 536258 w 645600"/>
                  <a:gd name="connsiteY15" fmla="*/ 165100 h 865479"/>
                  <a:gd name="connsiteX16" fmla="*/ 644208 w 645600"/>
                  <a:gd name="connsiteY16" fmla="*/ 0 h 86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5600" h="865479">
                    <a:moveTo>
                      <a:pt x="644208" y="0"/>
                    </a:moveTo>
                    <a:cubicBezTo>
                      <a:pt x="653733" y="0"/>
                      <a:pt x="611929" y="113242"/>
                      <a:pt x="593408" y="165100"/>
                    </a:cubicBezTo>
                    <a:cubicBezTo>
                      <a:pt x="574887" y="216958"/>
                      <a:pt x="541550" y="305329"/>
                      <a:pt x="533083" y="311150"/>
                    </a:cubicBezTo>
                    <a:cubicBezTo>
                      <a:pt x="524616" y="316971"/>
                      <a:pt x="550545" y="173038"/>
                      <a:pt x="542608" y="200025"/>
                    </a:cubicBezTo>
                    <a:cubicBezTo>
                      <a:pt x="534671" y="227012"/>
                      <a:pt x="506625" y="414338"/>
                      <a:pt x="485458" y="473075"/>
                    </a:cubicBezTo>
                    <a:cubicBezTo>
                      <a:pt x="464291" y="531812"/>
                      <a:pt x="422487" y="558271"/>
                      <a:pt x="415608" y="552450"/>
                    </a:cubicBezTo>
                    <a:cubicBezTo>
                      <a:pt x="408729" y="546629"/>
                      <a:pt x="453708" y="418042"/>
                      <a:pt x="444183" y="438150"/>
                    </a:cubicBezTo>
                    <a:cubicBezTo>
                      <a:pt x="434658" y="458258"/>
                      <a:pt x="379095" y="620183"/>
                      <a:pt x="358458" y="673100"/>
                    </a:cubicBezTo>
                    <a:cubicBezTo>
                      <a:pt x="337820" y="726017"/>
                      <a:pt x="357400" y="730779"/>
                      <a:pt x="320358" y="755650"/>
                    </a:cubicBezTo>
                    <a:cubicBezTo>
                      <a:pt x="283316" y="780521"/>
                      <a:pt x="189125" y="804863"/>
                      <a:pt x="136208" y="822325"/>
                    </a:cubicBezTo>
                    <a:cubicBezTo>
                      <a:pt x="83291" y="839788"/>
                      <a:pt x="-18308" y="879475"/>
                      <a:pt x="2858" y="860425"/>
                    </a:cubicBezTo>
                    <a:cubicBezTo>
                      <a:pt x="24024" y="841375"/>
                      <a:pt x="182245" y="779463"/>
                      <a:pt x="263208" y="708025"/>
                    </a:cubicBezTo>
                    <a:cubicBezTo>
                      <a:pt x="344170" y="636588"/>
                      <a:pt x="447887" y="483129"/>
                      <a:pt x="488633" y="431800"/>
                    </a:cubicBezTo>
                    <a:cubicBezTo>
                      <a:pt x="529379" y="380471"/>
                      <a:pt x="503979" y="418571"/>
                      <a:pt x="507683" y="400050"/>
                    </a:cubicBezTo>
                    <a:cubicBezTo>
                      <a:pt x="511387" y="381529"/>
                      <a:pt x="506095" y="359833"/>
                      <a:pt x="510858" y="320675"/>
                    </a:cubicBezTo>
                    <a:cubicBezTo>
                      <a:pt x="515620" y="281517"/>
                      <a:pt x="516679" y="213783"/>
                      <a:pt x="536258" y="165100"/>
                    </a:cubicBezTo>
                    <a:cubicBezTo>
                      <a:pt x="555837" y="116417"/>
                      <a:pt x="634683" y="0"/>
                      <a:pt x="64420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BE73B7E4-6E2F-4792-B6FE-76DCF577C41A}"/>
                  </a:ext>
                </a:extLst>
              </p:cNvPr>
              <p:cNvSpPr/>
              <p:nvPr/>
            </p:nvSpPr>
            <p:spPr>
              <a:xfrm>
                <a:off x="5994314" y="3438379"/>
                <a:ext cx="210017" cy="575321"/>
              </a:xfrm>
              <a:custGeom>
                <a:avLst/>
                <a:gdLst>
                  <a:gd name="connsiteX0" fmla="*/ 209636 w 210017"/>
                  <a:gd name="connsiteY0" fmla="*/ 146 h 575321"/>
                  <a:gd name="connsiteX1" fmla="*/ 88986 w 210017"/>
                  <a:gd name="connsiteY1" fmla="*/ 212871 h 575321"/>
                  <a:gd name="connsiteX2" fmla="*/ 57236 w 210017"/>
                  <a:gd name="connsiteY2" fmla="*/ 428771 h 575321"/>
                  <a:gd name="connsiteX3" fmla="*/ 79461 w 210017"/>
                  <a:gd name="connsiteY3" fmla="*/ 235096 h 575321"/>
                  <a:gd name="connsiteX4" fmla="*/ 86 w 210017"/>
                  <a:gd name="connsiteY4" fmla="*/ 574821 h 575321"/>
                  <a:gd name="connsiteX5" fmla="*/ 63586 w 210017"/>
                  <a:gd name="connsiteY5" fmla="*/ 308121 h 575321"/>
                  <a:gd name="connsiteX6" fmla="*/ 44536 w 210017"/>
                  <a:gd name="connsiteY6" fmla="*/ 181121 h 575321"/>
                  <a:gd name="connsiteX7" fmla="*/ 209636 w 210017"/>
                  <a:gd name="connsiteY7" fmla="*/ 146 h 575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017" h="575321">
                    <a:moveTo>
                      <a:pt x="209636" y="146"/>
                    </a:moveTo>
                    <a:cubicBezTo>
                      <a:pt x="217044" y="5438"/>
                      <a:pt x="114386" y="141434"/>
                      <a:pt x="88986" y="212871"/>
                    </a:cubicBezTo>
                    <a:cubicBezTo>
                      <a:pt x="63586" y="284308"/>
                      <a:pt x="58823" y="425067"/>
                      <a:pt x="57236" y="428771"/>
                    </a:cubicBezTo>
                    <a:cubicBezTo>
                      <a:pt x="55649" y="432475"/>
                      <a:pt x="88986" y="210754"/>
                      <a:pt x="79461" y="235096"/>
                    </a:cubicBezTo>
                    <a:cubicBezTo>
                      <a:pt x="69936" y="259438"/>
                      <a:pt x="2732" y="562650"/>
                      <a:pt x="86" y="574821"/>
                    </a:cubicBezTo>
                    <a:cubicBezTo>
                      <a:pt x="-2560" y="586992"/>
                      <a:pt x="56178" y="373737"/>
                      <a:pt x="63586" y="308121"/>
                    </a:cubicBezTo>
                    <a:cubicBezTo>
                      <a:pt x="70994" y="242505"/>
                      <a:pt x="26544" y="227688"/>
                      <a:pt x="44536" y="181121"/>
                    </a:cubicBezTo>
                    <a:cubicBezTo>
                      <a:pt x="62528" y="134554"/>
                      <a:pt x="202228" y="-5146"/>
                      <a:pt x="209636" y="1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26322977-505F-4452-95EE-25BDCDF0CDA8}"/>
                  </a:ext>
                </a:extLst>
              </p:cNvPr>
              <p:cNvSpPr/>
              <p:nvPr/>
            </p:nvSpPr>
            <p:spPr>
              <a:xfrm>
                <a:off x="5429083" y="3844878"/>
                <a:ext cx="338187" cy="750961"/>
              </a:xfrm>
              <a:custGeom>
                <a:avLst/>
                <a:gdLst>
                  <a:gd name="connsiteX0" fmla="*/ 333542 w 338187"/>
                  <a:gd name="connsiteY0" fmla="*/ 6397 h 750961"/>
                  <a:gd name="connsiteX1" fmla="*/ 155742 w 338187"/>
                  <a:gd name="connsiteY1" fmla="*/ 282622 h 750961"/>
                  <a:gd name="connsiteX2" fmla="*/ 171617 w 338187"/>
                  <a:gd name="connsiteY2" fmla="*/ 206422 h 750961"/>
                  <a:gd name="connsiteX3" fmla="*/ 206542 w 338187"/>
                  <a:gd name="connsiteY3" fmla="*/ 104822 h 750961"/>
                  <a:gd name="connsiteX4" fmla="*/ 168442 w 338187"/>
                  <a:gd name="connsiteY4" fmla="*/ 288972 h 750961"/>
                  <a:gd name="connsiteX5" fmla="*/ 3342 w 338187"/>
                  <a:gd name="connsiteY5" fmla="*/ 746172 h 750961"/>
                  <a:gd name="connsiteX6" fmla="*/ 63667 w 338187"/>
                  <a:gd name="connsiteY6" fmla="*/ 511222 h 750961"/>
                  <a:gd name="connsiteX7" fmla="*/ 136692 w 338187"/>
                  <a:gd name="connsiteY7" fmla="*/ 238172 h 750961"/>
                  <a:gd name="connsiteX8" fmla="*/ 273217 w 338187"/>
                  <a:gd name="connsiteY8" fmla="*/ 98472 h 750961"/>
                  <a:gd name="connsiteX9" fmla="*/ 333542 w 338187"/>
                  <a:gd name="connsiteY9" fmla="*/ 6397 h 75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187" h="750961">
                    <a:moveTo>
                      <a:pt x="333542" y="6397"/>
                    </a:moveTo>
                    <a:cubicBezTo>
                      <a:pt x="313963" y="37089"/>
                      <a:pt x="182729" y="249285"/>
                      <a:pt x="155742" y="282622"/>
                    </a:cubicBezTo>
                    <a:cubicBezTo>
                      <a:pt x="128754" y="315960"/>
                      <a:pt x="163150" y="236055"/>
                      <a:pt x="171617" y="206422"/>
                    </a:cubicBezTo>
                    <a:cubicBezTo>
                      <a:pt x="180084" y="176789"/>
                      <a:pt x="207071" y="91064"/>
                      <a:pt x="206542" y="104822"/>
                    </a:cubicBezTo>
                    <a:cubicBezTo>
                      <a:pt x="206013" y="118580"/>
                      <a:pt x="202309" y="182080"/>
                      <a:pt x="168442" y="288972"/>
                    </a:cubicBezTo>
                    <a:cubicBezTo>
                      <a:pt x="134575" y="395864"/>
                      <a:pt x="20804" y="709130"/>
                      <a:pt x="3342" y="746172"/>
                    </a:cubicBezTo>
                    <a:cubicBezTo>
                      <a:pt x="-14120" y="783214"/>
                      <a:pt x="41442" y="595889"/>
                      <a:pt x="63667" y="511222"/>
                    </a:cubicBezTo>
                    <a:cubicBezTo>
                      <a:pt x="85892" y="426555"/>
                      <a:pt x="101767" y="306964"/>
                      <a:pt x="136692" y="238172"/>
                    </a:cubicBezTo>
                    <a:cubicBezTo>
                      <a:pt x="171617" y="169380"/>
                      <a:pt x="239879" y="133397"/>
                      <a:pt x="273217" y="98472"/>
                    </a:cubicBezTo>
                    <a:cubicBezTo>
                      <a:pt x="306554" y="63547"/>
                      <a:pt x="353121" y="-24295"/>
                      <a:pt x="333542" y="6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CE6BFFF8-F134-4C59-BE44-040E8C68AEEF}"/>
                  </a:ext>
                </a:extLst>
              </p:cNvPr>
              <p:cNvSpPr/>
              <p:nvPr/>
            </p:nvSpPr>
            <p:spPr>
              <a:xfrm>
                <a:off x="2924808" y="2302360"/>
                <a:ext cx="1170132" cy="839458"/>
              </a:xfrm>
              <a:custGeom>
                <a:avLst/>
                <a:gdLst>
                  <a:gd name="connsiteX0" fmla="*/ 975680 w 1170132"/>
                  <a:gd name="connsiteY0" fmla="*/ 12215 h 839458"/>
                  <a:gd name="connsiteX1" fmla="*/ 220030 w 1170132"/>
                  <a:gd name="connsiteY1" fmla="*/ 9040 h 839458"/>
                  <a:gd name="connsiteX2" fmla="*/ 632780 w 1170132"/>
                  <a:gd name="connsiteY2" fmla="*/ 1103 h 839458"/>
                  <a:gd name="connsiteX3" fmla="*/ 348617 w 1170132"/>
                  <a:gd name="connsiteY3" fmla="*/ 36028 h 839458"/>
                  <a:gd name="connsiteX4" fmla="*/ 88267 w 1170132"/>
                  <a:gd name="connsiteY4" fmla="*/ 240815 h 839458"/>
                  <a:gd name="connsiteX5" fmla="*/ 254955 w 1170132"/>
                  <a:gd name="connsiteY5" fmla="*/ 58253 h 839458"/>
                  <a:gd name="connsiteX6" fmla="*/ 94617 w 1170132"/>
                  <a:gd name="connsiteY6" fmla="*/ 329715 h 839458"/>
                  <a:gd name="connsiteX7" fmla="*/ 10480 w 1170132"/>
                  <a:gd name="connsiteY7" fmla="*/ 682140 h 839458"/>
                  <a:gd name="connsiteX8" fmla="*/ 62867 w 1170132"/>
                  <a:gd name="connsiteY8" fmla="*/ 272565 h 839458"/>
                  <a:gd name="connsiteX9" fmla="*/ 2542 w 1170132"/>
                  <a:gd name="connsiteY9" fmla="*/ 731353 h 839458"/>
                  <a:gd name="connsiteX10" fmla="*/ 23180 w 1170132"/>
                  <a:gd name="connsiteY10" fmla="*/ 802790 h 839458"/>
                  <a:gd name="connsiteX11" fmla="*/ 129542 w 1170132"/>
                  <a:gd name="connsiteY11" fmla="*/ 251928 h 839458"/>
                  <a:gd name="connsiteX12" fmla="*/ 59692 w 1170132"/>
                  <a:gd name="connsiteY12" fmla="*/ 747228 h 839458"/>
                  <a:gd name="connsiteX13" fmla="*/ 180342 w 1170132"/>
                  <a:gd name="connsiteY13" fmla="*/ 485290 h 839458"/>
                  <a:gd name="connsiteX14" fmla="*/ 729617 w 1170132"/>
                  <a:gd name="connsiteY14" fmla="*/ 199540 h 839458"/>
                  <a:gd name="connsiteX15" fmla="*/ 281942 w 1170132"/>
                  <a:gd name="connsiteY15" fmla="*/ 259865 h 839458"/>
                  <a:gd name="connsiteX16" fmla="*/ 959805 w 1170132"/>
                  <a:gd name="connsiteY16" fmla="*/ 223353 h 839458"/>
                  <a:gd name="connsiteX17" fmla="*/ 688342 w 1170132"/>
                  <a:gd name="connsiteY17" fmla="*/ 207478 h 839458"/>
                  <a:gd name="connsiteX18" fmla="*/ 951867 w 1170132"/>
                  <a:gd name="connsiteY18" fmla="*/ 163028 h 839458"/>
                  <a:gd name="connsiteX19" fmla="*/ 859792 w 1170132"/>
                  <a:gd name="connsiteY19" fmla="*/ 107465 h 839458"/>
                  <a:gd name="connsiteX20" fmla="*/ 1169355 w 1170132"/>
                  <a:gd name="connsiteY20" fmla="*/ 258278 h 839458"/>
                  <a:gd name="connsiteX21" fmla="*/ 753430 w 1170132"/>
                  <a:gd name="connsiteY21" fmla="*/ 101115 h 839458"/>
                  <a:gd name="connsiteX22" fmla="*/ 975680 w 1170132"/>
                  <a:gd name="connsiteY22" fmla="*/ 12215 h 83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70132" h="839458">
                    <a:moveTo>
                      <a:pt x="975680" y="12215"/>
                    </a:moveTo>
                    <a:cubicBezTo>
                      <a:pt x="886780" y="-3131"/>
                      <a:pt x="277180" y="10892"/>
                      <a:pt x="220030" y="9040"/>
                    </a:cubicBezTo>
                    <a:cubicBezTo>
                      <a:pt x="162880" y="7188"/>
                      <a:pt x="611349" y="-3395"/>
                      <a:pt x="632780" y="1103"/>
                    </a:cubicBezTo>
                    <a:cubicBezTo>
                      <a:pt x="654211" y="5601"/>
                      <a:pt x="439369" y="-3924"/>
                      <a:pt x="348617" y="36028"/>
                    </a:cubicBezTo>
                    <a:cubicBezTo>
                      <a:pt x="257865" y="75980"/>
                      <a:pt x="103877" y="237111"/>
                      <a:pt x="88267" y="240815"/>
                    </a:cubicBezTo>
                    <a:cubicBezTo>
                      <a:pt x="72657" y="244519"/>
                      <a:pt x="253897" y="43436"/>
                      <a:pt x="254955" y="58253"/>
                    </a:cubicBezTo>
                    <a:cubicBezTo>
                      <a:pt x="256013" y="73070"/>
                      <a:pt x="135363" y="225734"/>
                      <a:pt x="94617" y="329715"/>
                    </a:cubicBezTo>
                    <a:cubicBezTo>
                      <a:pt x="53871" y="433696"/>
                      <a:pt x="15772" y="691665"/>
                      <a:pt x="10480" y="682140"/>
                    </a:cubicBezTo>
                    <a:cubicBezTo>
                      <a:pt x="5188" y="672615"/>
                      <a:pt x="64190" y="264363"/>
                      <a:pt x="62867" y="272565"/>
                    </a:cubicBezTo>
                    <a:cubicBezTo>
                      <a:pt x="61544" y="280767"/>
                      <a:pt x="9156" y="642982"/>
                      <a:pt x="2542" y="731353"/>
                    </a:cubicBezTo>
                    <a:cubicBezTo>
                      <a:pt x="-4072" y="819724"/>
                      <a:pt x="2013" y="882694"/>
                      <a:pt x="23180" y="802790"/>
                    </a:cubicBezTo>
                    <a:cubicBezTo>
                      <a:pt x="44347" y="722886"/>
                      <a:pt x="123457" y="261188"/>
                      <a:pt x="129542" y="251928"/>
                    </a:cubicBezTo>
                    <a:cubicBezTo>
                      <a:pt x="135627" y="242668"/>
                      <a:pt x="51225" y="708334"/>
                      <a:pt x="59692" y="747228"/>
                    </a:cubicBezTo>
                    <a:cubicBezTo>
                      <a:pt x="68159" y="786122"/>
                      <a:pt x="68688" y="576571"/>
                      <a:pt x="180342" y="485290"/>
                    </a:cubicBezTo>
                    <a:cubicBezTo>
                      <a:pt x="291996" y="394009"/>
                      <a:pt x="712684" y="237111"/>
                      <a:pt x="729617" y="199540"/>
                    </a:cubicBezTo>
                    <a:cubicBezTo>
                      <a:pt x="746550" y="161969"/>
                      <a:pt x="243577" y="255896"/>
                      <a:pt x="281942" y="259865"/>
                    </a:cubicBezTo>
                    <a:cubicBezTo>
                      <a:pt x="320307" y="263834"/>
                      <a:pt x="892072" y="232084"/>
                      <a:pt x="959805" y="223353"/>
                    </a:cubicBezTo>
                    <a:cubicBezTo>
                      <a:pt x="1027538" y="214622"/>
                      <a:pt x="689665" y="217532"/>
                      <a:pt x="688342" y="207478"/>
                    </a:cubicBezTo>
                    <a:cubicBezTo>
                      <a:pt x="687019" y="197424"/>
                      <a:pt x="923292" y="179697"/>
                      <a:pt x="951867" y="163028"/>
                    </a:cubicBezTo>
                    <a:cubicBezTo>
                      <a:pt x="980442" y="146359"/>
                      <a:pt x="823544" y="91590"/>
                      <a:pt x="859792" y="107465"/>
                    </a:cubicBezTo>
                    <a:cubicBezTo>
                      <a:pt x="896040" y="123340"/>
                      <a:pt x="1187082" y="259336"/>
                      <a:pt x="1169355" y="258278"/>
                    </a:cubicBezTo>
                    <a:cubicBezTo>
                      <a:pt x="1151628" y="257220"/>
                      <a:pt x="782005" y="141067"/>
                      <a:pt x="753430" y="101115"/>
                    </a:cubicBezTo>
                    <a:cubicBezTo>
                      <a:pt x="724855" y="61163"/>
                      <a:pt x="1064580" y="27561"/>
                      <a:pt x="975680" y="1221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FCD7D5AD-506B-4024-9595-839DB69805B5}"/>
                  </a:ext>
                </a:extLst>
              </p:cNvPr>
              <p:cNvSpPr/>
              <p:nvPr/>
            </p:nvSpPr>
            <p:spPr>
              <a:xfrm>
                <a:off x="3391715" y="2240482"/>
                <a:ext cx="1818467" cy="804412"/>
              </a:xfrm>
              <a:custGeom>
                <a:avLst/>
                <a:gdLst>
                  <a:gd name="connsiteX0" fmla="*/ 303985 w 1818467"/>
                  <a:gd name="connsiteY0" fmla="*/ 318568 h 804412"/>
                  <a:gd name="connsiteX1" fmla="*/ 1142185 w 1818467"/>
                  <a:gd name="connsiteY1" fmla="*/ 413818 h 804412"/>
                  <a:gd name="connsiteX2" fmla="*/ 418285 w 1818467"/>
                  <a:gd name="connsiteY2" fmla="*/ 236018 h 804412"/>
                  <a:gd name="connsiteX3" fmla="*/ 1078685 w 1818467"/>
                  <a:gd name="connsiteY3" fmla="*/ 363018 h 804412"/>
                  <a:gd name="connsiteX4" fmla="*/ 1440635 w 1818467"/>
                  <a:gd name="connsiteY4" fmla="*/ 699568 h 804412"/>
                  <a:gd name="connsiteX5" fmla="*/ 1285060 w 1818467"/>
                  <a:gd name="connsiteY5" fmla="*/ 518593 h 804412"/>
                  <a:gd name="connsiteX6" fmla="*/ 1723210 w 1818467"/>
                  <a:gd name="connsiteY6" fmla="*/ 804343 h 804412"/>
                  <a:gd name="connsiteX7" fmla="*/ 1535885 w 1818467"/>
                  <a:gd name="connsiteY7" fmla="*/ 547168 h 804412"/>
                  <a:gd name="connsiteX8" fmla="*/ 1818460 w 1818467"/>
                  <a:gd name="connsiteY8" fmla="*/ 690043 h 804412"/>
                  <a:gd name="connsiteX9" fmla="*/ 1526360 w 1818467"/>
                  <a:gd name="connsiteY9" fmla="*/ 340793 h 804412"/>
                  <a:gd name="connsiteX10" fmla="*/ 1031060 w 1818467"/>
                  <a:gd name="connsiteY10" fmla="*/ 1068 h 804412"/>
                  <a:gd name="connsiteX11" fmla="*/ 1564460 w 1818467"/>
                  <a:gd name="connsiteY11" fmla="*/ 229668 h 804412"/>
                  <a:gd name="connsiteX12" fmla="*/ 967560 w 1818467"/>
                  <a:gd name="connsiteY12" fmla="*/ 115368 h 804412"/>
                  <a:gd name="connsiteX13" fmla="*/ 430985 w 1818467"/>
                  <a:gd name="connsiteY13" fmla="*/ 109018 h 804412"/>
                  <a:gd name="connsiteX14" fmla="*/ 24585 w 1818467"/>
                  <a:gd name="connsiteY14" fmla="*/ 70918 h 804412"/>
                  <a:gd name="connsiteX15" fmla="*/ 1170760 w 1818467"/>
                  <a:gd name="connsiteY15" fmla="*/ 35993 h 804412"/>
                  <a:gd name="connsiteX16" fmla="*/ 615135 w 1818467"/>
                  <a:gd name="connsiteY16" fmla="*/ 80443 h 804412"/>
                  <a:gd name="connsiteX17" fmla="*/ 523060 w 1818467"/>
                  <a:gd name="connsiteY17" fmla="*/ 185218 h 804412"/>
                  <a:gd name="connsiteX18" fmla="*/ 303985 w 1818467"/>
                  <a:gd name="connsiteY18" fmla="*/ 318568 h 80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18467" h="804412">
                    <a:moveTo>
                      <a:pt x="303985" y="318568"/>
                    </a:moveTo>
                    <a:cubicBezTo>
                      <a:pt x="407173" y="356668"/>
                      <a:pt x="1123135" y="427576"/>
                      <a:pt x="1142185" y="413818"/>
                    </a:cubicBezTo>
                    <a:cubicBezTo>
                      <a:pt x="1161235" y="400060"/>
                      <a:pt x="428868" y="244485"/>
                      <a:pt x="418285" y="236018"/>
                    </a:cubicBezTo>
                    <a:cubicBezTo>
                      <a:pt x="407702" y="227551"/>
                      <a:pt x="908293" y="285760"/>
                      <a:pt x="1078685" y="363018"/>
                    </a:cubicBezTo>
                    <a:cubicBezTo>
                      <a:pt x="1249077" y="440276"/>
                      <a:pt x="1406239" y="673639"/>
                      <a:pt x="1440635" y="699568"/>
                    </a:cubicBezTo>
                    <a:cubicBezTo>
                      <a:pt x="1475031" y="725497"/>
                      <a:pt x="1237964" y="501131"/>
                      <a:pt x="1285060" y="518593"/>
                    </a:cubicBezTo>
                    <a:cubicBezTo>
                      <a:pt x="1332156" y="536055"/>
                      <a:pt x="1681406" y="799581"/>
                      <a:pt x="1723210" y="804343"/>
                    </a:cubicBezTo>
                    <a:cubicBezTo>
                      <a:pt x="1765014" y="809105"/>
                      <a:pt x="1520010" y="566218"/>
                      <a:pt x="1535885" y="547168"/>
                    </a:cubicBezTo>
                    <a:cubicBezTo>
                      <a:pt x="1551760" y="528118"/>
                      <a:pt x="1820048" y="724439"/>
                      <a:pt x="1818460" y="690043"/>
                    </a:cubicBezTo>
                    <a:cubicBezTo>
                      <a:pt x="1816873" y="655647"/>
                      <a:pt x="1657593" y="455622"/>
                      <a:pt x="1526360" y="340793"/>
                    </a:cubicBezTo>
                    <a:cubicBezTo>
                      <a:pt x="1395127" y="225964"/>
                      <a:pt x="1024710" y="19589"/>
                      <a:pt x="1031060" y="1068"/>
                    </a:cubicBezTo>
                    <a:cubicBezTo>
                      <a:pt x="1037410" y="-17453"/>
                      <a:pt x="1575043" y="210618"/>
                      <a:pt x="1564460" y="229668"/>
                    </a:cubicBezTo>
                    <a:cubicBezTo>
                      <a:pt x="1553877" y="248718"/>
                      <a:pt x="1156472" y="135476"/>
                      <a:pt x="967560" y="115368"/>
                    </a:cubicBezTo>
                    <a:cubicBezTo>
                      <a:pt x="778648" y="95260"/>
                      <a:pt x="588147" y="116426"/>
                      <a:pt x="430985" y="109018"/>
                    </a:cubicBezTo>
                    <a:cubicBezTo>
                      <a:pt x="273823" y="101610"/>
                      <a:pt x="-98711" y="83089"/>
                      <a:pt x="24585" y="70918"/>
                    </a:cubicBezTo>
                    <a:cubicBezTo>
                      <a:pt x="147881" y="58747"/>
                      <a:pt x="1072335" y="34405"/>
                      <a:pt x="1170760" y="35993"/>
                    </a:cubicBezTo>
                    <a:cubicBezTo>
                      <a:pt x="1269185" y="37580"/>
                      <a:pt x="723085" y="55572"/>
                      <a:pt x="615135" y="80443"/>
                    </a:cubicBezTo>
                    <a:cubicBezTo>
                      <a:pt x="507185" y="105314"/>
                      <a:pt x="572272" y="149235"/>
                      <a:pt x="523060" y="185218"/>
                    </a:cubicBezTo>
                    <a:cubicBezTo>
                      <a:pt x="473848" y="221201"/>
                      <a:pt x="200797" y="280468"/>
                      <a:pt x="303985" y="31856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20A056B0-A27B-4A2C-A681-710F13586B6D}"/>
                  </a:ext>
                </a:extLst>
              </p:cNvPr>
              <p:cNvSpPr/>
              <p:nvPr/>
            </p:nvSpPr>
            <p:spPr>
              <a:xfrm>
                <a:off x="4976701" y="3056761"/>
                <a:ext cx="589117" cy="1242414"/>
              </a:xfrm>
              <a:custGeom>
                <a:avLst/>
                <a:gdLst>
                  <a:gd name="connsiteX0" fmla="*/ 1699 w 589117"/>
                  <a:gd name="connsiteY0" fmla="*/ 764 h 1242414"/>
                  <a:gd name="connsiteX1" fmla="*/ 322374 w 589117"/>
                  <a:gd name="connsiteY1" fmla="*/ 356364 h 1242414"/>
                  <a:gd name="connsiteX2" fmla="*/ 271574 w 589117"/>
                  <a:gd name="connsiteY2" fmla="*/ 188089 h 1242414"/>
                  <a:gd name="connsiteX3" fmla="*/ 465249 w 589117"/>
                  <a:gd name="connsiteY3" fmla="*/ 1007239 h 1242414"/>
                  <a:gd name="connsiteX4" fmla="*/ 455724 w 589117"/>
                  <a:gd name="connsiteY4" fmla="*/ 810389 h 1242414"/>
                  <a:gd name="connsiteX5" fmla="*/ 477949 w 589117"/>
                  <a:gd name="connsiteY5" fmla="*/ 1242189 h 1242414"/>
                  <a:gd name="connsiteX6" fmla="*/ 481124 w 589117"/>
                  <a:gd name="connsiteY6" fmla="*/ 743714 h 1242414"/>
                  <a:gd name="connsiteX7" fmla="*/ 496999 w 589117"/>
                  <a:gd name="connsiteY7" fmla="*/ 397639 h 1242414"/>
                  <a:gd name="connsiteX8" fmla="*/ 589074 w 589117"/>
                  <a:gd name="connsiteY8" fmla="*/ 664339 h 1242414"/>
                  <a:gd name="connsiteX9" fmla="*/ 484299 w 589117"/>
                  <a:gd name="connsiteY9" fmla="*/ 273814 h 1242414"/>
                  <a:gd name="connsiteX10" fmla="*/ 1699 w 589117"/>
                  <a:gd name="connsiteY10" fmla="*/ 764 h 124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9117" h="1242414">
                    <a:moveTo>
                      <a:pt x="1699" y="764"/>
                    </a:moveTo>
                    <a:cubicBezTo>
                      <a:pt x="-25289" y="14522"/>
                      <a:pt x="277395" y="325143"/>
                      <a:pt x="322374" y="356364"/>
                    </a:cubicBezTo>
                    <a:cubicBezTo>
                      <a:pt x="367353" y="387585"/>
                      <a:pt x="247762" y="79610"/>
                      <a:pt x="271574" y="188089"/>
                    </a:cubicBezTo>
                    <a:cubicBezTo>
                      <a:pt x="295386" y="296568"/>
                      <a:pt x="434557" y="903522"/>
                      <a:pt x="465249" y="1007239"/>
                    </a:cubicBezTo>
                    <a:cubicBezTo>
                      <a:pt x="495941" y="1110956"/>
                      <a:pt x="453607" y="771231"/>
                      <a:pt x="455724" y="810389"/>
                    </a:cubicBezTo>
                    <a:cubicBezTo>
                      <a:pt x="457841" y="849547"/>
                      <a:pt x="473716" y="1253302"/>
                      <a:pt x="477949" y="1242189"/>
                    </a:cubicBezTo>
                    <a:cubicBezTo>
                      <a:pt x="482182" y="1231077"/>
                      <a:pt x="477949" y="884472"/>
                      <a:pt x="481124" y="743714"/>
                    </a:cubicBezTo>
                    <a:cubicBezTo>
                      <a:pt x="484299" y="602956"/>
                      <a:pt x="479007" y="410868"/>
                      <a:pt x="496999" y="397639"/>
                    </a:cubicBezTo>
                    <a:cubicBezTo>
                      <a:pt x="514991" y="384410"/>
                      <a:pt x="591191" y="684976"/>
                      <a:pt x="589074" y="664339"/>
                    </a:cubicBezTo>
                    <a:cubicBezTo>
                      <a:pt x="586957" y="643702"/>
                      <a:pt x="579020" y="385468"/>
                      <a:pt x="484299" y="273814"/>
                    </a:cubicBezTo>
                    <a:cubicBezTo>
                      <a:pt x="389578" y="162160"/>
                      <a:pt x="28687" y="-12994"/>
                      <a:pt x="1699" y="76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CF2AFB5F-5DA3-4B6D-959E-1728CF7A3C9B}"/>
                  </a:ext>
                </a:extLst>
              </p:cNvPr>
              <p:cNvSpPr/>
              <p:nvPr/>
            </p:nvSpPr>
            <p:spPr>
              <a:xfrm>
                <a:off x="3778941" y="2824768"/>
                <a:ext cx="266668" cy="329766"/>
              </a:xfrm>
              <a:custGeom>
                <a:avLst/>
                <a:gdLst>
                  <a:gd name="connsiteX0" fmla="*/ 259659 w 266668"/>
                  <a:gd name="connsiteY0" fmla="*/ 7332 h 329766"/>
                  <a:gd name="connsiteX1" fmla="*/ 73392 w 266668"/>
                  <a:gd name="connsiteY1" fmla="*/ 172432 h 329766"/>
                  <a:gd name="connsiteX2" fmla="*/ 1426 w 266668"/>
                  <a:gd name="connsiteY2" fmla="*/ 329065 h 329766"/>
                  <a:gd name="connsiteX3" fmla="*/ 26826 w 266668"/>
                  <a:gd name="connsiteY3" fmla="*/ 227465 h 329766"/>
                  <a:gd name="connsiteX4" fmla="*/ 43759 w 266668"/>
                  <a:gd name="connsiteY4" fmla="*/ 163965 h 329766"/>
                  <a:gd name="connsiteX5" fmla="*/ 208859 w 266668"/>
                  <a:gd name="connsiteY5" fmla="*/ 41199 h 329766"/>
                  <a:gd name="connsiteX6" fmla="*/ 259659 w 266668"/>
                  <a:gd name="connsiteY6" fmla="*/ 7332 h 3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668" h="329766">
                    <a:moveTo>
                      <a:pt x="259659" y="7332"/>
                    </a:moveTo>
                    <a:cubicBezTo>
                      <a:pt x="237081" y="29204"/>
                      <a:pt x="116431" y="118810"/>
                      <a:pt x="73392" y="172432"/>
                    </a:cubicBezTo>
                    <a:cubicBezTo>
                      <a:pt x="30353" y="226054"/>
                      <a:pt x="9187" y="319893"/>
                      <a:pt x="1426" y="329065"/>
                    </a:cubicBezTo>
                    <a:cubicBezTo>
                      <a:pt x="-6335" y="338237"/>
                      <a:pt x="19771" y="254982"/>
                      <a:pt x="26826" y="227465"/>
                    </a:cubicBezTo>
                    <a:cubicBezTo>
                      <a:pt x="33881" y="199948"/>
                      <a:pt x="13420" y="195009"/>
                      <a:pt x="43759" y="163965"/>
                    </a:cubicBezTo>
                    <a:cubicBezTo>
                      <a:pt x="74098" y="132921"/>
                      <a:pt x="171465" y="65188"/>
                      <a:pt x="208859" y="41199"/>
                    </a:cubicBezTo>
                    <a:cubicBezTo>
                      <a:pt x="246253" y="17210"/>
                      <a:pt x="282237" y="-14540"/>
                      <a:pt x="259659" y="733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405BCCD1-9DAD-4576-A03A-DD388F98F7F5}"/>
                  </a:ext>
                </a:extLst>
              </p:cNvPr>
              <p:cNvSpPr/>
              <p:nvPr/>
            </p:nvSpPr>
            <p:spPr>
              <a:xfrm>
                <a:off x="3496606" y="3014133"/>
                <a:ext cx="175669" cy="232834"/>
              </a:xfrm>
              <a:custGeom>
                <a:avLst/>
                <a:gdLst>
                  <a:gd name="connsiteX0" fmla="*/ 127 w 175669"/>
                  <a:gd name="connsiteY0" fmla="*/ 0 h 232834"/>
                  <a:gd name="connsiteX1" fmla="*/ 127127 w 175669"/>
                  <a:gd name="connsiteY1" fmla="*/ 110067 h 232834"/>
                  <a:gd name="connsiteX2" fmla="*/ 173694 w 175669"/>
                  <a:gd name="connsiteY2" fmla="*/ 232834 h 232834"/>
                  <a:gd name="connsiteX3" fmla="*/ 152527 w 175669"/>
                  <a:gd name="connsiteY3" fmla="*/ 110067 h 232834"/>
                  <a:gd name="connsiteX4" fmla="*/ 127 w 175669"/>
                  <a:gd name="connsiteY4" fmla="*/ 0 h 23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669" h="232834">
                    <a:moveTo>
                      <a:pt x="127" y="0"/>
                    </a:moveTo>
                    <a:cubicBezTo>
                      <a:pt x="-4106" y="0"/>
                      <a:pt x="98199" y="71261"/>
                      <a:pt x="127127" y="110067"/>
                    </a:cubicBezTo>
                    <a:cubicBezTo>
                      <a:pt x="156055" y="148873"/>
                      <a:pt x="169461" y="232834"/>
                      <a:pt x="173694" y="232834"/>
                    </a:cubicBezTo>
                    <a:cubicBezTo>
                      <a:pt x="177927" y="232834"/>
                      <a:pt x="177221" y="147461"/>
                      <a:pt x="152527" y="110067"/>
                    </a:cubicBezTo>
                    <a:cubicBezTo>
                      <a:pt x="127833" y="72673"/>
                      <a:pt x="4360" y="0"/>
                      <a:pt x="127" y="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758E6632-DC42-460A-93AA-AD3017AB1CDC}"/>
                  </a:ext>
                </a:extLst>
              </p:cNvPr>
              <p:cNvSpPr/>
              <p:nvPr/>
            </p:nvSpPr>
            <p:spPr>
              <a:xfrm>
                <a:off x="3729436" y="3254910"/>
                <a:ext cx="116431" cy="227839"/>
              </a:xfrm>
              <a:custGeom>
                <a:avLst/>
                <a:gdLst>
                  <a:gd name="connsiteX0" fmla="*/ 67864 w 116431"/>
                  <a:gd name="connsiteY0" fmla="*/ 523 h 227839"/>
                  <a:gd name="connsiteX1" fmla="*/ 17064 w 116431"/>
                  <a:gd name="connsiteY1" fmla="*/ 110590 h 227839"/>
                  <a:gd name="connsiteX2" fmla="*/ 114431 w 116431"/>
                  <a:gd name="connsiteY2" fmla="*/ 224890 h 227839"/>
                  <a:gd name="connsiteX3" fmla="*/ 76331 w 116431"/>
                  <a:gd name="connsiteY3" fmla="*/ 191023 h 227839"/>
                  <a:gd name="connsiteX4" fmla="*/ 131 w 116431"/>
                  <a:gd name="connsiteY4" fmla="*/ 157157 h 227839"/>
                  <a:gd name="connsiteX5" fmla="*/ 67864 w 116431"/>
                  <a:gd name="connsiteY5" fmla="*/ 523 h 22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31" h="227839">
                    <a:moveTo>
                      <a:pt x="67864" y="523"/>
                    </a:moveTo>
                    <a:cubicBezTo>
                      <a:pt x="70686" y="-7238"/>
                      <a:pt x="9303" y="73196"/>
                      <a:pt x="17064" y="110590"/>
                    </a:cubicBezTo>
                    <a:cubicBezTo>
                      <a:pt x="24825" y="147985"/>
                      <a:pt x="104553" y="211485"/>
                      <a:pt x="114431" y="224890"/>
                    </a:cubicBezTo>
                    <a:cubicBezTo>
                      <a:pt x="124309" y="238295"/>
                      <a:pt x="95381" y="202312"/>
                      <a:pt x="76331" y="191023"/>
                    </a:cubicBezTo>
                    <a:cubicBezTo>
                      <a:pt x="57281" y="179734"/>
                      <a:pt x="3659" y="183968"/>
                      <a:pt x="131" y="157157"/>
                    </a:cubicBezTo>
                    <a:cubicBezTo>
                      <a:pt x="-3397" y="130346"/>
                      <a:pt x="65042" y="8284"/>
                      <a:pt x="67864" y="52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6C4F0CF1-8702-41CE-9BFC-D5D7A7408ADA}"/>
                  </a:ext>
                </a:extLst>
              </p:cNvPr>
              <p:cNvSpPr/>
              <p:nvPr/>
            </p:nvSpPr>
            <p:spPr>
              <a:xfrm>
                <a:off x="3543246" y="3280321"/>
                <a:ext cx="88035" cy="212287"/>
              </a:xfrm>
              <a:custGeom>
                <a:avLst/>
                <a:gdLst>
                  <a:gd name="connsiteX0" fmla="*/ 54 w 88035"/>
                  <a:gd name="connsiteY0" fmla="*/ 512 h 212287"/>
                  <a:gd name="connsiteX1" fmla="*/ 72021 w 88035"/>
                  <a:gd name="connsiteY1" fmla="*/ 123279 h 212287"/>
                  <a:gd name="connsiteX2" fmla="*/ 80487 w 88035"/>
                  <a:gd name="connsiteY2" fmla="*/ 212179 h 212287"/>
                  <a:gd name="connsiteX3" fmla="*/ 80487 w 88035"/>
                  <a:gd name="connsiteY3" fmla="*/ 140212 h 212287"/>
                  <a:gd name="connsiteX4" fmla="*/ 84721 w 88035"/>
                  <a:gd name="connsiteY4" fmla="*/ 80946 h 212287"/>
                  <a:gd name="connsiteX5" fmla="*/ 54 w 88035"/>
                  <a:gd name="connsiteY5" fmla="*/ 512 h 21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35" h="212287">
                    <a:moveTo>
                      <a:pt x="54" y="512"/>
                    </a:moveTo>
                    <a:cubicBezTo>
                      <a:pt x="-2063" y="7567"/>
                      <a:pt x="58616" y="88001"/>
                      <a:pt x="72021" y="123279"/>
                    </a:cubicBezTo>
                    <a:cubicBezTo>
                      <a:pt x="85426" y="158557"/>
                      <a:pt x="79076" y="209357"/>
                      <a:pt x="80487" y="212179"/>
                    </a:cubicBezTo>
                    <a:cubicBezTo>
                      <a:pt x="81898" y="215001"/>
                      <a:pt x="79781" y="162084"/>
                      <a:pt x="80487" y="140212"/>
                    </a:cubicBezTo>
                    <a:cubicBezTo>
                      <a:pt x="81193" y="118340"/>
                      <a:pt x="93893" y="100701"/>
                      <a:pt x="84721" y="80946"/>
                    </a:cubicBezTo>
                    <a:cubicBezTo>
                      <a:pt x="75549" y="61191"/>
                      <a:pt x="2171" y="-6543"/>
                      <a:pt x="54" y="51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810C41E0-17B1-4771-ADB5-C64BFD39C047}"/>
                  </a:ext>
                </a:extLst>
              </p:cNvPr>
              <p:cNvSpPr/>
              <p:nvPr/>
            </p:nvSpPr>
            <p:spPr>
              <a:xfrm>
                <a:off x="3990279" y="3153709"/>
                <a:ext cx="404891" cy="63873"/>
              </a:xfrm>
              <a:custGeom>
                <a:avLst/>
                <a:gdLst>
                  <a:gd name="connsiteX0" fmla="*/ 1754 w 404891"/>
                  <a:gd name="connsiteY0" fmla="*/ 63624 h 63873"/>
                  <a:gd name="connsiteX1" fmla="*/ 243054 w 404891"/>
                  <a:gd name="connsiteY1" fmla="*/ 17058 h 63873"/>
                  <a:gd name="connsiteX2" fmla="*/ 403921 w 404891"/>
                  <a:gd name="connsiteY2" fmla="*/ 46691 h 63873"/>
                  <a:gd name="connsiteX3" fmla="*/ 302321 w 404891"/>
                  <a:gd name="connsiteY3" fmla="*/ 124 h 63873"/>
                  <a:gd name="connsiteX4" fmla="*/ 141454 w 404891"/>
                  <a:gd name="connsiteY4" fmla="*/ 33991 h 63873"/>
                  <a:gd name="connsiteX5" fmla="*/ 1754 w 404891"/>
                  <a:gd name="connsiteY5" fmla="*/ 63624 h 6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891" h="63873">
                    <a:moveTo>
                      <a:pt x="1754" y="63624"/>
                    </a:moveTo>
                    <a:cubicBezTo>
                      <a:pt x="18687" y="60802"/>
                      <a:pt x="176026" y="19880"/>
                      <a:pt x="243054" y="17058"/>
                    </a:cubicBezTo>
                    <a:cubicBezTo>
                      <a:pt x="310082" y="14236"/>
                      <a:pt x="394043" y="49513"/>
                      <a:pt x="403921" y="46691"/>
                    </a:cubicBezTo>
                    <a:cubicBezTo>
                      <a:pt x="413799" y="43869"/>
                      <a:pt x="346065" y="2241"/>
                      <a:pt x="302321" y="124"/>
                    </a:cubicBezTo>
                    <a:cubicBezTo>
                      <a:pt x="258577" y="-1993"/>
                      <a:pt x="188021" y="23408"/>
                      <a:pt x="141454" y="33991"/>
                    </a:cubicBezTo>
                    <a:cubicBezTo>
                      <a:pt x="94887" y="44574"/>
                      <a:pt x="-15179" y="66446"/>
                      <a:pt x="1754" y="6362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8CECE9C4-7AAA-4E0C-86FB-4F556B4BC40E}"/>
                  </a:ext>
                </a:extLst>
              </p:cNvPr>
              <p:cNvSpPr/>
              <p:nvPr/>
            </p:nvSpPr>
            <p:spPr>
              <a:xfrm>
                <a:off x="3098396" y="3119442"/>
                <a:ext cx="242065" cy="81124"/>
              </a:xfrm>
              <a:custGeom>
                <a:avLst/>
                <a:gdLst>
                  <a:gd name="connsiteX0" fmla="*/ 404 w 242065"/>
                  <a:gd name="connsiteY0" fmla="*/ 13225 h 81124"/>
                  <a:gd name="connsiteX1" fmla="*/ 190904 w 242065"/>
                  <a:gd name="connsiteY1" fmla="*/ 38625 h 81124"/>
                  <a:gd name="connsiteX2" fmla="*/ 241704 w 242065"/>
                  <a:gd name="connsiteY2" fmla="*/ 80958 h 81124"/>
                  <a:gd name="connsiteX3" fmla="*/ 173971 w 242065"/>
                  <a:gd name="connsiteY3" fmla="*/ 21691 h 81124"/>
                  <a:gd name="connsiteX4" fmla="*/ 140104 w 242065"/>
                  <a:gd name="connsiteY4" fmla="*/ 525 h 81124"/>
                  <a:gd name="connsiteX5" fmla="*/ 404 w 242065"/>
                  <a:gd name="connsiteY5" fmla="*/ 13225 h 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065" h="81124">
                    <a:moveTo>
                      <a:pt x="404" y="13225"/>
                    </a:moveTo>
                    <a:cubicBezTo>
                      <a:pt x="8871" y="19575"/>
                      <a:pt x="150687" y="27336"/>
                      <a:pt x="190904" y="38625"/>
                    </a:cubicBezTo>
                    <a:cubicBezTo>
                      <a:pt x="231121" y="49914"/>
                      <a:pt x="244526" y="83780"/>
                      <a:pt x="241704" y="80958"/>
                    </a:cubicBezTo>
                    <a:cubicBezTo>
                      <a:pt x="238882" y="78136"/>
                      <a:pt x="190904" y="35096"/>
                      <a:pt x="173971" y="21691"/>
                    </a:cubicBezTo>
                    <a:cubicBezTo>
                      <a:pt x="157038" y="8286"/>
                      <a:pt x="161271" y="3347"/>
                      <a:pt x="140104" y="525"/>
                    </a:cubicBezTo>
                    <a:cubicBezTo>
                      <a:pt x="118937" y="-2297"/>
                      <a:pt x="-8063" y="6875"/>
                      <a:pt x="404" y="1322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146AEE5F-0CA5-4593-A259-9524EFC785F5}"/>
                  </a:ext>
                </a:extLst>
              </p:cNvPr>
              <p:cNvSpPr/>
              <p:nvPr/>
            </p:nvSpPr>
            <p:spPr>
              <a:xfrm>
                <a:off x="3862179" y="5224303"/>
                <a:ext cx="316322" cy="102019"/>
              </a:xfrm>
              <a:custGeom>
                <a:avLst/>
                <a:gdLst>
                  <a:gd name="connsiteX0" fmla="*/ 209 w 316322"/>
                  <a:gd name="connsiteY0" fmla="*/ 101760 h 102019"/>
                  <a:gd name="connsiteX1" fmla="*/ 135146 w 316322"/>
                  <a:gd name="connsiteY1" fmla="*/ 77947 h 102019"/>
                  <a:gd name="connsiteX2" fmla="*/ 263734 w 316322"/>
                  <a:gd name="connsiteY2" fmla="*/ 28735 h 102019"/>
                  <a:gd name="connsiteX3" fmla="*/ 206584 w 316322"/>
                  <a:gd name="connsiteY3" fmla="*/ 44610 h 102019"/>
                  <a:gd name="connsiteX4" fmla="*/ 316121 w 316322"/>
                  <a:gd name="connsiteY4" fmla="*/ 160 h 102019"/>
                  <a:gd name="connsiteX5" fmla="*/ 231984 w 316322"/>
                  <a:gd name="connsiteY5" fmla="*/ 31910 h 102019"/>
                  <a:gd name="connsiteX6" fmla="*/ 166896 w 316322"/>
                  <a:gd name="connsiteY6" fmla="*/ 87472 h 102019"/>
                  <a:gd name="connsiteX7" fmla="*/ 209 w 316322"/>
                  <a:gd name="connsiteY7" fmla="*/ 101760 h 102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322" h="102019">
                    <a:moveTo>
                      <a:pt x="209" y="101760"/>
                    </a:moveTo>
                    <a:cubicBezTo>
                      <a:pt x="-5083" y="100173"/>
                      <a:pt x="91225" y="90118"/>
                      <a:pt x="135146" y="77947"/>
                    </a:cubicBezTo>
                    <a:cubicBezTo>
                      <a:pt x="179067" y="65776"/>
                      <a:pt x="251828" y="34291"/>
                      <a:pt x="263734" y="28735"/>
                    </a:cubicBezTo>
                    <a:cubicBezTo>
                      <a:pt x="275640" y="23179"/>
                      <a:pt x="197853" y="49372"/>
                      <a:pt x="206584" y="44610"/>
                    </a:cubicBezTo>
                    <a:cubicBezTo>
                      <a:pt x="215315" y="39848"/>
                      <a:pt x="311888" y="2277"/>
                      <a:pt x="316121" y="160"/>
                    </a:cubicBezTo>
                    <a:cubicBezTo>
                      <a:pt x="320354" y="-1957"/>
                      <a:pt x="256855" y="17358"/>
                      <a:pt x="231984" y="31910"/>
                    </a:cubicBezTo>
                    <a:cubicBezTo>
                      <a:pt x="207113" y="46462"/>
                      <a:pt x="201027" y="77418"/>
                      <a:pt x="166896" y="87472"/>
                    </a:cubicBezTo>
                    <a:cubicBezTo>
                      <a:pt x="132765" y="97526"/>
                      <a:pt x="5501" y="103347"/>
                      <a:pt x="209" y="1017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FEE695FE-445D-4B9E-981B-B3795D4E8E09}"/>
                  </a:ext>
                </a:extLst>
              </p:cNvPr>
              <p:cNvSpPr/>
              <p:nvPr/>
            </p:nvSpPr>
            <p:spPr>
              <a:xfrm>
                <a:off x="4250679" y="5046254"/>
                <a:ext cx="127068" cy="130630"/>
              </a:xfrm>
              <a:custGeom>
                <a:avLst/>
                <a:gdLst>
                  <a:gd name="connsiteX0" fmla="*/ 2234 w 127068"/>
                  <a:gd name="connsiteY0" fmla="*/ 8346 h 130630"/>
                  <a:gd name="connsiteX1" fmla="*/ 124471 w 127068"/>
                  <a:gd name="connsiteY1" fmla="*/ 409 h 130630"/>
                  <a:gd name="connsiteX2" fmla="*/ 86371 w 127068"/>
                  <a:gd name="connsiteY2" fmla="*/ 21046 h 130630"/>
                  <a:gd name="connsiteX3" fmla="*/ 94309 w 127068"/>
                  <a:gd name="connsiteY3" fmla="*/ 49621 h 130630"/>
                  <a:gd name="connsiteX4" fmla="*/ 646 w 127068"/>
                  <a:gd name="connsiteY4" fmla="*/ 130584 h 130630"/>
                  <a:gd name="connsiteX5" fmla="*/ 56209 w 127068"/>
                  <a:gd name="connsiteY5" fmla="*/ 60734 h 130630"/>
                  <a:gd name="connsiteX6" fmla="*/ 119709 w 127068"/>
                  <a:gd name="connsiteY6" fmla="*/ 21046 h 130630"/>
                  <a:gd name="connsiteX7" fmla="*/ 2234 w 127068"/>
                  <a:gd name="connsiteY7" fmla="*/ 8346 h 13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068" h="130630">
                    <a:moveTo>
                      <a:pt x="2234" y="8346"/>
                    </a:moveTo>
                    <a:cubicBezTo>
                      <a:pt x="3028" y="4907"/>
                      <a:pt x="110448" y="-1708"/>
                      <a:pt x="124471" y="409"/>
                    </a:cubicBezTo>
                    <a:cubicBezTo>
                      <a:pt x="138494" y="2526"/>
                      <a:pt x="91398" y="12844"/>
                      <a:pt x="86371" y="21046"/>
                    </a:cubicBezTo>
                    <a:cubicBezTo>
                      <a:pt x="81344" y="29248"/>
                      <a:pt x="108597" y="31365"/>
                      <a:pt x="94309" y="49621"/>
                    </a:cubicBezTo>
                    <a:cubicBezTo>
                      <a:pt x="80021" y="67877"/>
                      <a:pt x="6996" y="128732"/>
                      <a:pt x="646" y="130584"/>
                    </a:cubicBezTo>
                    <a:cubicBezTo>
                      <a:pt x="-5704" y="132436"/>
                      <a:pt x="36365" y="78990"/>
                      <a:pt x="56209" y="60734"/>
                    </a:cubicBezTo>
                    <a:cubicBezTo>
                      <a:pt x="76053" y="42478"/>
                      <a:pt x="128176" y="30042"/>
                      <a:pt x="119709" y="21046"/>
                    </a:cubicBezTo>
                    <a:cubicBezTo>
                      <a:pt x="111242" y="12050"/>
                      <a:pt x="1440" y="11785"/>
                      <a:pt x="2234" y="83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009DD348-8953-4832-A232-5E8E22BB72D5}"/>
                  </a:ext>
                </a:extLst>
              </p:cNvPr>
              <p:cNvSpPr/>
              <p:nvPr/>
            </p:nvSpPr>
            <p:spPr>
              <a:xfrm>
                <a:off x="3505110" y="5028842"/>
                <a:ext cx="58830" cy="152758"/>
              </a:xfrm>
              <a:custGeom>
                <a:avLst/>
                <a:gdLst>
                  <a:gd name="connsiteX0" fmla="*/ 50890 w 58830"/>
                  <a:gd name="connsiteY0" fmla="*/ 358 h 152758"/>
                  <a:gd name="connsiteX1" fmla="*/ 17553 w 58830"/>
                  <a:gd name="connsiteY1" fmla="*/ 55921 h 152758"/>
                  <a:gd name="connsiteX2" fmla="*/ 44540 w 58830"/>
                  <a:gd name="connsiteY2" fmla="*/ 95608 h 152758"/>
                  <a:gd name="connsiteX3" fmla="*/ 36603 w 58830"/>
                  <a:gd name="connsiteY3" fmla="*/ 81321 h 152758"/>
                  <a:gd name="connsiteX4" fmla="*/ 58828 w 58830"/>
                  <a:gd name="connsiteY4" fmla="*/ 152758 h 152758"/>
                  <a:gd name="connsiteX5" fmla="*/ 35015 w 58830"/>
                  <a:gd name="connsiteY5" fmla="*/ 81321 h 152758"/>
                  <a:gd name="connsiteX6" fmla="*/ 90 w 58830"/>
                  <a:gd name="connsiteY6" fmla="*/ 33696 h 152758"/>
                  <a:gd name="connsiteX7" fmla="*/ 50890 w 58830"/>
                  <a:gd name="connsiteY7" fmla="*/ 358 h 15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830" h="152758">
                    <a:moveTo>
                      <a:pt x="50890" y="358"/>
                    </a:moveTo>
                    <a:cubicBezTo>
                      <a:pt x="53801" y="4062"/>
                      <a:pt x="18611" y="40046"/>
                      <a:pt x="17553" y="55921"/>
                    </a:cubicBezTo>
                    <a:cubicBezTo>
                      <a:pt x="16495" y="71796"/>
                      <a:pt x="41365" y="91375"/>
                      <a:pt x="44540" y="95608"/>
                    </a:cubicBezTo>
                    <a:cubicBezTo>
                      <a:pt x="47715" y="99841"/>
                      <a:pt x="34222" y="71796"/>
                      <a:pt x="36603" y="81321"/>
                    </a:cubicBezTo>
                    <a:cubicBezTo>
                      <a:pt x="38984" y="90846"/>
                      <a:pt x="59093" y="152758"/>
                      <a:pt x="58828" y="152758"/>
                    </a:cubicBezTo>
                    <a:cubicBezTo>
                      <a:pt x="58563" y="152758"/>
                      <a:pt x="44805" y="101165"/>
                      <a:pt x="35015" y="81321"/>
                    </a:cubicBezTo>
                    <a:cubicBezTo>
                      <a:pt x="25225" y="61477"/>
                      <a:pt x="-1762" y="44808"/>
                      <a:pt x="90" y="33696"/>
                    </a:cubicBezTo>
                    <a:cubicBezTo>
                      <a:pt x="1942" y="22584"/>
                      <a:pt x="47979" y="-3346"/>
                      <a:pt x="50890" y="3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450DCCA1-51DC-4450-9F6D-D28D4A4516CB}"/>
                  </a:ext>
                </a:extLst>
              </p:cNvPr>
              <p:cNvSpPr/>
              <p:nvPr/>
            </p:nvSpPr>
            <p:spPr>
              <a:xfrm>
                <a:off x="3587213" y="5089509"/>
                <a:ext cx="229247" cy="125542"/>
              </a:xfrm>
              <a:custGeom>
                <a:avLst/>
                <a:gdLst>
                  <a:gd name="connsiteX0" fmla="*/ 537 w 229247"/>
                  <a:gd name="connsiteY0" fmla="*/ 16 h 125542"/>
                  <a:gd name="connsiteX1" fmla="*/ 106900 w 229247"/>
                  <a:gd name="connsiteY1" fmla="*/ 103204 h 125542"/>
                  <a:gd name="connsiteX2" fmla="*/ 229137 w 229247"/>
                  <a:gd name="connsiteY2" fmla="*/ 125429 h 125542"/>
                  <a:gd name="connsiteX3" fmla="*/ 127537 w 229247"/>
                  <a:gd name="connsiteY3" fmla="*/ 111141 h 125542"/>
                  <a:gd name="connsiteX4" fmla="*/ 67212 w 229247"/>
                  <a:gd name="connsiteY4" fmla="*/ 95266 h 125542"/>
                  <a:gd name="connsiteX5" fmla="*/ 537 w 229247"/>
                  <a:gd name="connsiteY5" fmla="*/ 16 h 12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247" h="125542">
                    <a:moveTo>
                      <a:pt x="537" y="16"/>
                    </a:moveTo>
                    <a:cubicBezTo>
                      <a:pt x="7152" y="1339"/>
                      <a:pt x="68800" y="82302"/>
                      <a:pt x="106900" y="103204"/>
                    </a:cubicBezTo>
                    <a:cubicBezTo>
                      <a:pt x="145000" y="124106"/>
                      <a:pt x="225698" y="124106"/>
                      <a:pt x="229137" y="125429"/>
                    </a:cubicBezTo>
                    <a:cubicBezTo>
                      <a:pt x="232576" y="126752"/>
                      <a:pt x="154524" y="116168"/>
                      <a:pt x="127537" y="111141"/>
                    </a:cubicBezTo>
                    <a:cubicBezTo>
                      <a:pt x="100550" y="106114"/>
                      <a:pt x="84145" y="111670"/>
                      <a:pt x="67212" y="95266"/>
                    </a:cubicBezTo>
                    <a:cubicBezTo>
                      <a:pt x="50279" y="78862"/>
                      <a:pt x="-6078" y="-1307"/>
                      <a:pt x="537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5B96879F-49B9-42D4-A559-249D64B1FFC4}"/>
                  </a:ext>
                </a:extLst>
              </p:cNvPr>
              <p:cNvSpPr/>
              <p:nvPr/>
            </p:nvSpPr>
            <p:spPr>
              <a:xfrm>
                <a:off x="2966576" y="414508"/>
                <a:ext cx="1845827" cy="1331299"/>
              </a:xfrm>
              <a:custGeom>
                <a:avLst/>
                <a:gdLst>
                  <a:gd name="connsiteX0" fmla="*/ 1842491 w 1845827"/>
                  <a:gd name="connsiteY0" fmla="*/ 364425 h 1331299"/>
                  <a:gd name="connsiteX1" fmla="*/ 1342957 w 1845827"/>
                  <a:gd name="connsiteY1" fmla="*/ 359 h 1331299"/>
                  <a:gd name="connsiteX2" fmla="*/ 1690091 w 1845827"/>
                  <a:gd name="connsiteY2" fmla="*/ 296692 h 1331299"/>
                  <a:gd name="connsiteX3" fmla="*/ 1512291 w 1845827"/>
                  <a:gd name="connsiteY3" fmla="*/ 296692 h 1331299"/>
                  <a:gd name="connsiteX4" fmla="*/ 352357 w 1845827"/>
                  <a:gd name="connsiteY4" fmla="*/ 491425 h 1331299"/>
                  <a:gd name="connsiteX5" fmla="*/ 1266757 w 1845827"/>
                  <a:gd name="connsiteY5" fmla="*/ 322092 h 1331299"/>
                  <a:gd name="connsiteX6" fmla="*/ 132224 w 1845827"/>
                  <a:gd name="connsiteY6" fmla="*/ 643825 h 1331299"/>
                  <a:gd name="connsiteX7" fmla="*/ 902691 w 1845827"/>
                  <a:gd name="connsiteY7" fmla="*/ 466025 h 1331299"/>
                  <a:gd name="connsiteX8" fmla="*/ 631757 w 1845827"/>
                  <a:gd name="connsiteY8" fmla="*/ 567625 h 1331299"/>
                  <a:gd name="connsiteX9" fmla="*/ 13691 w 1845827"/>
                  <a:gd name="connsiteY9" fmla="*/ 1321159 h 1331299"/>
                  <a:gd name="connsiteX10" fmla="*/ 259224 w 1845827"/>
                  <a:gd name="connsiteY10" fmla="*/ 965559 h 1331299"/>
                  <a:gd name="connsiteX11" fmla="*/ 894224 w 1845827"/>
                  <a:gd name="connsiteY11" fmla="*/ 440625 h 1331299"/>
                  <a:gd name="connsiteX12" fmla="*/ 851891 w 1845827"/>
                  <a:gd name="connsiteY12" fmla="*/ 491425 h 1331299"/>
                  <a:gd name="connsiteX13" fmla="*/ 1469957 w 1845827"/>
                  <a:gd name="connsiteY13" fmla="*/ 440625 h 1331299"/>
                  <a:gd name="connsiteX14" fmla="*/ 1249824 w 1845827"/>
                  <a:gd name="connsiteY14" fmla="*/ 381359 h 1331299"/>
                  <a:gd name="connsiteX15" fmla="*/ 1546157 w 1845827"/>
                  <a:gd name="connsiteY15" fmla="*/ 279759 h 1331299"/>
                  <a:gd name="connsiteX16" fmla="*/ 1842491 w 1845827"/>
                  <a:gd name="connsiteY16" fmla="*/ 364425 h 13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5827" h="1331299">
                    <a:moveTo>
                      <a:pt x="1842491" y="364425"/>
                    </a:moveTo>
                    <a:cubicBezTo>
                      <a:pt x="1808624" y="317859"/>
                      <a:pt x="1368357" y="11648"/>
                      <a:pt x="1342957" y="359"/>
                    </a:cubicBezTo>
                    <a:cubicBezTo>
                      <a:pt x="1317557" y="-10930"/>
                      <a:pt x="1661869" y="247303"/>
                      <a:pt x="1690091" y="296692"/>
                    </a:cubicBezTo>
                    <a:cubicBezTo>
                      <a:pt x="1718313" y="346081"/>
                      <a:pt x="1735247" y="264236"/>
                      <a:pt x="1512291" y="296692"/>
                    </a:cubicBezTo>
                    <a:cubicBezTo>
                      <a:pt x="1289335" y="329147"/>
                      <a:pt x="393279" y="487192"/>
                      <a:pt x="352357" y="491425"/>
                    </a:cubicBezTo>
                    <a:cubicBezTo>
                      <a:pt x="311435" y="495658"/>
                      <a:pt x="1303446" y="296692"/>
                      <a:pt x="1266757" y="322092"/>
                    </a:cubicBezTo>
                    <a:cubicBezTo>
                      <a:pt x="1230068" y="347492"/>
                      <a:pt x="192902" y="619836"/>
                      <a:pt x="132224" y="643825"/>
                    </a:cubicBezTo>
                    <a:cubicBezTo>
                      <a:pt x="71546" y="667814"/>
                      <a:pt x="819435" y="478725"/>
                      <a:pt x="902691" y="466025"/>
                    </a:cubicBezTo>
                    <a:cubicBezTo>
                      <a:pt x="985946" y="453325"/>
                      <a:pt x="779924" y="425103"/>
                      <a:pt x="631757" y="567625"/>
                    </a:cubicBezTo>
                    <a:cubicBezTo>
                      <a:pt x="483590" y="710147"/>
                      <a:pt x="75780" y="1254837"/>
                      <a:pt x="13691" y="1321159"/>
                    </a:cubicBezTo>
                    <a:cubicBezTo>
                      <a:pt x="-48398" y="1387481"/>
                      <a:pt x="112469" y="1112315"/>
                      <a:pt x="259224" y="965559"/>
                    </a:cubicBezTo>
                    <a:cubicBezTo>
                      <a:pt x="405979" y="818803"/>
                      <a:pt x="795446" y="519647"/>
                      <a:pt x="894224" y="440625"/>
                    </a:cubicBezTo>
                    <a:cubicBezTo>
                      <a:pt x="993002" y="361603"/>
                      <a:pt x="755936" y="491425"/>
                      <a:pt x="851891" y="491425"/>
                    </a:cubicBezTo>
                    <a:cubicBezTo>
                      <a:pt x="947846" y="491425"/>
                      <a:pt x="1403635" y="458969"/>
                      <a:pt x="1469957" y="440625"/>
                    </a:cubicBezTo>
                    <a:cubicBezTo>
                      <a:pt x="1536279" y="422281"/>
                      <a:pt x="1237124" y="408170"/>
                      <a:pt x="1249824" y="381359"/>
                    </a:cubicBezTo>
                    <a:cubicBezTo>
                      <a:pt x="1262524" y="354548"/>
                      <a:pt x="1448790" y="282581"/>
                      <a:pt x="1546157" y="279759"/>
                    </a:cubicBezTo>
                    <a:cubicBezTo>
                      <a:pt x="1643524" y="276937"/>
                      <a:pt x="1876358" y="410991"/>
                      <a:pt x="1842491" y="3644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D6397ED9-33D5-47F5-B8B0-8CB914A82D51}"/>
                  </a:ext>
                </a:extLst>
              </p:cNvPr>
              <p:cNvSpPr/>
              <p:nvPr/>
            </p:nvSpPr>
            <p:spPr>
              <a:xfrm>
                <a:off x="5049541" y="740207"/>
                <a:ext cx="1142575" cy="1005159"/>
              </a:xfrm>
              <a:custGeom>
                <a:avLst/>
                <a:gdLst>
                  <a:gd name="connsiteX0" fmla="*/ 38926 w 1142575"/>
                  <a:gd name="connsiteY0" fmla="*/ 21793 h 1005159"/>
                  <a:gd name="connsiteX1" fmla="*/ 665459 w 1142575"/>
                  <a:gd name="connsiteY1" fmla="*/ 224993 h 1005159"/>
                  <a:gd name="connsiteX2" fmla="*/ 589259 w 1142575"/>
                  <a:gd name="connsiteY2" fmla="*/ 191126 h 1005159"/>
                  <a:gd name="connsiteX3" fmla="*/ 885592 w 1142575"/>
                  <a:gd name="connsiteY3" fmla="*/ 605993 h 1005159"/>
                  <a:gd name="connsiteX4" fmla="*/ 775526 w 1142575"/>
                  <a:gd name="connsiteY4" fmla="*/ 487460 h 1005159"/>
                  <a:gd name="connsiteX5" fmla="*/ 1139592 w 1142575"/>
                  <a:gd name="connsiteY5" fmla="*/ 1003926 h 1005159"/>
                  <a:gd name="connsiteX6" fmla="*/ 936392 w 1142575"/>
                  <a:gd name="connsiteY6" fmla="*/ 622926 h 1005159"/>
                  <a:gd name="connsiteX7" fmla="*/ 724726 w 1142575"/>
                  <a:gd name="connsiteY7" fmla="*/ 343526 h 1005159"/>
                  <a:gd name="connsiteX8" fmla="*/ 800926 w 1142575"/>
                  <a:gd name="connsiteY8" fmla="*/ 462060 h 1005159"/>
                  <a:gd name="connsiteX9" fmla="*/ 673926 w 1142575"/>
                  <a:gd name="connsiteY9" fmla="*/ 224993 h 1005159"/>
                  <a:gd name="connsiteX10" fmla="*/ 538459 w 1142575"/>
                  <a:gd name="connsiteY10" fmla="*/ 81060 h 1005159"/>
                  <a:gd name="connsiteX11" fmla="*/ 115126 w 1142575"/>
                  <a:gd name="connsiteY11" fmla="*/ 13326 h 1005159"/>
                  <a:gd name="connsiteX12" fmla="*/ 38926 w 1142575"/>
                  <a:gd name="connsiteY12" fmla="*/ 21793 h 100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2575" h="1005159">
                    <a:moveTo>
                      <a:pt x="38926" y="21793"/>
                    </a:moveTo>
                    <a:cubicBezTo>
                      <a:pt x="130648" y="57071"/>
                      <a:pt x="573737" y="196771"/>
                      <a:pt x="665459" y="224993"/>
                    </a:cubicBezTo>
                    <a:cubicBezTo>
                      <a:pt x="757181" y="253215"/>
                      <a:pt x="552570" y="127626"/>
                      <a:pt x="589259" y="191126"/>
                    </a:cubicBezTo>
                    <a:cubicBezTo>
                      <a:pt x="625948" y="254626"/>
                      <a:pt x="854548" y="556604"/>
                      <a:pt x="885592" y="605993"/>
                    </a:cubicBezTo>
                    <a:cubicBezTo>
                      <a:pt x="916636" y="655382"/>
                      <a:pt x="733193" y="421138"/>
                      <a:pt x="775526" y="487460"/>
                    </a:cubicBezTo>
                    <a:cubicBezTo>
                      <a:pt x="817859" y="553782"/>
                      <a:pt x="1112781" y="981348"/>
                      <a:pt x="1139592" y="1003926"/>
                    </a:cubicBezTo>
                    <a:cubicBezTo>
                      <a:pt x="1166403" y="1026504"/>
                      <a:pt x="1005536" y="732993"/>
                      <a:pt x="936392" y="622926"/>
                    </a:cubicBezTo>
                    <a:cubicBezTo>
                      <a:pt x="867248" y="512859"/>
                      <a:pt x="747304" y="370337"/>
                      <a:pt x="724726" y="343526"/>
                    </a:cubicBezTo>
                    <a:cubicBezTo>
                      <a:pt x="702148" y="316715"/>
                      <a:pt x="809393" y="481815"/>
                      <a:pt x="800926" y="462060"/>
                    </a:cubicBezTo>
                    <a:cubicBezTo>
                      <a:pt x="792459" y="442305"/>
                      <a:pt x="717670" y="288493"/>
                      <a:pt x="673926" y="224993"/>
                    </a:cubicBezTo>
                    <a:cubicBezTo>
                      <a:pt x="630182" y="161493"/>
                      <a:pt x="631592" y="116338"/>
                      <a:pt x="538459" y="81060"/>
                    </a:cubicBezTo>
                    <a:cubicBezTo>
                      <a:pt x="445326" y="45782"/>
                      <a:pt x="194148" y="24615"/>
                      <a:pt x="115126" y="13326"/>
                    </a:cubicBezTo>
                    <a:cubicBezTo>
                      <a:pt x="36104" y="2037"/>
                      <a:pt x="-52796" y="-13485"/>
                      <a:pt x="38926" y="217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99468D9C-D48B-43F3-86FA-DEED78216703}"/>
                  </a:ext>
                </a:extLst>
              </p:cNvPr>
              <p:cNvSpPr/>
              <p:nvPr/>
            </p:nvSpPr>
            <p:spPr>
              <a:xfrm>
                <a:off x="4732712" y="546687"/>
                <a:ext cx="941536" cy="241098"/>
              </a:xfrm>
              <a:custGeom>
                <a:avLst/>
                <a:gdLst>
                  <a:gd name="connsiteX0" fmla="*/ 155 w 941536"/>
                  <a:gd name="connsiteY0" fmla="*/ 215313 h 241098"/>
                  <a:gd name="connsiteX1" fmla="*/ 448888 w 941536"/>
                  <a:gd name="connsiteY1" fmla="*/ 88313 h 241098"/>
                  <a:gd name="connsiteX2" fmla="*/ 939955 w 941536"/>
                  <a:gd name="connsiteY2" fmla="*/ 240713 h 241098"/>
                  <a:gd name="connsiteX3" fmla="*/ 601288 w 941536"/>
                  <a:gd name="connsiteY3" fmla="*/ 130646 h 241098"/>
                  <a:gd name="connsiteX4" fmla="*/ 482755 w 941536"/>
                  <a:gd name="connsiteY4" fmla="*/ 88313 h 241098"/>
                  <a:gd name="connsiteX5" fmla="*/ 431955 w 941536"/>
                  <a:gd name="connsiteY5" fmla="*/ 37513 h 241098"/>
                  <a:gd name="connsiteX6" fmla="*/ 398088 w 941536"/>
                  <a:gd name="connsiteY6" fmla="*/ 12113 h 241098"/>
                  <a:gd name="connsiteX7" fmla="*/ 155 w 941536"/>
                  <a:gd name="connsiteY7" fmla="*/ 215313 h 2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1536" h="241098">
                    <a:moveTo>
                      <a:pt x="155" y="215313"/>
                    </a:moveTo>
                    <a:cubicBezTo>
                      <a:pt x="8622" y="228013"/>
                      <a:pt x="292255" y="84080"/>
                      <a:pt x="448888" y="88313"/>
                    </a:cubicBezTo>
                    <a:cubicBezTo>
                      <a:pt x="605521" y="92546"/>
                      <a:pt x="914555" y="233658"/>
                      <a:pt x="939955" y="240713"/>
                    </a:cubicBezTo>
                    <a:cubicBezTo>
                      <a:pt x="965355" y="247768"/>
                      <a:pt x="677488" y="156046"/>
                      <a:pt x="601288" y="130646"/>
                    </a:cubicBezTo>
                    <a:cubicBezTo>
                      <a:pt x="525088" y="105246"/>
                      <a:pt x="510977" y="103835"/>
                      <a:pt x="482755" y="88313"/>
                    </a:cubicBezTo>
                    <a:cubicBezTo>
                      <a:pt x="454533" y="72791"/>
                      <a:pt x="446066" y="50213"/>
                      <a:pt x="431955" y="37513"/>
                    </a:cubicBezTo>
                    <a:cubicBezTo>
                      <a:pt x="417844" y="24813"/>
                      <a:pt x="464410" y="-21754"/>
                      <a:pt x="398088" y="12113"/>
                    </a:cubicBezTo>
                    <a:cubicBezTo>
                      <a:pt x="331766" y="45980"/>
                      <a:pt x="-8312" y="202613"/>
                      <a:pt x="155" y="2153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E5875F31-1F35-4E09-BABE-8F1BC20E62B0}"/>
                  </a:ext>
                </a:extLst>
              </p:cNvPr>
              <p:cNvSpPr/>
              <p:nvPr/>
            </p:nvSpPr>
            <p:spPr>
              <a:xfrm>
                <a:off x="4300415" y="781692"/>
                <a:ext cx="2125862" cy="1546646"/>
              </a:xfrm>
              <a:custGeom>
                <a:avLst/>
                <a:gdLst>
                  <a:gd name="connsiteX0" fmla="*/ 652 w 2125862"/>
                  <a:gd name="connsiteY0" fmla="*/ 285108 h 1546646"/>
                  <a:gd name="connsiteX1" fmla="*/ 661052 w 2125862"/>
                  <a:gd name="connsiteY1" fmla="*/ 22641 h 1546646"/>
                  <a:gd name="connsiteX2" fmla="*/ 483252 w 2125862"/>
                  <a:gd name="connsiteY2" fmla="*/ 31108 h 1546646"/>
                  <a:gd name="connsiteX3" fmla="*/ 1236785 w 2125862"/>
                  <a:gd name="connsiteY3" fmla="*/ 175041 h 1546646"/>
                  <a:gd name="connsiteX4" fmla="*/ 1084385 w 2125862"/>
                  <a:gd name="connsiteY4" fmla="*/ 158108 h 1546646"/>
                  <a:gd name="connsiteX5" fmla="*/ 1329918 w 2125862"/>
                  <a:gd name="connsiteY5" fmla="*/ 293575 h 1546646"/>
                  <a:gd name="connsiteX6" fmla="*/ 1575452 w 2125862"/>
                  <a:gd name="connsiteY6" fmla="*/ 564508 h 1546646"/>
                  <a:gd name="connsiteX7" fmla="*/ 1566985 w 2125862"/>
                  <a:gd name="connsiteY7" fmla="*/ 564508 h 1546646"/>
                  <a:gd name="connsiteX8" fmla="*/ 1973385 w 2125862"/>
                  <a:gd name="connsiteY8" fmla="*/ 1301108 h 1546646"/>
                  <a:gd name="connsiteX9" fmla="*/ 1905652 w 2125862"/>
                  <a:gd name="connsiteY9" fmla="*/ 1047108 h 1546646"/>
                  <a:gd name="connsiteX10" fmla="*/ 2125785 w 2125862"/>
                  <a:gd name="connsiteY10" fmla="*/ 1546641 h 1546646"/>
                  <a:gd name="connsiteX11" fmla="*/ 1922585 w 2125862"/>
                  <a:gd name="connsiteY11" fmla="*/ 1055575 h 1546646"/>
                  <a:gd name="connsiteX12" fmla="*/ 1338385 w 2125862"/>
                  <a:gd name="connsiteY12" fmla="*/ 302041 h 1546646"/>
                  <a:gd name="connsiteX13" fmla="*/ 1321452 w 2125862"/>
                  <a:gd name="connsiteY13" fmla="*/ 395175 h 1546646"/>
                  <a:gd name="connsiteX14" fmla="*/ 999718 w 2125862"/>
                  <a:gd name="connsiteY14" fmla="*/ 217375 h 1546646"/>
                  <a:gd name="connsiteX15" fmla="*/ 804985 w 2125862"/>
                  <a:gd name="connsiteY15" fmla="*/ 191975 h 1546646"/>
                  <a:gd name="connsiteX16" fmla="*/ 1143652 w 2125862"/>
                  <a:gd name="connsiteY16" fmla="*/ 208908 h 1546646"/>
                  <a:gd name="connsiteX17" fmla="*/ 796518 w 2125862"/>
                  <a:gd name="connsiteY17" fmla="*/ 183508 h 1546646"/>
                  <a:gd name="connsiteX18" fmla="*/ 542518 w 2125862"/>
                  <a:gd name="connsiteY18" fmla="*/ 132708 h 1546646"/>
                  <a:gd name="connsiteX19" fmla="*/ 652 w 2125862"/>
                  <a:gd name="connsiteY19" fmla="*/ 285108 h 1546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25862" h="1546646">
                    <a:moveTo>
                      <a:pt x="652" y="285108"/>
                    </a:moveTo>
                    <a:cubicBezTo>
                      <a:pt x="20408" y="266763"/>
                      <a:pt x="580619" y="64974"/>
                      <a:pt x="661052" y="22641"/>
                    </a:cubicBezTo>
                    <a:cubicBezTo>
                      <a:pt x="741485" y="-19692"/>
                      <a:pt x="387296" y="5708"/>
                      <a:pt x="483252" y="31108"/>
                    </a:cubicBezTo>
                    <a:cubicBezTo>
                      <a:pt x="579208" y="56508"/>
                      <a:pt x="1136596" y="153874"/>
                      <a:pt x="1236785" y="175041"/>
                    </a:cubicBezTo>
                    <a:cubicBezTo>
                      <a:pt x="1336974" y="196208"/>
                      <a:pt x="1068863" y="138352"/>
                      <a:pt x="1084385" y="158108"/>
                    </a:cubicBezTo>
                    <a:cubicBezTo>
                      <a:pt x="1099907" y="177864"/>
                      <a:pt x="1248074" y="225842"/>
                      <a:pt x="1329918" y="293575"/>
                    </a:cubicBezTo>
                    <a:cubicBezTo>
                      <a:pt x="1411763" y="361308"/>
                      <a:pt x="1535941" y="519353"/>
                      <a:pt x="1575452" y="564508"/>
                    </a:cubicBezTo>
                    <a:cubicBezTo>
                      <a:pt x="1614963" y="609663"/>
                      <a:pt x="1500663" y="441741"/>
                      <a:pt x="1566985" y="564508"/>
                    </a:cubicBezTo>
                    <a:cubicBezTo>
                      <a:pt x="1633307" y="687275"/>
                      <a:pt x="1916941" y="1220675"/>
                      <a:pt x="1973385" y="1301108"/>
                    </a:cubicBezTo>
                    <a:cubicBezTo>
                      <a:pt x="2029830" y="1381541"/>
                      <a:pt x="1880252" y="1006186"/>
                      <a:pt x="1905652" y="1047108"/>
                    </a:cubicBezTo>
                    <a:cubicBezTo>
                      <a:pt x="1931052" y="1088030"/>
                      <a:pt x="2122963" y="1545230"/>
                      <a:pt x="2125785" y="1546641"/>
                    </a:cubicBezTo>
                    <a:cubicBezTo>
                      <a:pt x="2128607" y="1548052"/>
                      <a:pt x="2053818" y="1263008"/>
                      <a:pt x="1922585" y="1055575"/>
                    </a:cubicBezTo>
                    <a:cubicBezTo>
                      <a:pt x="1791352" y="848142"/>
                      <a:pt x="1438574" y="412108"/>
                      <a:pt x="1338385" y="302041"/>
                    </a:cubicBezTo>
                    <a:cubicBezTo>
                      <a:pt x="1238196" y="191974"/>
                      <a:pt x="1377896" y="409286"/>
                      <a:pt x="1321452" y="395175"/>
                    </a:cubicBezTo>
                    <a:cubicBezTo>
                      <a:pt x="1265008" y="381064"/>
                      <a:pt x="1085796" y="251242"/>
                      <a:pt x="999718" y="217375"/>
                    </a:cubicBezTo>
                    <a:cubicBezTo>
                      <a:pt x="913640" y="183508"/>
                      <a:pt x="780996" y="193386"/>
                      <a:pt x="804985" y="191975"/>
                    </a:cubicBezTo>
                    <a:lnTo>
                      <a:pt x="1143652" y="208908"/>
                    </a:lnTo>
                    <a:cubicBezTo>
                      <a:pt x="1142241" y="207497"/>
                      <a:pt x="896707" y="196208"/>
                      <a:pt x="796518" y="183508"/>
                    </a:cubicBezTo>
                    <a:cubicBezTo>
                      <a:pt x="696329" y="170808"/>
                      <a:pt x="669518" y="112953"/>
                      <a:pt x="542518" y="132708"/>
                    </a:cubicBezTo>
                    <a:cubicBezTo>
                      <a:pt x="415518" y="152463"/>
                      <a:pt x="-19104" y="303453"/>
                      <a:pt x="652" y="2851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C4C58D6B-355E-43D3-AFC7-0E9661F16975}"/>
                  </a:ext>
                </a:extLst>
              </p:cNvPr>
              <p:cNvSpPr/>
              <p:nvPr/>
            </p:nvSpPr>
            <p:spPr>
              <a:xfrm>
                <a:off x="3430482" y="802877"/>
                <a:ext cx="1524044" cy="639970"/>
              </a:xfrm>
              <a:custGeom>
                <a:avLst/>
                <a:gdLst>
                  <a:gd name="connsiteX0" fmla="*/ 1522518 w 1524044"/>
                  <a:gd name="connsiteY0" fmla="*/ 128456 h 639970"/>
                  <a:gd name="connsiteX1" fmla="*/ 802851 w 1524044"/>
                  <a:gd name="connsiteY1" fmla="*/ 35323 h 639970"/>
                  <a:gd name="connsiteX2" fmla="*/ 1099185 w 1524044"/>
                  <a:gd name="connsiteY2" fmla="*/ 1456 h 639970"/>
                  <a:gd name="connsiteX3" fmla="*/ 692785 w 1524044"/>
                  <a:gd name="connsiteY3" fmla="*/ 77656 h 639970"/>
                  <a:gd name="connsiteX4" fmla="*/ 159385 w 1524044"/>
                  <a:gd name="connsiteY4" fmla="*/ 187723 h 639970"/>
                  <a:gd name="connsiteX5" fmla="*/ 337185 w 1524044"/>
                  <a:gd name="connsiteY5" fmla="*/ 179256 h 639970"/>
                  <a:gd name="connsiteX6" fmla="*/ 125518 w 1524044"/>
                  <a:gd name="connsiteY6" fmla="*/ 373990 h 639970"/>
                  <a:gd name="connsiteX7" fmla="*/ 6985 w 1524044"/>
                  <a:gd name="connsiteY7" fmla="*/ 636456 h 639970"/>
                  <a:gd name="connsiteX8" fmla="*/ 328718 w 1524044"/>
                  <a:gd name="connsiteY8" fmla="*/ 170790 h 639970"/>
                  <a:gd name="connsiteX9" fmla="*/ 574251 w 1524044"/>
                  <a:gd name="connsiteY9" fmla="*/ 136923 h 639970"/>
                  <a:gd name="connsiteX10" fmla="*/ 1522518 w 1524044"/>
                  <a:gd name="connsiteY10" fmla="*/ 128456 h 63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44" h="639970">
                    <a:moveTo>
                      <a:pt x="1522518" y="128456"/>
                    </a:moveTo>
                    <a:cubicBezTo>
                      <a:pt x="1560618" y="111523"/>
                      <a:pt x="873406" y="56490"/>
                      <a:pt x="802851" y="35323"/>
                    </a:cubicBezTo>
                    <a:cubicBezTo>
                      <a:pt x="732296" y="14156"/>
                      <a:pt x="1117529" y="-5600"/>
                      <a:pt x="1099185" y="1456"/>
                    </a:cubicBezTo>
                    <a:cubicBezTo>
                      <a:pt x="1080841" y="8511"/>
                      <a:pt x="692785" y="77656"/>
                      <a:pt x="692785" y="77656"/>
                    </a:cubicBezTo>
                    <a:lnTo>
                      <a:pt x="159385" y="187723"/>
                    </a:lnTo>
                    <a:cubicBezTo>
                      <a:pt x="100118" y="204656"/>
                      <a:pt x="342829" y="148212"/>
                      <a:pt x="337185" y="179256"/>
                    </a:cubicBezTo>
                    <a:cubicBezTo>
                      <a:pt x="331540" y="210301"/>
                      <a:pt x="180551" y="297790"/>
                      <a:pt x="125518" y="373990"/>
                    </a:cubicBezTo>
                    <a:cubicBezTo>
                      <a:pt x="70485" y="450190"/>
                      <a:pt x="-26882" y="670323"/>
                      <a:pt x="6985" y="636456"/>
                    </a:cubicBezTo>
                    <a:cubicBezTo>
                      <a:pt x="40852" y="602589"/>
                      <a:pt x="234174" y="254045"/>
                      <a:pt x="328718" y="170790"/>
                    </a:cubicBezTo>
                    <a:cubicBezTo>
                      <a:pt x="423262" y="87535"/>
                      <a:pt x="378107" y="142567"/>
                      <a:pt x="574251" y="136923"/>
                    </a:cubicBezTo>
                    <a:cubicBezTo>
                      <a:pt x="770395" y="131279"/>
                      <a:pt x="1484418" y="145389"/>
                      <a:pt x="1522518" y="1284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5DD73BC4-3AC9-4C52-AD66-C58E43370069}"/>
                  </a:ext>
                </a:extLst>
              </p:cNvPr>
              <p:cNvSpPr/>
              <p:nvPr/>
            </p:nvSpPr>
            <p:spPr>
              <a:xfrm>
                <a:off x="2987968" y="1027870"/>
                <a:ext cx="1957629" cy="920549"/>
              </a:xfrm>
              <a:custGeom>
                <a:avLst/>
                <a:gdLst>
                  <a:gd name="connsiteX0" fmla="*/ 1956565 w 1957629"/>
                  <a:gd name="connsiteY0" fmla="*/ 47397 h 920549"/>
                  <a:gd name="connsiteX1" fmla="*/ 1076032 w 1957629"/>
                  <a:gd name="connsiteY1" fmla="*/ 64330 h 920549"/>
                  <a:gd name="connsiteX2" fmla="*/ 678099 w 1957629"/>
                  <a:gd name="connsiteY2" fmla="*/ 309863 h 920549"/>
                  <a:gd name="connsiteX3" fmla="*/ 1135299 w 1957629"/>
                  <a:gd name="connsiteY3" fmla="*/ 21997 h 920549"/>
                  <a:gd name="connsiteX4" fmla="*/ 559565 w 1957629"/>
                  <a:gd name="connsiteY4" fmla="*/ 318330 h 920549"/>
                  <a:gd name="connsiteX5" fmla="*/ 60032 w 1957629"/>
                  <a:gd name="connsiteY5" fmla="*/ 775530 h 920549"/>
                  <a:gd name="connsiteX6" fmla="*/ 263232 w 1957629"/>
                  <a:gd name="connsiteY6" fmla="*/ 538463 h 920549"/>
                  <a:gd name="connsiteX7" fmla="*/ 765 w 1957629"/>
                  <a:gd name="connsiteY7" fmla="*/ 919463 h 920549"/>
                  <a:gd name="connsiteX8" fmla="*/ 364832 w 1957629"/>
                  <a:gd name="connsiteY8" fmla="*/ 394530 h 920549"/>
                  <a:gd name="connsiteX9" fmla="*/ 932099 w 1957629"/>
                  <a:gd name="connsiteY9" fmla="*/ 5063 h 920549"/>
                  <a:gd name="connsiteX10" fmla="*/ 737365 w 1957629"/>
                  <a:gd name="connsiteY10" fmla="*/ 165930 h 920549"/>
                  <a:gd name="connsiteX11" fmla="*/ 1245365 w 1957629"/>
                  <a:gd name="connsiteY11" fmla="*/ 64330 h 920549"/>
                  <a:gd name="connsiteX12" fmla="*/ 1956565 w 1957629"/>
                  <a:gd name="connsiteY12" fmla="*/ 47397 h 9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7629" h="920549">
                    <a:moveTo>
                      <a:pt x="1956565" y="47397"/>
                    </a:moveTo>
                    <a:cubicBezTo>
                      <a:pt x="1928343" y="47397"/>
                      <a:pt x="1289110" y="20586"/>
                      <a:pt x="1076032" y="64330"/>
                    </a:cubicBezTo>
                    <a:cubicBezTo>
                      <a:pt x="862954" y="108074"/>
                      <a:pt x="668221" y="316919"/>
                      <a:pt x="678099" y="309863"/>
                    </a:cubicBezTo>
                    <a:cubicBezTo>
                      <a:pt x="687977" y="302808"/>
                      <a:pt x="1155055" y="20586"/>
                      <a:pt x="1135299" y="21997"/>
                    </a:cubicBezTo>
                    <a:cubicBezTo>
                      <a:pt x="1115543" y="23408"/>
                      <a:pt x="738776" y="192741"/>
                      <a:pt x="559565" y="318330"/>
                    </a:cubicBezTo>
                    <a:cubicBezTo>
                      <a:pt x="380354" y="443919"/>
                      <a:pt x="109421" y="738841"/>
                      <a:pt x="60032" y="775530"/>
                    </a:cubicBezTo>
                    <a:cubicBezTo>
                      <a:pt x="10643" y="812219"/>
                      <a:pt x="273110" y="514474"/>
                      <a:pt x="263232" y="538463"/>
                    </a:cubicBezTo>
                    <a:cubicBezTo>
                      <a:pt x="253354" y="562452"/>
                      <a:pt x="-16168" y="943452"/>
                      <a:pt x="765" y="919463"/>
                    </a:cubicBezTo>
                    <a:cubicBezTo>
                      <a:pt x="17698" y="895474"/>
                      <a:pt x="209610" y="546930"/>
                      <a:pt x="364832" y="394530"/>
                    </a:cubicBezTo>
                    <a:cubicBezTo>
                      <a:pt x="520054" y="242130"/>
                      <a:pt x="870010" y="43163"/>
                      <a:pt x="932099" y="5063"/>
                    </a:cubicBezTo>
                    <a:cubicBezTo>
                      <a:pt x="994188" y="-33037"/>
                      <a:pt x="685154" y="156052"/>
                      <a:pt x="737365" y="165930"/>
                    </a:cubicBezTo>
                    <a:cubicBezTo>
                      <a:pt x="789576" y="175808"/>
                      <a:pt x="1046398" y="84085"/>
                      <a:pt x="1245365" y="64330"/>
                    </a:cubicBezTo>
                    <a:cubicBezTo>
                      <a:pt x="1444332" y="44575"/>
                      <a:pt x="1984787" y="47397"/>
                      <a:pt x="1956565" y="47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C69C418F-A578-4346-BA95-005932AE1565}"/>
                  </a:ext>
                </a:extLst>
              </p:cNvPr>
              <p:cNvSpPr/>
              <p:nvPr/>
            </p:nvSpPr>
            <p:spPr>
              <a:xfrm>
                <a:off x="4199466" y="1006373"/>
                <a:ext cx="1922111" cy="941571"/>
              </a:xfrm>
              <a:custGeom>
                <a:avLst/>
                <a:gdLst>
                  <a:gd name="connsiteX0" fmla="*/ 93134 w 1922111"/>
                  <a:gd name="connsiteY0" fmla="*/ 18094 h 941571"/>
                  <a:gd name="connsiteX1" fmla="*/ 1202267 w 1922111"/>
                  <a:gd name="connsiteY1" fmla="*/ 212827 h 941571"/>
                  <a:gd name="connsiteX2" fmla="*/ 1176867 w 1922111"/>
                  <a:gd name="connsiteY2" fmla="*/ 187427 h 941571"/>
                  <a:gd name="connsiteX3" fmla="*/ 1363134 w 1922111"/>
                  <a:gd name="connsiteY3" fmla="*/ 280560 h 941571"/>
                  <a:gd name="connsiteX4" fmla="*/ 1744134 w 1922111"/>
                  <a:gd name="connsiteY4" fmla="*/ 644627 h 941571"/>
                  <a:gd name="connsiteX5" fmla="*/ 1693334 w 1922111"/>
                  <a:gd name="connsiteY5" fmla="*/ 568427 h 941571"/>
                  <a:gd name="connsiteX6" fmla="*/ 1921934 w 1922111"/>
                  <a:gd name="connsiteY6" fmla="*/ 940960 h 941571"/>
                  <a:gd name="connsiteX7" fmla="*/ 1651001 w 1922111"/>
                  <a:gd name="connsiteY7" fmla="*/ 466827 h 941571"/>
                  <a:gd name="connsiteX8" fmla="*/ 1126067 w 1922111"/>
                  <a:gd name="connsiteY8" fmla="*/ 136627 h 941571"/>
                  <a:gd name="connsiteX9" fmla="*/ 905934 w 1922111"/>
                  <a:gd name="connsiteY9" fmla="*/ 102760 h 941571"/>
                  <a:gd name="connsiteX10" fmla="*/ 152401 w 1922111"/>
                  <a:gd name="connsiteY10" fmla="*/ 18094 h 941571"/>
                  <a:gd name="connsiteX11" fmla="*/ 93134 w 1922111"/>
                  <a:gd name="connsiteY11" fmla="*/ 18094 h 94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2111" h="941571">
                    <a:moveTo>
                      <a:pt x="93134" y="18094"/>
                    </a:moveTo>
                    <a:lnTo>
                      <a:pt x="1202267" y="212827"/>
                    </a:lnTo>
                    <a:cubicBezTo>
                      <a:pt x="1382889" y="241049"/>
                      <a:pt x="1150056" y="176138"/>
                      <a:pt x="1176867" y="187427"/>
                    </a:cubicBezTo>
                    <a:cubicBezTo>
                      <a:pt x="1203678" y="198716"/>
                      <a:pt x="1268590" y="204360"/>
                      <a:pt x="1363134" y="280560"/>
                    </a:cubicBezTo>
                    <a:cubicBezTo>
                      <a:pt x="1457679" y="356760"/>
                      <a:pt x="1689101" y="596649"/>
                      <a:pt x="1744134" y="644627"/>
                    </a:cubicBezTo>
                    <a:cubicBezTo>
                      <a:pt x="1799167" y="692605"/>
                      <a:pt x="1663701" y="519038"/>
                      <a:pt x="1693334" y="568427"/>
                    </a:cubicBezTo>
                    <a:cubicBezTo>
                      <a:pt x="1722967" y="617816"/>
                      <a:pt x="1928989" y="957893"/>
                      <a:pt x="1921934" y="940960"/>
                    </a:cubicBezTo>
                    <a:cubicBezTo>
                      <a:pt x="1914879" y="924027"/>
                      <a:pt x="1783646" y="600883"/>
                      <a:pt x="1651001" y="466827"/>
                    </a:cubicBezTo>
                    <a:cubicBezTo>
                      <a:pt x="1518357" y="332772"/>
                      <a:pt x="1250245" y="197305"/>
                      <a:pt x="1126067" y="136627"/>
                    </a:cubicBezTo>
                    <a:cubicBezTo>
                      <a:pt x="1001889" y="75949"/>
                      <a:pt x="1068212" y="122515"/>
                      <a:pt x="905934" y="102760"/>
                    </a:cubicBezTo>
                    <a:lnTo>
                      <a:pt x="152401" y="18094"/>
                    </a:lnTo>
                    <a:cubicBezTo>
                      <a:pt x="19757" y="3983"/>
                      <a:pt x="-81844" y="-14361"/>
                      <a:pt x="93134" y="180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7CAE8DDA-0967-409E-ACA8-4452C519926E}"/>
                  </a:ext>
                </a:extLst>
              </p:cNvPr>
              <p:cNvSpPr/>
              <p:nvPr/>
            </p:nvSpPr>
            <p:spPr>
              <a:xfrm>
                <a:off x="4367986" y="1201954"/>
                <a:ext cx="1747072" cy="976055"/>
              </a:xfrm>
              <a:custGeom>
                <a:avLst/>
                <a:gdLst>
                  <a:gd name="connsiteX0" fmla="*/ 814 w 1747072"/>
                  <a:gd name="connsiteY0" fmla="*/ 17246 h 976055"/>
                  <a:gd name="connsiteX1" fmla="*/ 771281 w 1747072"/>
                  <a:gd name="connsiteY1" fmla="*/ 110379 h 976055"/>
                  <a:gd name="connsiteX2" fmla="*/ 508814 w 1747072"/>
                  <a:gd name="connsiteY2" fmla="*/ 313 h 976055"/>
                  <a:gd name="connsiteX3" fmla="*/ 1050681 w 1747072"/>
                  <a:gd name="connsiteY3" fmla="*/ 152713 h 976055"/>
                  <a:gd name="connsiteX4" fmla="*/ 1059147 w 1747072"/>
                  <a:gd name="connsiteY4" fmla="*/ 152713 h 976055"/>
                  <a:gd name="connsiteX5" fmla="*/ 1220014 w 1747072"/>
                  <a:gd name="connsiteY5" fmla="*/ 220446 h 976055"/>
                  <a:gd name="connsiteX6" fmla="*/ 1499414 w 1747072"/>
                  <a:gd name="connsiteY6" fmla="*/ 533713 h 976055"/>
                  <a:gd name="connsiteX7" fmla="*/ 1744947 w 1747072"/>
                  <a:gd name="connsiteY7" fmla="*/ 973979 h 976055"/>
                  <a:gd name="connsiteX8" fmla="*/ 1584081 w 1747072"/>
                  <a:gd name="connsiteY8" fmla="*/ 677646 h 976055"/>
                  <a:gd name="connsiteX9" fmla="*/ 1033747 w 1747072"/>
                  <a:gd name="connsiteY9" fmla="*/ 186579 h 976055"/>
                  <a:gd name="connsiteX10" fmla="*/ 822081 w 1747072"/>
                  <a:gd name="connsiteY10" fmla="*/ 135779 h 976055"/>
                  <a:gd name="connsiteX11" fmla="*/ 940614 w 1747072"/>
                  <a:gd name="connsiteY11" fmla="*/ 228913 h 976055"/>
                  <a:gd name="connsiteX12" fmla="*/ 814 w 1747072"/>
                  <a:gd name="connsiteY12" fmla="*/ 17246 h 97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7072" h="976055">
                    <a:moveTo>
                      <a:pt x="814" y="17246"/>
                    </a:moveTo>
                    <a:cubicBezTo>
                      <a:pt x="-27408" y="-2510"/>
                      <a:pt x="686614" y="113201"/>
                      <a:pt x="771281" y="110379"/>
                    </a:cubicBezTo>
                    <a:cubicBezTo>
                      <a:pt x="855948" y="107557"/>
                      <a:pt x="462247" y="-6743"/>
                      <a:pt x="508814" y="313"/>
                    </a:cubicBezTo>
                    <a:cubicBezTo>
                      <a:pt x="555381" y="7369"/>
                      <a:pt x="958959" y="127313"/>
                      <a:pt x="1050681" y="152713"/>
                    </a:cubicBezTo>
                    <a:cubicBezTo>
                      <a:pt x="1142403" y="178113"/>
                      <a:pt x="1030925" y="141424"/>
                      <a:pt x="1059147" y="152713"/>
                    </a:cubicBezTo>
                    <a:cubicBezTo>
                      <a:pt x="1087369" y="164002"/>
                      <a:pt x="1146636" y="156946"/>
                      <a:pt x="1220014" y="220446"/>
                    </a:cubicBezTo>
                    <a:cubicBezTo>
                      <a:pt x="1293392" y="283946"/>
                      <a:pt x="1411925" y="408124"/>
                      <a:pt x="1499414" y="533713"/>
                    </a:cubicBezTo>
                    <a:cubicBezTo>
                      <a:pt x="1586903" y="659302"/>
                      <a:pt x="1730836" y="949990"/>
                      <a:pt x="1744947" y="973979"/>
                    </a:cubicBezTo>
                    <a:cubicBezTo>
                      <a:pt x="1759058" y="997968"/>
                      <a:pt x="1702614" y="808879"/>
                      <a:pt x="1584081" y="677646"/>
                    </a:cubicBezTo>
                    <a:cubicBezTo>
                      <a:pt x="1465548" y="546413"/>
                      <a:pt x="1160747" y="276890"/>
                      <a:pt x="1033747" y="186579"/>
                    </a:cubicBezTo>
                    <a:cubicBezTo>
                      <a:pt x="906747" y="96268"/>
                      <a:pt x="837603" y="128723"/>
                      <a:pt x="822081" y="135779"/>
                    </a:cubicBezTo>
                    <a:cubicBezTo>
                      <a:pt x="806559" y="142835"/>
                      <a:pt x="1071847" y="247257"/>
                      <a:pt x="940614" y="228913"/>
                    </a:cubicBezTo>
                    <a:cubicBezTo>
                      <a:pt x="809381" y="210569"/>
                      <a:pt x="29036" y="37002"/>
                      <a:pt x="814" y="172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184B4A67-1209-4792-B392-D18E896A52B8}"/>
                  </a:ext>
                </a:extLst>
              </p:cNvPr>
              <p:cNvSpPr/>
              <p:nvPr/>
            </p:nvSpPr>
            <p:spPr>
              <a:xfrm>
                <a:off x="3257485" y="1117600"/>
                <a:ext cx="1373782" cy="979875"/>
              </a:xfrm>
              <a:custGeom>
                <a:avLst/>
                <a:gdLst>
                  <a:gd name="connsiteX0" fmla="*/ 1373782 w 1373782"/>
                  <a:gd name="connsiteY0" fmla="*/ 0 h 979875"/>
                  <a:gd name="connsiteX1" fmla="*/ 391648 w 1373782"/>
                  <a:gd name="connsiteY1" fmla="*/ 423333 h 979875"/>
                  <a:gd name="connsiteX2" fmla="*/ 1035115 w 1373782"/>
                  <a:gd name="connsiteY2" fmla="*/ 76200 h 979875"/>
                  <a:gd name="connsiteX3" fmla="*/ 586382 w 1373782"/>
                  <a:gd name="connsiteY3" fmla="*/ 287867 h 979875"/>
                  <a:gd name="connsiteX4" fmla="*/ 256182 w 1373782"/>
                  <a:gd name="connsiteY4" fmla="*/ 406400 h 979875"/>
                  <a:gd name="connsiteX5" fmla="*/ 2182 w 1373782"/>
                  <a:gd name="connsiteY5" fmla="*/ 973667 h 979875"/>
                  <a:gd name="connsiteX6" fmla="*/ 146115 w 1373782"/>
                  <a:gd name="connsiteY6" fmla="*/ 685800 h 979875"/>
                  <a:gd name="connsiteX7" fmla="*/ 366248 w 1373782"/>
                  <a:gd name="connsiteY7" fmla="*/ 330200 h 979875"/>
                  <a:gd name="connsiteX8" fmla="*/ 1026648 w 1373782"/>
                  <a:gd name="connsiteY8" fmla="*/ 25400 h 979875"/>
                  <a:gd name="connsiteX9" fmla="*/ 941982 w 1373782"/>
                  <a:gd name="connsiteY9" fmla="*/ 101600 h 979875"/>
                  <a:gd name="connsiteX10" fmla="*/ 1145182 w 1373782"/>
                  <a:gd name="connsiteY10" fmla="*/ 59267 h 979875"/>
                  <a:gd name="connsiteX11" fmla="*/ 1373782 w 1373782"/>
                  <a:gd name="connsiteY11" fmla="*/ 0 h 97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3782" h="979875">
                    <a:moveTo>
                      <a:pt x="1373782" y="0"/>
                    </a:moveTo>
                    <a:cubicBezTo>
                      <a:pt x="910937" y="205316"/>
                      <a:pt x="448093" y="410633"/>
                      <a:pt x="391648" y="423333"/>
                    </a:cubicBezTo>
                    <a:cubicBezTo>
                      <a:pt x="335203" y="436033"/>
                      <a:pt x="1002659" y="98778"/>
                      <a:pt x="1035115" y="76200"/>
                    </a:cubicBezTo>
                    <a:cubicBezTo>
                      <a:pt x="1067571" y="53622"/>
                      <a:pt x="716204" y="232834"/>
                      <a:pt x="586382" y="287867"/>
                    </a:cubicBezTo>
                    <a:cubicBezTo>
                      <a:pt x="456560" y="342900"/>
                      <a:pt x="353549" y="292100"/>
                      <a:pt x="256182" y="406400"/>
                    </a:cubicBezTo>
                    <a:cubicBezTo>
                      <a:pt x="158815" y="520700"/>
                      <a:pt x="20526" y="927100"/>
                      <a:pt x="2182" y="973667"/>
                    </a:cubicBezTo>
                    <a:cubicBezTo>
                      <a:pt x="-16163" y="1020234"/>
                      <a:pt x="85437" y="793045"/>
                      <a:pt x="146115" y="685800"/>
                    </a:cubicBezTo>
                    <a:cubicBezTo>
                      <a:pt x="206793" y="578555"/>
                      <a:pt x="219492" y="440267"/>
                      <a:pt x="366248" y="330200"/>
                    </a:cubicBezTo>
                    <a:cubicBezTo>
                      <a:pt x="513004" y="220133"/>
                      <a:pt x="930692" y="63500"/>
                      <a:pt x="1026648" y="25400"/>
                    </a:cubicBezTo>
                    <a:cubicBezTo>
                      <a:pt x="1122604" y="-12700"/>
                      <a:pt x="922226" y="95956"/>
                      <a:pt x="941982" y="101600"/>
                    </a:cubicBezTo>
                    <a:cubicBezTo>
                      <a:pt x="961738" y="107245"/>
                      <a:pt x="1077449" y="73378"/>
                      <a:pt x="1145182" y="59267"/>
                    </a:cubicBezTo>
                    <a:lnTo>
                      <a:pt x="137378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CB3EE8E8-C7C8-4730-81CD-66A1613B046B}"/>
                  </a:ext>
                </a:extLst>
              </p:cNvPr>
              <p:cNvSpPr/>
              <p:nvPr/>
            </p:nvSpPr>
            <p:spPr>
              <a:xfrm>
                <a:off x="2590763" y="1555419"/>
                <a:ext cx="1592066" cy="1218469"/>
              </a:xfrm>
              <a:custGeom>
                <a:avLst/>
                <a:gdLst>
                  <a:gd name="connsiteX0" fmla="*/ 1591770 w 1592066"/>
                  <a:gd name="connsiteY0" fmla="*/ 341114 h 1218469"/>
                  <a:gd name="connsiteX1" fmla="*/ 1363170 w 1592066"/>
                  <a:gd name="connsiteY1" fmla="*/ 53248 h 1218469"/>
                  <a:gd name="connsiteX2" fmla="*/ 1219237 w 1592066"/>
                  <a:gd name="connsiteY2" fmla="*/ 70181 h 1218469"/>
                  <a:gd name="connsiteX3" fmla="*/ 541904 w 1592066"/>
                  <a:gd name="connsiteY3" fmla="*/ 391914 h 1218469"/>
                  <a:gd name="connsiteX4" fmla="*/ 905970 w 1592066"/>
                  <a:gd name="connsiteY4" fmla="*/ 180248 h 1218469"/>
                  <a:gd name="connsiteX5" fmla="*/ 304837 w 1592066"/>
                  <a:gd name="connsiteY5" fmla="*/ 400381 h 1218469"/>
                  <a:gd name="connsiteX6" fmla="*/ 203237 w 1592066"/>
                  <a:gd name="connsiteY6" fmla="*/ 637448 h 1218469"/>
                  <a:gd name="connsiteX7" fmla="*/ 37 w 1592066"/>
                  <a:gd name="connsiteY7" fmla="*/ 1213181 h 1218469"/>
                  <a:gd name="connsiteX8" fmla="*/ 220170 w 1592066"/>
                  <a:gd name="connsiteY8" fmla="*/ 264914 h 1218469"/>
                  <a:gd name="connsiteX9" fmla="*/ 228637 w 1592066"/>
                  <a:gd name="connsiteY9" fmla="*/ 595114 h 1218469"/>
                  <a:gd name="connsiteX10" fmla="*/ 423370 w 1592066"/>
                  <a:gd name="connsiteY10" fmla="*/ 324181 h 1218469"/>
                  <a:gd name="connsiteX11" fmla="*/ 1202304 w 1592066"/>
                  <a:gd name="connsiteY11" fmla="*/ 44781 h 1218469"/>
                  <a:gd name="connsiteX12" fmla="*/ 1312370 w 1592066"/>
                  <a:gd name="connsiteY12" fmla="*/ 27848 h 1218469"/>
                  <a:gd name="connsiteX13" fmla="*/ 1591770 w 1592066"/>
                  <a:gd name="connsiteY13" fmla="*/ 341114 h 1218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066" h="1218469">
                    <a:moveTo>
                      <a:pt x="1591770" y="341114"/>
                    </a:moveTo>
                    <a:cubicBezTo>
                      <a:pt x="1600237" y="345347"/>
                      <a:pt x="1425259" y="98403"/>
                      <a:pt x="1363170" y="53248"/>
                    </a:cubicBezTo>
                    <a:cubicBezTo>
                      <a:pt x="1301081" y="8093"/>
                      <a:pt x="1356115" y="13737"/>
                      <a:pt x="1219237" y="70181"/>
                    </a:cubicBezTo>
                    <a:cubicBezTo>
                      <a:pt x="1082359" y="126625"/>
                      <a:pt x="594115" y="373570"/>
                      <a:pt x="541904" y="391914"/>
                    </a:cubicBezTo>
                    <a:cubicBezTo>
                      <a:pt x="489693" y="410259"/>
                      <a:pt x="945481" y="178837"/>
                      <a:pt x="905970" y="180248"/>
                    </a:cubicBezTo>
                    <a:cubicBezTo>
                      <a:pt x="866459" y="181659"/>
                      <a:pt x="421959" y="324181"/>
                      <a:pt x="304837" y="400381"/>
                    </a:cubicBezTo>
                    <a:cubicBezTo>
                      <a:pt x="187715" y="476581"/>
                      <a:pt x="254037" y="501981"/>
                      <a:pt x="203237" y="637448"/>
                    </a:cubicBezTo>
                    <a:cubicBezTo>
                      <a:pt x="152437" y="772915"/>
                      <a:pt x="-2785" y="1275270"/>
                      <a:pt x="37" y="1213181"/>
                    </a:cubicBezTo>
                    <a:cubicBezTo>
                      <a:pt x="2859" y="1151092"/>
                      <a:pt x="182070" y="367925"/>
                      <a:pt x="220170" y="264914"/>
                    </a:cubicBezTo>
                    <a:cubicBezTo>
                      <a:pt x="258270" y="161903"/>
                      <a:pt x="194770" y="585236"/>
                      <a:pt x="228637" y="595114"/>
                    </a:cubicBezTo>
                    <a:cubicBezTo>
                      <a:pt x="262504" y="604992"/>
                      <a:pt x="261092" y="415903"/>
                      <a:pt x="423370" y="324181"/>
                    </a:cubicBezTo>
                    <a:cubicBezTo>
                      <a:pt x="585648" y="232459"/>
                      <a:pt x="1054137" y="94170"/>
                      <a:pt x="1202304" y="44781"/>
                    </a:cubicBezTo>
                    <a:cubicBezTo>
                      <a:pt x="1350471" y="-4608"/>
                      <a:pt x="1243226" y="-17307"/>
                      <a:pt x="1312370" y="27848"/>
                    </a:cubicBezTo>
                    <a:cubicBezTo>
                      <a:pt x="1381514" y="73003"/>
                      <a:pt x="1583303" y="336881"/>
                      <a:pt x="1591770" y="341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3982AAC6-A2E3-46AD-93AD-455D8EEA736B}"/>
                  </a:ext>
                </a:extLst>
              </p:cNvPr>
              <p:cNvSpPr/>
              <p:nvPr/>
            </p:nvSpPr>
            <p:spPr>
              <a:xfrm>
                <a:off x="4105597" y="1379520"/>
                <a:ext cx="2032748" cy="1406765"/>
              </a:xfrm>
              <a:custGeom>
                <a:avLst/>
                <a:gdLst>
                  <a:gd name="connsiteX0" fmla="*/ 51536 w 2032748"/>
                  <a:gd name="connsiteY0" fmla="*/ 102147 h 1406765"/>
                  <a:gd name="connsiteX1" fmla="*/ 161603 w 2032748"/>
                  <a:gd name="connsiteY1" fmla="*/ 102147 h 1406765"/>
                  <a:gd name="connsiteX2" fmla="*/ 703470 w 2032748"/>
                  <a:gd name="connsiteY2" fmla="*/ 34413 h 1406765"/>
                  <a:gd name="connsiteX3" fmla="*/ 500270 w 2032748"/>
                  <a:gd name="connsiteY3" fmla="*/ 547 h 1406765"/>
                  <a:gd name="connsiteX4" fmla="*/ 965936 w 2032748"/>
                  <a:gd name="connsiteY4" fmla="*/ 59813 h 1406765"/>
                  <a:gd name="connsiteX5" fmla="*/ 1490870 w 2032748"/>
                  <a:gd name="connsiteY5" fmla="*/ 373080 h 1406765"/>
                  <a:gd name="connsiteX6" fmla="*/ 1355403 w 2032748"/>
                  <a:gd name="connsiteY6" fmla="*/ 279947 h 1406765"/>
                  <a:gd name="connsiteX7" fmla="*/ 1880336 w 2032748"/>
                  <a:gd name="connsiteY7" fmla="*/ 974213 h 1406765"/>
                  <a:gd name="connsiteX8" fmla="*/ 2032736 w 2032748"/>
                  <a:gd name="connsiteY8" fmla="*/ 1406013 h 1406765"/>
                  <a:gd name="connsiteX9" fmla="*/ 1888803 w 2032748"/>
                  <a:gd name="connsiteY9" fmla="*/ 1075813 h 1406765"/>
                  <a:gd name="connsiteX10" fmla="*/ 1880336 w 2032748"/>
                  <a:gd name="connsiteY10" fmla="*/ 965747 h 1406765"/>
                  <a:gd name="connsiteX11" fmla="*/ 1948070 w 2032748"/>
                  <a:gd name="connsiteY11" fmla="*/ 1025013 h 1406765"/>
                  <a:gd name="connsiteX12" fmla="*/ 1482403 w 2032748"/>
                  <a:gd name="connsiteY12" fmla="*/ 398480 h 1406765"/>
                  <a:gd name="connsiteX13" fmla="*/ 1186070 w 2032748"/>
                  <a:gd name="connsiteY13" fmla="*/ 169880 h 1406765"/>
                  <a:gd name="connsiteX14" fmla="*/ 906670 w 2032748"/>
                  <a:gd name="connsiteY14" fmla="*/ 119080 h 1406765"/>
                  <a:gd name="connsiteX15" fmla="*/ 51536 w 2032748"/>
                  <a:gd name="connsiteY15" fmla="*/ 102147 h 140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32748" h="1406765">
                    <a:moveTo>
                      <a:pt x="51536" y="102147"/>
                    </a:moveTo>
                    <a:cubicBezTo>
                      <a:pt x="-72642" y="99325"/>
                      <a:pt x="52947" y="113436"/>
                      <a:pt x="161603" y="102147"/>
                    </a:cubicBezTo>
                    <a:cubicBezTo>
                      <a:pt x="270259" y="90858"/>
                      <a:pt x="647025" y="51346"/>
                      <a:pt x="703470" y="34413"/>
                    </a:cubicBezTo>
                    <a:cubicBezTo>
                      <a:pt x="759915" y="17480"/>
                      <a:pt x="456526" y="-3686"/>
                      <a:pt x="500270" y="547"/>
                    </a:cubicBezTo>
                    <a:cubicBezTo>
                      <a:pt x="544014" y="4780"/>
                      <a:pt x="800836" y="-2276"/>
                      <a:pt x="965936" y="59813"/>
                    </a:cubicBezTo>
                    <a:cubicBezTo>
                      <a:pt x="1131036" y="121902"/>
                      <a:pt x="1425959" y="336391"/>
                      <a:pt x="1490870" y="373080"/>
                    </a:cubicBezTo>
                    <a:cubicBezTo>
                      <a:pt x="1555781" y="409769"/>
                      <a:pt x="1290492" y="179758"/>
                      <a:pt x="1355403" y="279947"/>
                    </a:cubicBezTo>
                    <a:cubicBezTo>
                      <a:pt x="1420314" y="380136"/>
                      <a:pt x="1767447" y="786535"/>
                      <a:pt x="1880336" y="974213"/>
                    </a:cubicBezTo>
                    <a:cubicBezTo>
                      <a:pt x="1993225" y="1161891"/>
                      <a:pt x="2031325" y="1389080"/>
                      <a:pt x="2032736" y="1406013"/>
                    </a:cubicBezTo>
                    <a:cubicBezTo>
                      <a:pt x="2034147" y="1422946"/>
                      <a:pt x="1914203" y="1149191"/>
                      <a:pt x="1888803" y="1075813"/>
                    </a:cubicBezTo>
                    <a:cubicBezTo>
                      <a:pt x="1863403" y="1002435"/>
                      <a:pt x="1870458" y="974213"/>
                      <a:pt x="1880336" y="965747"/>
                    </a:cubicBezTo>
                    <a:cubicBezTo>
                      <a:pt x="1890214" y="957281"/>
                      <a:pt x="2014392" y="1119557"/>
                      <a:pt x="1948070" y="1025013"/>
                    </a:cubicBezTo>
                    <a:cubicBezTo>
                      <a:pt x="1881748" y="930469"/>
                      <a:pt x="1609403" y="541002"/>
                      <a:pt x="1482403" y="398480"/>
                    </a:cubicBezTo>
                    <a:cubicBezTo>
                      <a:pt x="1355403" y="255958"/>
                      <a:pt x="1282025" y="216447"/>
                      <a:pt x="1186070" y="169880"/>
                    </a:cubicBezTo>
                    <a:cubicBezTo>
                      <a:pt x="1090115" y="123313"/>
                      <a:pt x="1094348" y="131780"/>
                      <a:pt x="906670" y="119080"/>
                    </a:cubicBezTo>
                    <a:cubicBezTo>
                      <a:pt x="718992" y="106380"/>
                      <a:pt x="175714" y="104969"/>
                      <a:pt x="51536" y="102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54DC1B83-A2B4-4461-BB7E-970F5553E618}"/>
                  </a:ext>
                </a:extLst>
              </p:cNvPr>
              <p:cNvSpPr/>
              <p:nvPr/>
            </p:nvSpPr>
            <p:spPr>
              <a:xfrm>
                <a:off x="3961821" y="1312254"/>
                <a:ext cx="689534" cy="186892"/>
              </a:xfrm>
              <a:custGeom>
                <a:avLst/>
                <a:gdLst>
                  <a:gd name="connsiteX0" fmla="*/ 579 w 689534"/>
                  <a:gd name="connsiteY0" fmla="*/ 127079 h 186892"/>
                  <a:gd name="connsiteX1" fmla="*/ 119112 w 689534"/>
                  <a:gd name="connsiteY1" fmla="*/ 118613 h 186892"/>
                  <a:gd name="connsiteX2" fmla="*/ 686379 w 689534"/>
                  <a:gd name="connsiteY2" fmla="*/ 79 h 186892"/>
                  <a:gd name="connsiteX3" fmla="*/ 339246 w 689534"/>
                  <a:gd name="connsiteY3" fmla="*/ 101679 h 186892"/>
                  <a:gd name="connsiteX4" fmla="*/ 144512 w 689534"/>
                  <a:gd name="connsiteY4" fmla="*/ 186346 h 186892"/>
                  <a:gd name="connsiteX5" fmla="*/ 76779 w 689534"/>
                  <a:gd name="connsiteY5" fmla="*/ 135546 h 186892"/>
                  <a:gd name="connsiteX6" fmla="*/ 579 w 689534"/>
                  <a:gd name="connsiteY6" fmla="*/ 127079 h 18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534" h="186892">
                    <a:moveTo>
                      <a:pt x="579" y="127079"/>
                    </a:moveTo>
                    <a:cubicBezTo>
                      <a:pt x="7635" y="124257"/>
                      <a:pt x="4812" y="139780"/>
                      <a:pt x="119112" y="118613"/>
                    </a:cubicBezTo>
                    <a:cubicBezTo>
                      <a:pt x="233412" y="97446"/>
                      <a:pt x="649690" y="2901"/>
                      <a:pt x="686379" y="79"/>
                    </a:cubicBezTo>
                    <a:cubicBezTo>
                      <a:pt x="723068" y="-2743"/>
                      <a:pt x="429557" y="70634"/>
                      <a:pt x="339246" y="101679"/>
                    </a:cubicBezTo>
                    <a:cubicBezTo>
                      <a:pt x="248935" y="132724"/>
                      <a:pt x="188256" y="180702"/>
                      <a:pt x="144512" y="186346"/>
                    </a:cubicBezTo>
                    <a:cubicBezTo>
                      <a:pt x="100768" y="191990"/>
                      <a:pt x="100768" y="152479"/>
                      <a:pt x="76779" y="135546"/>
                    </a:cubicBezTo>
                    <a:cubicBezTo>
                      <a:pt x="52790" y="118613"/>
                      <a:pt x="-6477" y="129901"/>
                      <a:pt x="579" y="1270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0000325E-552C-4CFB-93F9-3AC7E0C97EF5}"/>
                  </a:ext>
                </a:extLst>
              </p:cNvPr>
              <p:cNvSpPr/>
              <p:nvPr/>
            </p:nvSpPr>
            <p:spPr>
              <a:xfrm>
                <a:off x="4139171" y="1608018"/>
                <a:ext cx="1830557" cy="1118558"/>
              </a:xfrm>
              <a:custGeom>
                <a:avLst/>
                <a:gdLst>
                  <a:gd name="connsiteX0" fmla="*/ 1029 w 1830557"/>
                  <a:gd name="connsiteY0" fmla="*/ 144582 h 1118558"/>
                  <a:gd name="connsiteX1" fmla="*/ 847696 w 1830557"/>
                  <a:gd name="connsiteY1" fmla="*/ 26049 h 1118558"/>
                  <a:gd name="connsiteX2" fmla="*/ 636029 w 1830557"/>
                  <a:gd name="connsiteY2" fmla="*/ 26049 h 1118558"/>
                  <a:gd name="connsiteX3" fmla="*/ 1042429 w 1830557"/>
                  <a:gd name="connsiteY3" fmla="*/ 76849 h 1118558"/>
                  <a:gd name="connsiteX4" fmla="*/ 1465762 w 1830557"/>
                  <a:gd name="connsiteY4" fmla="*/ 347782 h 1118558"/>
                  <a:gd name="connsiteX5" fmla="*/ 1398029 w 1830557"/>
                  <a:gd name="connsiteY5" fmla="*/ 296982 h 1118558"/>
                  <a:gd name="connsiteX6" fmla="*/ 1736696 w 1830557"/>
                  <a:gd name="connsiteY6" fmla="*/ 762649 h 1118558"/>
                  <a:gd name="connsiteX7" fmla="*/ 1829829 w 1830557"/>
                  <a:gd name="connsiteY7" fmla="*/ 1118249 h 1118558"/>
                  <a:gd name="connsiteX8" fmla="*/ 1702829 w 1830557"/>
                  <a:gd name="connsiteY8" fmla="*/ 703382 h 1118558"/>
                  <a:gd name="connsiteX9" fmla="*/ 1177896 w 1830557"/>
                  <a:gd name="connsiteY9" fmla="*/ 68382 h 1118558"/>
                  <a:gd name="connsiteX10" fmla="*/ 873096 w 1830557"/>
                  <a:gd name="connsiteY10" fmla="*/ 85315 h 1118558"/>
                  <a:gd name="connsiteX11" fmla="*/ 881562 w 1830557"/>
                  <a:gd name="connsiteY11" fmla="*/ 110715 h 1118558"/>
                  <a:gd name="connsiteX12" fmla="*/ 678362 w 1830557"/>
                  <a:gd name="connsiteY12" fmla="*/ 649 h 1118558"/>
                  <a:gd name="connsiteX13" fmla="*/ 1029 w 1830557"/>
                  <a:gd name="connsiteY13" fmla="*/ 144582 h 111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30557" h="1118558">
                    <a:moveTo>
                      <a:pt x="1029" y="144582"/>
                    </a:moveTo>
                    <a:lnTo>
                      <a:pt x="847696" y="26049"/>
                    </a:lnTo>
                    <a:cubicBezTo>
                      <a:pt x="953529" y="6294"/>
                      <a:pt x="603574" y="17582"/>
                      <a:pt x="636029" y="26049"/>
                    </a:cubicBezTo>
                    <a:cubicBezTo>
                      <a:pt x="668485" y="34516"/>
                      <a:pt x="904140" y="23227"/>
                      <a:pt x="1042429" y="76849"/>
                    </a:cubicBezTo>
                    <a:cubicBezTo>
                      <a:pt x="1180718" y="130471"/>
                      <a:pt x="1406495" y="311093"/>
                      <a:pt x="1465762" y="347782"/>
                    </a:cubicBezTo>
                    <a:cubicBezTo>
                      <a:pt x="1525029" y="384471"/>
                      <a:pt x="1352873" y="227838"/>
                      <a:pt x="1398029" y="296982"/>
                    </a:cubicBezTo>
                    <a:cubicBezTo>
                      <a:pt x="1443185" y="366127"/>
                      <a:pt x="1664729" y="625771"/>
                      <a:pt x="1736696" y="762649"/>
                    </a:cubicBezTo>
                    <a:cubicBezTo>
                      <a:pt x="1808663" y="899527"/>
                      <a:pt x="1835474" y="1128127"/>
                      <a:pt x="1829829" y="1118249"/>
                    </a:cubicBezTo>
                    <a:cubicBezTo>
                      <a:pt x="1824185" y="1108371"/>
                      <a:pt x="1811484" y="878360"/>
                      <a:pt x="1702829" y="703382"/>
                    </a:cubicBezTo>
                    <a:cubicBezTo>
                      <a:pt x="1594174" y="528404"/>
                      <a:pt x="1316185" y="171393"/>
                      <a:pt x="1177896" y="68382"/>
                    </a:cubicBezTo>
                    <a:cubicBezTo>
                      <a:pt x="1039607" y="-34629"/>
                      <a:pt x="922485" y="78259"/>
                      <a:pt x="873096" y="85315"/>
                    </a:cubicBezTo>
                    <a:cubicBezTo>
                      <a:pt x="823707" y="92370"/>
                      <a:pt x="914018" y="124826"/>
                      <a:pt x="881562" y="110715"/>
                    </a:cubicBezTo>
                    <a:cubicBezTo>
                      <a:pt x="849106" y="96604"/>
                      <a:pt x="823706" y="-9229"/>
                      <a:pt x="678362" y="649"/>
                    </a:cubicBezTo>
                    <a:cubicBezTo>
                      <a:pt x="533018" y="10527"/>
                      <a:pt x="-27193" y="140349"/>
                      <a:pt x="1029" y="1445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7339EB4B-490D-49F6-834E-3B05570CEA0B}"/>
                  </a:ext>
                </a:extLst>
              </p:cNvPr>
              <p:cNvSpPr/>
              <p:nvPr/>
            </p:nvSpPr>
            <p:spPr>
              <a:xfrm>
                <a:off x="6095740" y="2190169"/>
                <a:ext cx="687987" cy="1264842"/>
              </a:xfrm>
              <a:custGeom>
                <a:avLst/>
                <a:gdLst>
                  <a:gd name="connsiteX0" fmla="*/ 260 w 687987"/>
                  <a:gd name="connsiteY0" fmla="*/ 11164 h 1264842"/>
                  <a:gd name="connsiteX1" fmla="*/ 330460 w 687987"/>
                  <a:gd name="connsiteY1" fmla="*/ 172031 h 1264842"/>
                  <a:gd name="connsiteX2" fmla="*/ 389727 w 687987"/>
                  <a:gd name="connsiteY2" fmla="*/ 426031 h 1264842"/>
                  <a:gd name="connsiteX3" fmla="*/ 364327 w 687987"/>
                  <a:gd name="connsiteY3" fmla="*/ 383698 h 1264842"/>
                  <a:gd name="connsiteX4" fmla="*/ 592927 w 687987"/>
                  <a:gd name="connsiteY4" fmla="*/ 849364 h 1264842"/>
                  <a:gd name="connsiteX5" fmla="*/ 686060 w 687987"/>
                  <a:gd name="connsiteY5" fmla="*/ 1264231 h 1264842"/>
                  <a:gd name="connsiteX6" fmla="*/ 516727 w 687987"/>
                  <a:gd name="connsiteY6" fmla="*/ 756231 h 1264842"/>
                  <a:gd name="connsiteX7" fmla="*/ 279660 w 687987"/>
                  <a:gd name="connsiteY7" fmla="*/ 95831 h 1264842"/>
                  <a:gd name="connsiteX8" fmla="*/ 260 w 687987"/>
                  <a:gd name="connsiteY8" fmla="*/ 11164 h 126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987" h="1264842">
                    <a:moveTo>
                      <a:pt x="260" y="11164"/>
                    </a:moveTo>
                    <a:cubicBezTo>
                      <a:pt x="8727" y="23864"/>
                      <a:pt x="265549" y="102887"/>
                      <a:pt x="330460" y="172031"/>
                    </a:cubicBezTo>
                    <a:cubicBezTo>
                      <a:pt x="395371" y="241175"/>
                      <a:pt x="384083" y="390753"/>
                      <a:pt x="389727" y="426031"/>
                    </a:cubicBezTo>
                    <a:cubicBezTo>
                      <a:pt x="395371" y="461309"/>
                      <a:pt x="330460" y="313142"/>
                      <a:pt x="364327" y="383698"/>
                    </a:cubicBezTo>
                    <a:cubicBezTo>
                      <a:pt x="398194" y="454254"/>
                      <a:pt x="539305" y="702609"/>
                      <a:pt x="592927" y="849364"/>
                    </a:cubicBezTo>
                    <a:cubicBezTo>
                      <a:pt x="646549" y="996120"/>
                      <a:pt x="698760" y="1279753"/>
                      <a:pt x="686060" y="1264231"/>
                    </a:cubicBezTo>
                    <a:cubicBezTo>
                      <a:pt x="673360" y="1248709"/>
                      <a:pt x="584460" y="950964"/>
                      <a:pt x="516727" y="756231"/>
                    </a:cubicBezTo>
                    <a:cubicBezTo>
                      <a:pt x="448994" y="561498"/>
                      <a:pt x="367149" y="218598"/>
                      <a:pt x="279660" y="95831"/>
                    </a:cubicBezTo>
                    <a:cubicBezTo>
                      <a:pt x="192171" y="-26936"/>
                      <a:pt x="-8207" y="-1536"/>
                      <a:pt x="260" y="111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7FC23101-D09D-4AB6-94EC-E1447B8E97D0}"/>
                  </a:ext>
                </a:extLst>
              </p:cNvPr>
              <p:cNvSpPr/>
              <p:nvPr/>
            </p:nvSpPr>
            <p:spPr>
              <a:xfrm>
                <a:off x="2843494" y="1786279"/>
                <a:ext cx="1432357" cy="655935"/>
              </a:xfrm>
              <a:custGeom>
                <a:avLst/>
                <a:gdLst>
                  <a:gd name="connsiteX0" fmla="*/ 1432173 w 1432357"/>
                  <a:gd name="connsiteY0" fmla="*/ 203388 h 655935"/>
                  <a:gd name="connsiteX1" fmla="*/ 1025773 w 1432357"/>
                  <a:gd name="connsiteY1" fmla="*/ 25588 h 655935"/>
                  <a:gd name="connsiteX2" fmla="*/ 653239 w 1432357"/>
                  <a:gd name="connsiteY2" fmla="*/ 152588 h 655935"/>
                  <a:gd name="connsiteX3" fmla="*/ 864906 w 1432357"/>
                  <a:gd name="connsiteY3" fmla="*/ 42521 h 655935"/>
                  <a:gd name="connsiteX4" fmla="*/ 339973 w 1432357"/>
                  <a:gd name="connsiteY4" fmla="*/ 330388 h 655935"/>
                  <a:gd name="connsiteX5" fmla="*/ 306106 w 1432357"/>
                  <a:gd name="connsiteY5" fmla="*/ 313454 h 655935"/>
                  <a:gd name="connsiteX6" fmla="*/ 43639 w 1432357"/>
                  <a:gd name="connsiteY6" fmla="*/ 474321 h 655935"/>
                  <a:gd name="connsiteX7" fmla="*/ 9773 w 1432357"/>
                  <a:gd name="connsiteY7" fmla="*/ 652121 h 655935"/>
                  <a:gd name="connsiteX8" fmla="*/ 145239 w 1432357"/>
                  <a:gd name="connsiteY8" fmla="*/ 296521 h 655935"/>
                  <a:gd name="connsiteX9" fmla="*/ 238373 w 1432357"/>
                  <a:gd name="connsiteY9" fmla="*/ 296521 h 655935"/>
                  <a:gd name="connsiteX10" fmla="*/ 585506 w 1432357"/>
                  <a:gd name="connsiteY10" fmla="*/ 161054 h 655935"/>
                  <a:gd name="connsiteX11" fmla="*/ 610906 w 1432357"/>
                  <a:gd name="connsiteY11" fmla="*/ 144121 h 655935"/>
                  <a:gd name="connsiteX12" fmla="*/ 974973 w 1432357"/>
                  <a:gd name="connsiteY12" fmla="*/ 188 h 655935"/>
                  <a:gd name="connsiteX13" fmla="*/ 1432173 w 1432357"/>
                  <a:gd name="connsiteY13" fmla="*/ 203388 h 65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32357" h="655935">
                    <a:moveTo>
                      <a:pt x="1432173" y="203388"/>
                    </a:moveTo>
                    <a:cubicBezTo>
                      <a:pt x="1440640" y="207621"/>
                      <a:pt x="1155595" y="34055"/>
                      <a:pt x="1025773" y="25588"/>
                    </a:cubicBezTo>
                    <a:cubicBezTo>
                      <a:pt x="895951" y="17121"/>
                      <a:pt x="680050" y="149766"/>
                      <a:pt x="653239" y="152588"/>
                    </a:cubicBezTo>
                    <a:cubicBezTo>
                      <a:pt x="626428" y="155410"/>
                      <a:pt x="917117" y="12888"/>
                      <a:pt x="864906" y="42521"/>
                    </a:cubicBezTo>
                    <a:cubicBezTo>
                      <a:pt x="812695" y="72154"/>
                      <a:pt x="433106" y="285233"/>
                      <a:pt x="339973" y="330388"/>
                    </a:cubicBezTo>
                    <a:cubicBezTo>
                      <a:pt x="246840" y="375544"/>
                      <a:pt x="355495" y="289465"/>
                      <a:pt x="306106" y="313454"/>
                    </a:cubicBezTo>
                    <a:cubicBezTo>
                      <a:pt x="256717" y="337443"/>
                      <a:pt x="93028" y="417877"/>
                      <a:pt x="43639" y="474321"/>
                    </a:cubicBezTo>
                    <a:cubicBezTo>
                      <a:pt x="-5750" y="530765"/>
                      <a:pt x="-7160" y="681754"/>
                      <a:pt x="9773" y="652121"/>
                    </a:cubicBezTo>
                    <a:cubicBezTo>
                      <a:pt x="26706" y="622488"/>
                      <a:pt x="107139" y="355788"/>
                      <a:pt x="145239" y="296521"/>
                    </a:cubicBezTo>
                    <a:cubicBezTo>
                      <a:pt x="183339" y="237254"/>
                      <a:pt x="164995" y="319099"/>
                      <a:pt x="238373" y="296521"/>
                    </a:cubicBezTo>
                    <a:cubicBezTo>
                      <a:pt x="311751" y="273943"/>
                      <a:pt x="523417" y="186454"/>
                      <a:pt x="585506" y="161054"/>
                    </a:cubicBezTo>
                    <a:cubicBezTo>
                      <a:pt x="647595" y="135654"/>
                      <a:pt x="545995" y="170932"/>
                      <a:pt x="610906" y="144121"/>
                    </a:cubicBezTo>
                    <a:cubicBezTo>
                      <a:pt x="675817" y="117310"/>
                      <a:pt x="839506" y="-5457"/>
                      <a:pt x="974973" y="188"/>
                    </a:cubicBezTo>
                    <a:cubicBezTo>
                      <a:pt x="1110440" y="5832"/>
                      <a:pt x="1423706" y="199155"/>
                      <a:pt x="1432173" y="2033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AC5ED215-BE87-4672-A385-8808672D2AA2}"/>
                  </a:ext>
                </a:extLst>
              </p:cNvPr>
              <p:cNvSpPr/>
              <p:nvPr/>
            </p:nvSpPr>
            <p:spPr>
              <a:xfrm>
                <a:off x="4230247" y="1491878"/>
                <a:ext cx="2018476" cy="1505545"/>
              </a:xfrm>
              <a:custGeom>
                <a:avLst/>
                <a:gdLst>
                  <a:gd name="connsiteX0" fmla="*/ 20020 w 2018476"/>
                  <a:gd name="connsiteY0" fmla="*/ 15189 h 1505545"/>
                  <a:gd name="connsiteX1" fmla="*/ 96220 w 2018476"/>
                  <a:gd name="connsiteY1" fmla="*/ 40589 h 1505545"/>
                  <a:gd name="connsiteX2" fmla="*/ 773553 w 2018476"/>
                  <a:gd name="connsiteY2" fmla="*/ 362322 h 1505545"/>
                  <a:gd name="connsiteX3" fmla="*/ 680420 w 2018476"/>
                  <a:gd name="connsiteY3" fmla="*/ 269189 h 1505545"/>
                  <a:gd name="connsiteX4" fmla="*/ 1196886 w 2018476"/>
                  <a:gd name="connsiteY4" fmla="*/ 531655 h 1505545"/>
                  <a:gd name="connsiteX5" fmla="*/ 1163020 w 2018476"/>
                  <a:gd name="connsiteY5" fmla="*/ 480855 h 1505545"/>
                  <a:gd name="connsiteX6" fmla="*/ 1340820 w 2018476"/>
                  <a:gd name="connsiteY6" fmla="*/ 641722 h 1505545"/>
                  <a:gd name="connsiteX7" fmla="*/ 1408553 w 2018476"/>
                  <a:gd name="connsiteY7" fmla="*/ 938055 h 1505545"/>
                  <a:gd name="connsiteX8" fmla="*/ 1383153 w 2018476"/>
                  <a:gd name="connsiteY8" fmla="*/ 751789 h 1505545"/>
                  <a:gd name="connsiteX9" fmla="*/ 1569420 w 2018476"/>
                  <a:gd name="connsiteY9" fmla="*/ 1107389 h 1505545"/>
                  <a:gd name="connsiteX10" fmla="*/ 1764153 w 2018476"/>
                  <a:gd name="connsiteY10" fmla="*/ 1386789 h 1505545"/>
                  <a:gd name="connsiteX11" fmla="*/ 1611753 w 2018476"/>
                  <a:gd name="connsiteY11" fmla="*/ 1175122 h 1505545"/>
                  <a:gd name="connsiteX12" fmla="*/ 2018153 w 2018476"/>
                  <a:gd name="connsiteY12" fmla="*/ 1505322 h 1505545"/>
                  <a:gd name="connsiteX13" fmla="*/ 1671020 w 2018476"/>
                  <a:gd name="connsiteY13" fmla="*/ 1115855 h 1505545"/>
                  <a:gd name="connsiteX14" fmla="*/ 1188420 w 2018476"/>
                  <a:gd name="connsiteY14" fmla="*/ 489322 h 1505545"/>
                  <a:gd name="connsiteX15" fmla="*/ 951353 w 2018476"/>
                  <a:gd name="connsiteY15" fmla="*/ 387722 h 1505545"/>
                  <a:gd name="connsiteX16" fmla="*/ 20020 w 2018476"/>
                  <a:gd name="connsiteY16" fmla="*/ 15189 h 150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476" h="1505545">
                    <a:moveTo>
                      <a:pt x="20020" y="15189"/>
                    </a:moveTo>
                    <a:cubicBezTo>
                      <a:pt x="-4675" y="-1039"/>
                      <a:pt x="-29369" y="-17266"/>
                      <a:pt x="96220" y="40589"/>
                    </a:cubicBezTo>
                    <a:cubicBezTo>
                      <a:pt x="221809" y="98444"/>
                      <a:pt x="676186" y="324222"/>
                      <a:pt x="773553" y="362322"/>
                    </a:cubicBezTo>
                    <a:cubicBezTo>
                      <a:pt x="870920" y="400422"/>
                      <a:pt x="609865" y="240967"/>
                      <a:pt x="680420" y="269189"/>
                    </a:cubicBezTo>
                    <a:cubicBezTo>
                      <a:pt x="750976" y="297411"/>
                      <a:pt x="1116453" y="496377"/>
                      <a:pt x="1196886" y="531655"/>
                    </a:cubicBezTo>
                    <a:cubicBezTo>
                      <a:pt x="1277319" y="566933"/>
                      <a:pt x="1139031" y="462511"/>
                      <a:pt x="1163020" y="480855"/>
                    </a:cubicBezTo>
                    <a:cubicBezTo>
                      <a:pt x="1187009" y="499199"/>
                      <a:pt x="1299898" y="565522"/>
                      <a:pt x="1340820" y="641722"/>
                    </a:cubicBezTo>
                    <a:cubicBezTo>
                      <a:pt x="1381742" y="717922"/>
                      <a:pt x="1401498" y="919711"/>
                      <a:pt x="1408553" y="938055"/>
                    </a:cubicBezTo>
                    <a:cubicBezTo>
                      <a:pt x="1415609" y="956400"/>
                      <a:pt x="1356342" y="723567"/>
                      <a:pt x="1383153" y="751789"/>
                    </a:cubicBezTo>
                    <a:cubicBezTo>
                      <a:pt x="1409964" y="780011"/>
                      <a:pt x="1505920" y="1001556"/>
                      <a:pt x="1569420" y="1107389"/>
                    </a:cubicBezTo>
                    <a:cubicBezTo>
                      <a:pt x="1632920" y="1213222"/>
                      <a:pt x="1757098" y="1375500"/>
                      <a:pt x="1764153" y="1386789"/>
                    </a:cubicBezTo>
                    <a:cubicBezTo>
                      <a:pt x="1771208" y="1398078"/>
                      <a:pt x="1569420" y="1155367"/>
                      <a:pt x="1611753" y="1175122"/>
                    </a:cubicBezTo>
                    <a:cubicBezTo>
                      <a:pt x="1654086" y="1194878"/>
                      <a:pt x="2008275" y="1515200"/>
                      <a:pt x="2018153" y="1505322"/>
                    </a:cubicBezTo>
                    <a:cubicBezTo>
                      <a:pt x="2028031" y="1495444"/>
                      <a:pt x="1809309" y="1285188"/>
                      <a:pt x="1671020" y="1115855"/>
                    </a:cubicBezTo>
                    <a:cubicBezTo>
                      <a:pt x="1532731" y="946522"/>
                      <a:pt x="1308364" y="610677"/>
                      <a:pt x="1188420" y="489322"/>
                    </a:cubicBezTo>
                    <a:cubicBezTo>
                      <a:pt x="1068476" y="367967"/>
                      <a:pt x="951353" y="387722"/>
                      <a:pt x="951353" y="387722"/>
                    </a:cubicBezTo>
                    <a:lnTo>
                      <a:pt x="20020" y="1518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13AB33F6-17F0-4623-B13B-F41D06387156}"/>
                  </a:ext>
                </a:extLst>
              </p:cNvPr>
              <p:cNvSpPr/>
              <p:nvPr/>
            </p:nvSpPr>
            <p:spPr>
              <a:xfrm>
                <a:off x="2412807" y="1945640"/>
                <a:ext cx="1839317" cy="1803659"/>
              </a:xfrm>
              <a:custGeom>
                <a:avLst/>
                <a:gdLst>
                  <a:gd name="connsiteX0" fmla="*/ 1839153 w 1839317"/>
                  <a:gd name="connsiteY0" fmla="*/ 91440 h 1803659"/>
                  <a:gd name="connsiteX1" fmla="*/ 1295593 w 1839317"/>
                  <a:gd name="connsiteY1" fmla="*/ 45720 h 1803659"/>
                  <a:gd name="connsiteX2" fmla="*/ 1463233 w 1839317"/>
                  <a:gd name="connsiteY2" fmla="*/ 45720 h 1803659"/>
                  <a:gd name="connsiteX3" fmla="*/ 1188913 w 1839317"/>
                  <a:gd name="connsiteY3" fmla="*/ 96520 h 1803659"/>
                  <a:gd name="connsiteX4" fmla="*/ 680913 w 1839317"/>
                  <a:gd name="connsiteY4" fmla="*/ 401320 h 1803659"/>
                  <a:gd name="connsiteX5" fmla="*/ 746953 w 1839317"/>
                  <a:gd name="connsiteY5" fmla="*/ 320040 h 1803659"/>
                  <a:gd name="connsiteX6" fmla="*/ 401513 w 1839317"/>
                  <a:gd name="connsiteY6" fmla="*/ 574040 h 1803659"/>
                  <a:gd name="connsiteX7" fmla="*/ 218633 w 1839317"/>
                  <a:gd name="connsiteY7" fmla="*/ 858520 h 1803659"/>
                  <a:gd name="connsiteX8" fmla="*/ 147513 w 1839317"/>
                  <a:gd name="connsiteY8" fmla="*/ 1193800 h 1803659"/>
                  <a:gd name="connsiteX9" fmla="*/ 238953 w 1839317"/>
                  <a:gd name="connsiteY9" fmla="*/ 767080 h 1803659"/>
                  <a:gd name="connsiteX10" fmla="*/ 177993 w 1839317"/>
                  <a:gd name="connsiteY10" fmla="*/ 873760 h 1803659"/>
                  <a:gd name="connsiteX11" fmla="*/ 10353 w 1839317"/>
                  <a:gd name="connsiteY11" fmla="*/ 1762760 h 1803659"/>
                  <a:gd name="connsiteX12" fmla="*/ 20513 w 1839317"/>
                  <a:gd name="connsiteY12" fmla="*/ 1630680 h 1803659"/>
                  <a:gd name="connsiteX13" fmla="*/ 40833 w 1839317"/>
                  <a:gd name="connsiteY13" fmla="*/ 1417320 h 1803659"/>
                  <a:gd name="connsiteX14" fmla="*/ 81473 w 1839317"/>
                  <a:gd name="connsiteY14" fmla="*/ 1000760 h 1803659"/>
                  <a:gd name="connsiteX15" fmla="*/ 106873 w 1839317"/>
                  <a:gd name="connsiteY15" fmla="*/ 1122680 h 1803659"/>
                  <a:gd name="connsiteX16" fmla="*/ 177993 w 1839317"/>
                  <a:gd name="connsiteY16" fmla="*/ 614680 h 1803659"/>
                  <a:gd name="connsiteX17" fmla="*/ 172913 w 1839317"/>
                  <a:gd name="connsiteY17" fmla="*/ 670560 h 1803659"/>
                  <a:gd name="connsiteX18" fmla="*/ 472633 w 1839317"/>
                  <a:gd name="connsiteY18" fmla="*/ 426720 h 1803659"/>
                  <a:gd name="connsiteX19" fmla="*/ 513273 w 1839317"/>
                  <a:gd name="connsiteY19" fmla="*/ 447040 h 1803659"/>
                  <a:gd name="connsiteX20" fmla="*/ 472633 w 1839317"/>
                  <a:gd name="connsiteY20" fmla="*/ 462280 h 1803659"/>
                  <a:gd name="connsiteX21" fmla="*/ 1072073 w 1839317"/>
                  <a:gd name="connsiteY21" fmla="*/ 132080 h 1803659"/>
                  <a:gd name="connsiteX22" fmla="*/ 1178753 w 1839317"/>
                  <a:gd name="connsiteY22" fmla="*/ 76200 h 1803659"/>
                  <a:gd name="connsiteX23" fmla="*/ 1351473 w 1839317"/>
                  <a:gd name="connsiteY23" fmla="*/ 0 h 1803659"/>
                  <a:gd name="connsiteX24" fmla="*/ 1839153 w 1839317"/>
                  <a:gd name="connsiteY24" fmla="*/ 91440 h 180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39317" h="1803659">
                    <a:moveTo>
                      <a:pt x="1839153" y="91440"/>
                    </a:moveTo>
                    <a:cubicBezTo>
                      <a:pt x="1829840" y="99060"/>
                      <a:pt x="1358246" y="53340"/>
                      <a:pt x="1295593" y="45720"/>
                    </a:cubicBezTo>
                    <a:cubicBezTo>
                      <a:pt x="1232940" y="38100"/>
                      <a:pt x="1481013" y="37253"/>
                      <a:pt x="1463233" y="45720"/>
                    </a:cubicBezTo>
                    <a:cubicBezTo>
                      <a:pt x="1445453" y="54187"/>
                      <a:pt x="1319300" y="37253"/>
                      <a:pt x="1188913" y="96520"/>
                    </a:cubicBezTo>
                    <a:cubicBezTo>
                      <a:pt x="1058526" y="155787"/>
                      <a:pt x="754573" y="364067"/>
                      <a:pt x="680913" y="401320"/>
                    </a:cubicBezTo>
                    <a:cubicBezTo>
                      <a:pt x="607253" y="438573"/>
                      <a:pt x="793520" y="291253"/>
                      <a:pt x="746953" y="320040"/>
                    </a:cubicBezTo>
                    <a:cubicBezTo>
                      <a:pt x="700386" y="348827"/>
                      <a:pt x="489566" y="484293"/>
                      <a:pt x="401513" y="574040"/>
                    </a:cubicBezTo>
                    <a:cubicBezTo>
                      <a:pt x="313460" y="663787"/>
                      <a:pt x="260966" y="755227"/>
                      <a:pt x="218633" y="858520"/>
                    </a:cubicBezTo>
                    <a:cubicBezTo>
                      <a:pt x="176300" y="961813"/>
                      <a:pt x="144126" y="1209040"/>
                      <a:pt x="147513" y="1193800"/>
                    </a:cubicBezTo>
                    <a:cubicBezTo>
                      <a:pt x="150900" y="1178560"/>
                      <a:pt x="233873" y="820420"/>
                      <a:pt x="238953" y="767080"/>
                    </a:cubicBezTo>
                    <a:cubicBezTo>
                      <a:pt x="244033" y="713740"/>
                      <a:pt x="216093" y="707813"/>
                      <a:pt x="177993" y="873760"/>
                    </a:cubicBezTo>
                    <a:cubicBezTo>
                      <a:pt x="139893" y="1039707"/>
                      <a:pt x="36600" y="1636607"/>
                      <a:pt x="10353" y="1762760"/>
                    </a:cubicBezTo>
                    <a:cubicBezTo>
                      <a:pt x="-15894" y="1888913"/>
                      <a:pt x="15433" y="1688253"/>
                      <a:pt x="20513" y="1630680"/>
                    </a:cubicBezTo>
                    <a:cubicBezTo>
                      <a:pt x="25593" y="1573107"/>
                      <a:pt x="30673" y="1522307"/>
                      <a:pt x="40833" y="1417320"/>
                    </a:cubicBezTo>
                    <a:cubicBezTo>
                      <a:pt x="50993" y="1312333"/>
                      <a:pt x="70466" y="1049867"/>
                      <a:pt x="81473" y="1000760"/>
                    </a:cubicBezTo>
                    <a:cubicBezTo>
                      <a:pt x="92480" y="951653"/>
                      <a:pt x="90786" y="1187027"/>
                      <a:pt x="106873" y="1122680"/>
                    </a:cubicBezTo>
                    <a:cubicBezTo>
                      <a:pt x="122960" y="1058333"/>
                      <a:pt x="166986" y="690033"/>
                      <a:pt x="177993" y="614680"/>
                    </a:cubicBezTo>
                    <a:cubicBezTo>
                      <a:pt x="189000" y="539327"/>
                      <a:pt x="123806" y="701887"/>
                      <a:pt x="172913" y="670560"/>
                    </a:cubicBezTo>
                    <a:cubicBezTo>
                      <a:pt x="222020" y="639233"/>
                      <a:pt x="415906" y="463973"/>
                      <a:pt x="472633" y="426720"/>
                    </a:cubicBezTo>
                    <a:cubicBezTo>
                      <a:pt x="529360" y="389467"/>
                      <a:pt x="513273" y="441113"/>
                      <a:pt x="513273" y="447040"/>
                    </a:cubicBezTo>
                    <a:cubicBezTo>
                      <a:pt x="513273" y="452967"/>
                      <a:pt x="379500" y="514773"/>
                      <a:pt x="472633" y="462280"/>
                    </a:cubicBezTo>
                    <a:cubicBezTo>
                      <a:pt x="565766" y="409787"/>
                      <a:pt x="954386" y="196427"/>
                      <a:pt x="1072073" y="132080"/>
                    </a:cubicBezTo>
                    <a:cubicBezTo>
                      <a:pt x="1189760" y="67733"/>
                      <a:pt x="1132186" y="98213"/>
                      <a:pt x="1178753" y="76200"/>
                    </a:cubicBezTo>
                    <a:cubicBezTo>
                      <a:pt x="1225320" y="54187"/>
                      <a:pt x="1243100" y="0"/>
                      <a:pt x="1351473" y="0"/>
                    </a:cubicBezTo>
                    <a:cubicBezTo>
                      <a:pt x="1459846" y="0"/>
                      <a:pt x="1848466" y="83820"/>
                      <a:pt x="1839153" y="914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147E29CB-88D7-41FF-BFD1-9567B2A6594A}"/>
                  </a:ext>
                </a:extLst>
              </p:cNvPr>
              <p:cNvSpPr/>
              <p:nvPr/>
            </p:nvSpPr>
            <p:spPr>
              <a:xfrm>
                <a:off x="4031882" y="1826031"/>
                <a:ext cx="1907604" cy="997415"/>
              </a:xfrm>
              <a:custGeom>
                <a:avLst/>
                <a:gdLst>
                  <a:gd name="connsiteX0" fmla="*/ 1638 w 1907604"/>
                  <a:gd name="connsiteY0" fmla="*/ 63729 h 997415"/>
                  <a:gd name="connsiteX1" fmla="*/ 595998 w 1907604"/>
                  <a:gd name="connsiteY1" fmla="*/ 23089 h 997415"/>
                  <a:gd name="connsiteX2" fmla="*/ 423278 w 1907604"/>
                  <a:gd name="connsiteY2" fmla="*/ 2769 h 997415"/>
                  <a:gd name="connsiteX3" fmla="*/ 789038 w 1907604"/>
                  <a:gd name="connsiteY3" fmla="*/ 84049 h 997415"/>
                  <a:gd name="connsiteX4" fmla="*/ 590918 w 1907604"/>
                  <a:gd name="connsiteY4" fmla="*/ 94209 h 997415"/>
                  <a:gd name="connsiteX5" fmla="*/ 1037958 w 1907604"/>
                  <a:gd name="connsiteY5" fmla="*/ 195809 h 997415"/>
                  <a:gd name="connsiteX6" fmla="*/ 1022718 w 1907604"/>
                  <a:gd name="connsiteY6" fmla="*/ 200889 h 997415"/>
                  <a:gd name="connsiteX7" fmla="*/ 1220838 w 1907604"/>
                  <a:gd name="connsiteY7" fmla="*/ 363449 h 997415"/>
                  <a:gd name="connsiteX8" fmla="*/ 1424038 w 1907604"/>
                  <a:gd name="connsiteY8" fmla="*/ 546329 h 997415"/>
                  <a:gd name="connsiteX9" fmla="*/ 1510398 w 1907604"/>
                  <a:gd name="connsiteY9" fmla="*/ 597129 h 997415"/>
                  <a:gd name="connsiteX10" fmla="*/ 1901558 w 1907604"/>
                  <a:gd name="connsiteY10" fmla="*/ 993369 h 997415"/>
                  <a:gd name="connsiteX11" fmla="*/ 1718678 w 1907604"/>
                  <a:gd name="connsiteY11" fmla="*/ 785089 h 997415"/>
                  <a:gd name="connsiteX12" fmla="*/ 1327518 w 1907604"/>
                  <a:gd name="connsiteY12" fmla="*/ 505689 h 997415"/>
                  <a:gd name="connsiteX13" fmla="*/ 1225918 w 1907604"/>
                  <a:gd name="connsiteY13" fmla="*/ 388849 h 997415"/>
                  <a:gd name="connsiteX14" fmla="*/ 677278 w 1907604"/>
                  <a:gd name="connsiteY14" fmla="*/ 99289 h 997415"/>
                  <a:gd name="connsiteX15" fmla="*/ 428358 w 1907604"/>
                  <a:gd name="connsiteY15" fmla="*/ 68809 h 997415"/>
                  <a:gd name="connsiteX16" fmla="*/ 1638 w 1907604"/>
                  <a:gd name="connsiteY16" fmla="*/ 63729 h 997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07604" h="997415">
                    <a:moveTo>
                      <a:pt x="1638" y="63729"/>
                    </a:moveTo>
                    <a:cubicBezTo>
                      <a:pt x="29578" y="56109"/>
                      <a:pt x="525725" y="33249"/>
                      <a:pt x="595998" y="23089"/>
                    </a:cubicBezTo>
                    <a:cubicBezTo>
                      <a:pt x="666271" y="12929"/>
                      <a:pt x="391105" y="-7391"/>
                      <a:pt x="423278" y="2769"/>
                    </a:cubicBezTo>
                    <a:cubicBezTo>
                      <a:pt x="455451" y="12929"/>
                      <a:pt x="761098" y="68809"/>
                      <a:pt x="789038" y="84049"/>
                    </a:cubicBezTo>
                    <a:cubicBezTo>
                      <a:pt x="816978" y="99289"/>
                      <a:pt x="549431" y="75582"/>
                      <a:pt x="590918" y="94209"/>
                    </a:cubicBezTo>
                    <a:cubicBezTo>
                      <a:pt x="632405" y="112836"/>
                      <a:pt x="965991" y="178029"/>
                      <a:pt x="1037958" y="195809"/>
                    </a:cubicBezTo>
                    <a:cubicBezTo>
                      <a:pt x="1109925" y="213589"/>
                      <a:pt x="992238" y="172949"/>
                      <a:pt x="1022718" y="200889"/>
                    </a:cubicBezTo>
                    <a:cubicBezTo>
                      <a:pt x="1053198" y="228829"/>
                      <a:pt x="1153951" y="305876"/>
                      <a:pt x="1220838" y="363449"/>
                    </a:cubicBezTo>
                    <a:cubicBezTo>
                      <a:pt x="1287725" y="421022"/>
                      <a:pt x="1375778" y="507382"/>
                      <a:pt x="1424038" y="546329"/>
                    </a:cubicBezTo>
                    <a:cubicBezTo>
                      <a:pt x="1472298" y="585276"/>
                      <a:pt x="1430811" y="522622"/>
                      <a:pt x="1510398" y="597129"/>
                    </a:cubicBezTo>
                    <a:cubicBezTo>
                      <a:pt x="1589985" y="671636"/>
                      <a:pt x="1866845" y="962042"/>
                      <a:pt x="1901558" y="993369"/>
                    </a:cubicBezTo>
                    <a:cubicBezTo>
                      <a:pt x="1936271" y="1024696"/>
                      <a:pt x="1814351" y="866369"/>
                      <a:pt x="1718678" y="785089"/>
                    </a:cubicBezTo>
                    <a:cubicBezTo>
                      <a:pt x="1623005" y="703809"/>
                      <a:pt x="1409645" y="571729"/>
                      <a:pt x="1327518" y="505689"/>
                    </a:cubicBezTo>
                    <a:cubicBezTo>
                      <a:pt x="1245391" y="439649"/>
                      <a:pt x="1334291" y="456582"/>
                      <a:pt x="1225918" y="388849"/>
                    </a:cubicBezTo>
                    <a:cubicBezTo>
                      <a:pt x="1117545" y="321116"/>
                      <a:pt x="810205" y="152629"/>
                      <a:pt x="677278" y="99289"/>
                    </a:cubicBezTo>
                    <a:cubicBezTo>
                      <a:pt x="544351" y="45949"/>
                      <a:pt x="546045" y="73889"/>
                      <a:pt x="428358" y="68809"/>
                    </a:cubicBezTo>
                    <a:cubicBezTo>
                      <a:pt x="310671" y="63729"/>
                      <a:pt x="-26302" y="71349"/>
                      <a:pt x="1638" y="637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F470A289-AD96-41D2-8DA3-8CBAD6F5FB50}"/>
                  </a:ext>
                </a:extLst>
              </p:cNvPr>
              <p:cNvSpPr/>
              <p:nvPr/>
            </p:nvSpPr>
            <p:spPr>
              <a:xfrm>
                <a:off x="6181808" y="2509310"/>
                <a:ext cx="716129" cy="2085248"/>
              </a:xfrm>
              <a:custGeom>
                <a:avLst/>
                <a:gdLst>
                  <a:gd name="connsiteX0" fmla="*/ 552 w 716129"/>
                  <a:gd name="connsiteY0" fmla="*/ 210 h 2085248"/>
                  <a:gd name="connsiteX1" fmla="*/ 259632 w 716129"/>
                  <a:gd name="connsiteY1" fmla="*/ 142450 h 2085248"/>
                  <a:gd name="connsiteX2" fmla="*/ 371392 w 716129"/>
                  <a:gd name="connsiteY2" fmla="*/ 355810 h 2085248"/>
                  <a:gd name="connsiteX3" fmla="*/ 340912 w 716129"/>
                  <a:gd name="connsiteY3" fmla="*/ 264370 h 2085248"/>
                  <a:gd name="connsiteX4" fmla="*/ 569512 w 716129"/>
                  <a:gd name="connsiteY4" fmla="*/ 1143210 h 2085248"/>
                  <a:gd name="connsiteX5" fmla="*/ 589832 w 716129"/>
                  <a:gd name="connsiteY5" fmla="*/ 1036530 h 2085248"/>
                  <a:gd name="connsiteX6" fmla="*/ 706672 w 716129"/>
                  <a:gd name="connsiteY6" fmla="*/ 1321010 h 2085248"/>
                  <a:gd name="connsiteX7" fmla="*/ 706672 w 716129"/>
                  <a:gd name="connsiteY7" fmla="*/ 1351490 h 2085248"/>
                  <a:gd name="connsiteX8" fmla="*/ 686352 w 716129"/>
                  <a:gd name="connsiteY8" fmla="*/ 1722330 h 2085248"/>
                  <a:gd name="connsiteX9" fmla="*/ 655872 w 716129"/>
                  <a:gd name="connsiteY9" fmla="*/ 1691850 h 2085248"/>
                  <a:gd name="connsiteX10" fmla="*/ 478072 w 716129"/>
                  <a:gd name="connsiteY10" fmla="*/ 2001730 h 2085248"/>
                  <a:gd name="connsiteX11" fmla="*/ 152952 w 716129"/>
                  <a:gd name="connsiteY11" fmla="*/ 2006810 h 2085248"/>
                  <a:gd name="connsiteX12" fmla="*/ 203752 w 716129"/>
                  <a:gd name="connsiteY12" fmla="*/ 1976330 h 2085248"/>
                  <a:gd name="connsiteX13" fmla="*/ 427272 w 716129"/>
                  <a:gd name="connsiteY13" fmla="*/ 1889970 h 2085248"/>
                  <a:gd name="connsiteX14" fmla="*/ 620312 w 716129"/>
                  <a:gd name="connsiteY14" fmla="*/ 1580090 h 2085248"/>
                  <a:gd name="connsiteX15" fmla="*/ 239312 w 716129"/>
                  <a:gd name="connsiteY15" fmla="*/ 2062690 h 2085248"/>
                  <a:gd name="connsiteX16" fmla="*/ 467912 w 716129"/>
                  <a:gd name="connsiteY16" fmla="*/ 1986490 h 2085248"/>
                  <a:gd name="connsiteX17" fmla="*/ 579672 w 716129"/>
                  <a:gd name="connsiteY17" fmla="*/ 1813770 h 2085248"/>
                  <a:gd name="connsiteX18" fmla="*/ 666032 w 716129"/>
                  <a:gd name="connsiteY18" fmla="*/ 1387050 h 2085248"/>
                  <a:gd name="connsiteX19" fmla="*/ 584752 w 716129"/>
                  <a:gd name="connsiteY19" fmla="*/ 1067010 h 2085248"/>
                  <a:gd name="connsiteX20" fmla="*/ 472992 w 716129"/>
                  <a:gd name="connsiteY20" fmla="*/ 569170 h 2085248"/>
                  <a:gd name="connsiteX21" fmla="*/ 335832 w 716129"/>
                  <a:gd name="connsiteY21" fmla="*/ 172930 h 2085248"/>
                  <a:gd name="connsiteX22" fmla="*/ 552 w 716129"/>
                  <a:gd name="connsiteY22" fmla="*/ 210 h 208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6129" h="2085248">
                    <a:moveTo>
                      <a:pt x="552" y="210"/>
                    </a:moveTo>
                    <a:cubicBezTo>
                      <a:pt x="-12148" y="-4870"/>
                      <a:pt x="197825" y="83183"/>
                      <a:pt x="259632" y="142450"/>
                    </a:cubicBezTo>
                    <a:cubicBezTo>
                      <a:pt x="321439" y="201717"/>
                      <a:pt x="357845" y="335490"/>
                      <a:pt x="371392" y="355810"/>
                    </a:cubicBezTo>
                    <a:cubicBezTo>
                      <a:pt x="384939" y="376130"/>
                      <a:pt x="307892" y="133137"/>
                      <a:pt x="340912" y="264370"/>
                    </a:cubicBezTo>
                    <a:cubicBezTo>
                      <a:pt x="373932" y="395603"/>
                      <a:pt x="528025" y="1014517"/>
                      <a:pt x="569512" y="1143210"/>
                    </a:cubicBezTo>
                    <a:cubicBezTo>
                      <a:pt x="610999" y="1271903"/>
                      <a:pt x="566972" y="1006897"/>
                      <a:pt x="589832" y="1036530"/>
                    </a:cubicBezTo>
                    <a:cubicBezTo>
                      <a:pt x="612692" y="1066163"/>
                      <a:pt x="687199" y="1268517"/>
                      <a:pt x="706672" y="1321010"/>
                    </a:cubicBezTo>
                    <a:cubicBezTo>
                      <a:pt x="726145" y="1373503"/>
                      <a:pt x="710059" y="1284603"/>
                      <a:pt x="706672" y="1351490"/>
                    </a:cubicBezTo>
                    <a:cubicBezTo>
                      <a:pt x="703285" y="1418377"/>
                      <a:pt x="694819" y="1665603"/>
                      <a:pt x="686352" y="1722330"/>
                    </a:cubicBezTo>
                    <a:cubicBezTo>
                      <a:pt x="677885" y="1779057"/>
                      <a:pt x="690585" y="1645283"/>
                      <a:pt x="655872" y="1691850"/>
                    </a:cubicBezTo>
                    <a:cubicBezTo>
                      <a:pt x="621159" y="1738417"/>
                      <a:pt x="561892" y="1949237"/>
                      <a:pt x="478072" y="2001730"/>
                    </a:cubicBezTo>
                    <a:cubicBezTo>
                      <a:pt x="394252" y="2054223"/>
                      <a:pt x="198672" y="2011043"/>
                      <a:pt x="152952" y="2006810"/>
                    </a:cubicBezTo>
                    <a:cubicBezTo>
                      <a:pt x="107232" y="2002577"/>
                      <a:pt x="158032" y="1995803"/>
                      <a:pt x="203752" y="1976330"/>
                    </a:cubicBezTo>
                    <a:cubicBezTo>
                      <a:pt x="249472" y="1956857"/>
                      <a:pt x="357845" y="1956010"/>
                      <a:pt x="427272" y="1889970"/>
                    </a:cubicBezTo>
                    <a:cubicBezTo>
                      <a:pt x="496699" y="1823930"/>
                      <a:pt x="651639" y="1551303"/>
                      <a:pt x="620312" y="1580090"/>
                    </a:cubicBezTo>
                    <a:cubicBezTo>
                      <a:pt x="588985" y="1608877"/>
                      <a:pt x="264712" y="1994957"/>
                      <a:pt x="239312" y="2062690"/>
                    </a:cubicBezTo>
                    <a:cubicBezTo>
                      <a:pt x="213912" y="2130423"/>
                      <a:pt x="411185" y="2027977"/>
                      <a:pt x="467912" y="1986490"/>
                    </a:cubicBezTo>
                    <a:cubicBezTo>
                      <a:pt x="524639" y="1945003"/>
                      <a:pt x="546652" y="1913677"/>
                      <a:pt x="579672" y="1813770"/>
                    </a:cubicBezTo>
                    <a:cubicBezTo>
                      <a:pt x="612692" y="1713863"/>
                      <a:pt x="665185" y="1511510"/>
                      <a:pt x="666032" y="1387050"/>
                    </a:cubicBezTo>
                    <a:cubicBezTo>
                      <a:pt x="666879" y="1262590"/>
                      <a:pt x="616925" y="1203323"/>
                      <a:pt x="584752" y="1067010"/>
                    </a:cubicBezTo>
                    <a:cubicBezTo>
                      <a:pt x="552579" y="930697"/>
                      <a:pt x="514479" y="718183"/>
                      <a:pt x="472992" y="569170"/>
                    </a:cubicBezTo>
                    <a:cubicBezTo>
                      <a:pt x="431505" y="420157"/>
                      <a:pt x="410339" y="267757"/>
                      <a:pt x="335832" y="172930"/>
                    </a:cubicBezTo>
                    <a:cubicBezTo>
                      <a:pt x="261325" y="78103"/>
                      <a:pt x="13252" y="5290"/>
                      <a:pt x="552" y="2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1F2DD923-0717-41B1-9839-59C41C578465}"/>
                  </a:ext>
                </a:extLst>
              </p:cNvPr>
              <p:cNvSpPr/>
              <p:nvPr/>
            </p:nvSpPr>
            <p:spPr>
              <a:xfrm>
                <a:off x="3787526" y="2168792"/>
                <a:ext cx="1728108" cy="621900"/>
              </a:xfrm>
              <a:custGeom>
                <a:avLst/>
                <a:gdLst>
                  <a:gd name="connsiteX0" fmla="*/ 83434 w 1728108"/>
                  <a:gd name="connsiteY0" fmla="*/ 368 h 621900"/>
                  <a:gd name="connsiteX1" fmla="*/ 144394 w 1728108"/>
                  <a:gd name="connsiteY1" fmla="*/ 20688 h 621900"/>
                  <a:gd name="connsiteX2" fmla="*/ 1002914 w 1728108"/>
                  <a:gd name="connsiteY2" fmla="*/ 71488 h 621900"/>
                  <a:gd name="connsiteX3" fmla="*/ 566034 w 1728108"/>
                  <a:gd name="connsiteY3" fmla="*/ 35928 h 621900"/>
                  <a:gd name="connsiteX4" fmla="*/ 936874 w 1728108"/>
                  <a:gd name="connsiteY4" fmla="*/ 76568 h 621900"/>
                  <a:gd name="connsiteX5" fmla="*/ 1211194 w 1728108"/>
                  <a:gd name="connsiteY5" fmla="*/ 239128 h 621900"/>
                  <a:gd name="connsiteX6" fmla="*/ 1099434 w 1728108"/>
                  <a:gd name="connsiteY6" fmla="*/ 147688 h 621900"/>
                  <a:gd name="connsiteX7" fmla="*/ 1709034 w 1728108"/>
                  <a:gd name="connsiteY7" fmla="*/ 569328 h 621900"/>
                  <a:gd name="connsiteX8" fmla="*/ 1587114 w 1728108"/>
                  <a:gd name="connsiteY8" fmla="*/ 457568 h 621900"/>
                  <a:gd name="connsiteX9" fmla="*/ 1719194 w 1728108"/>
                  <a:gd name="connsiteY9" fmla="*/ 620128 h 621900"/>
                  <a:gd name="connsiteX10" fmla="*/ 1449954 w 1728108"/>
                  <a:gd name="connsiteY10" fmla="*/ 330568 h 621900"/>
                  <a:gd name="connsiteX11" fmla="*/ 1292474 w 1728108"/>
                  <a:gd name="connsiteY11" fmla="*/ 244208 h 621900"/>
                  <a:gd name="connsiteX12" fmla="*/ 1140074 w 1728108"/>
                  <a:gd name="connsiteY12" fmla="*/ 107048 h 621900"/>
                  <a:gd name="connsiteX13" fmla="*/ 987674 w 1728108"/>
                  <a:gd name="connsiteY13" fmla="*/ 35928 h 621900"/>
                  <a:gd name="connsiteX14" fmla="*/ 83434 w 1728108"/>
                  <a:gd name="connsiteY14" fmla="*/ 368 h 6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8108" h="621900">
                    <a:moveTo>
                      <a:pt x="83434" y="368"/>
                    </a:moveTo>
                    <a:cubicBezTo>
                      <a:pt x="-57113" y="-2172"/>
                      <a:pt x="-8853" y="8835"/>
                      <a:pt x="144394" y="20688"/>
                    </a:cubicBezTo>
                    <a:cubicBezTo>
                      <a:pt x="297641" y="32541"/>
                      <a:pt x="932641" y="68948"/>
                      <a:pt x="1002914" y="71488"/>
                    </a:cubicBezTo>
                    <a:cubicBezTo>
                      <a:pt x="1073187" y="74028"/>
                      <a:pt x="577041" y="35081"/>
                      <a:pt x="566034" y="35928"/>
                    </a:cubicBezTo>
                    <a:cubicBezTo>
                      <a:pt x="555027" y="36775"/>
                      <a:pt x="829347" y="42701"/>
                      <a:pt x="936874" y="76568"/>
                    </a:cubicBezTo>
                    <a:cubicBezTo>
                      <a:pt x="1044401" y="110435"/>
                      <a:pt x="1184101" y="227275"/>
                      <a:pt x="1211194" y="239128"/>
                    </a:cubicBezTo>
                    <a:cubicBezTo>
                      <a:pt x="1238287" y="250981"/>
                      <a:pt x="1016461" y="92655"/>
                      <a:pt x="1099434" y="147688"/>
                    </a:cubicBezTo>
                    <a:cubicBezTo>
                      <a:pt x="1182407" y="202721"/>
                      <a:pt x="1627754" y="517681"/>
                      <a:pt x="1709034" y="569328"/>
                    </a:cubicBezTo>
                    <a:cubicBezTo>
                      <a:pt x="1790314" y="620975"/>
                      <a:pt x="1585421" y="449101"/>
                      <a:pt x="1587114" y="457568"/>
                    </a:cubicBezTo>
                    <a:cubicBezTo>
                      <a:pt x="1588807" y="466035"/>
                      <a:pt x="1742054" y="641295"/>
                      <a:pt x="1719194" y="620128"/>
                    </a:cubicBezTo>
                    <a:cubicBezTo>
                      <a:pt x="1696334" y="598961"/>
                      <a:pt x="1521074" y="393221"/>
                      <a:pt x="1449954" y="330568"/>
                    </a:cubicBezTo>
                    <a:cubicBezTo>
                      <a:pt x="1378834" y="267915"/>
                      <a:pt x="1344121" y="281461"/>
                      <a:pt x="1292474" y="244208"/>
                    </a:cubicBezTo>
                    <a:cubicBezTo>
                      <a:pt x="1240827" y="206955"/>
                      <a:pt x="1190874" y="141761"/>
                      <a:pt x="1140074" y="107048"/>
                    </a:cubicBezTo>
                    <a:cubicBezTo>
                      <a:pt x="1089274" y="72335"/>
                      <a:pt x="1161240" y="50321"/>
                      <a:pt x="987674" y="35928"/>
                    </a:cubicBezTo>
                    <a:cubicBezTo>
                      <a:pt x="814108" y="21535"/>
                      <a:pt x="223981" y="2908"/>
                      <a:pt x="83434" y="3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9A22C409-0647-4CA8-B847-1CE596778B1C}"/>
                  </a:ext>
                </a:extLst>
              </p:cNvPr>
              <p:cNvSpPr/>
              <p:nvPr/>
            </p:nvSpPr>
            <p:spPr>
              <a:xfrm>
                <a:off x="3950964" y="2273236"/>
                <a:ext cx="1818053" cy="1066384"/>
              </a:xfrm>
              <a:custGeom>
                <a:avLst/>
                <a:gdLst>
                  <a:gd name="connsiteX0" fmla="*/ 1276 w 1818053"/>
                  <a:gd name="connsiteY0" fmla="*/ 2604 h 1066384"/>
                  <a:gd name="connsiteX1" fmla="*/ 961396 w 1818053"/>
                  <a:gd name="connsiteY1" fmla="*/ 236284 h 1066384"/>
                  <a:gd name="connsiteX2" fmla="*/ 773436 w 1818053"/>
                  <a:gd name="connsiteY2" fmla="*/ 165164 h 1066384"/>
                  <a:gd name="connsiteX3" fmla="*/ 1230636 w 1818053"/>
                  <a:gd name="connsiteY3" fmla="*/ 652844 h 1066384"/>
                  <a:gd name="connsiteX4" fmla="*/ 1139196 w 1818053"/>
                  <a:gd name="connsiteY4" fmla="*/ 586804 h 1066384"/>
                  <a:gd name="connsiteX5" fmla="*/ 1814836 w 1818053"/>
                  <a:gd name="connsiteY5" fmla="*/ 1064324 h 1066384"/>
                  <a:gd name="connsiteX6" fmla="*/ 1383036 w 1818053"/>
                  <a:gd name="connsiteY6" fmla="*/ 754444 h 1066384"/>
                  <a:gd name="connsiteX7" fmla="*/ 1113796 w 1818053"/>
                  <a:gd name="connsiteY7" fmla="*/ 622364 h 1066384"/>
                  <a:gd name="connsiteX8" fmla="*/ 1144276 w 1818053"/>
                  <a:gd name="connsiteY8" fmla="*/ 703644 h 1066384"/>
                  <a:gd name="connsiteX9" fmla="*/ 869956 w 1818053"/>
                  <a:gd name="connsiteY9" fmla="*/ 444564 h 1066384"/>
                  <a:gd name="connsiteX10" fmla="*/ 1443996 w 1818053"/>
                  <a:gd name="connsiteY10" fmla="*/ 698564 h 1066384"/>
                  <a:gd name="connsiteX11" fmla="*/ 1052836 w 1818053"/>
                  <a:gd name="connsiteY11" fmla="*/ 363284 h 1066384"/>
                  <a:gd name="connsiteX12" fmla="*/ 763276 w 1818053"/>
                  <a:gd name="connsiteY12" fmla="*/ 124524 h 1066384"/>
                  <a:gd name="connsiteX13" fmla="*/ 1276 w 1818053"/>
                  <a:gd name="connsiteY13" fmla="*/ 2604 h 106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18053" h="1066384">
                    <a:moveTo>
                      <a:pt x="1276" y="2604"/>
                    </a:moveTo>
                    <a:cubicBezTo>
                      <a:pt x="34296" y="21231"/>
                      <a:pt x="832703" y="209191"/>
                      <a:pt x="961396" y="236284"/>
                    </a:cubicBezTo>
                    <a:cubicBezTo>
                      <a:pt x="1090089" y="263377"/>
                      <a:pt x="728563" y="95737"/>
                      <a:pt x="773436" y="165164"/>
                    </a:cubicBezTo>
                    <a:cubicBezTo>
                      <a:pt x="818309" y="234591"/>
                      <a:pt x="1169676" y="582571"/>
                      <a:pt x="1230636" y="652844"/>
                    </a:cubicBezTo>
                    <a:cubicBezTo>
                      <a:pt x="1291596" y="723117"/>
                      <a:pt x="1139196" y="586804"/>
                      <a:pt x="1139196" y="586804"/>
                    </a:cubicBezTo>
                    <a:lnTo>
                      <a:pt x="1814836" y="1064324"/>
                    </a:lnTo>
                    <a:cubicBezTo>
                      <a:pt x="1855476" y="1092264"/>
                      <a:pt x="1499876" y="828104"/>
                      <a:pt x="1383036" y="754444"/>
                    </a:cubicBezTo>
                    <a:cubicBezTo>
                      <a:pt x="1266196" y="680784"/>
                      <a:pt x="1153589" y="630831"/>
                      <a:pt x="1113796" y="622364"/>
                    </a:cubicBezTo>
                    <a:cubicBezTo>
                      <a:pt x="1074003" y="613897"/>
                      <a:pt x="1184916" y="733277"/>
                      <a:pt x="1144276" y="703644"/>
                    </a:cubicBezTo>
                    <a:cubicBezTo>
                      <a:pt x="1103636" y="674011"/>
                      <a:pt x="820003" y="445411"/>
                      <a:pt x="869956" y="444564"/>
                    </a:cubicBezTo>
                    <a:cubicBezTo>
                      <a:pt x="919909" y="443717"/>
                      <a:pt x="1413516" y="712111"/>
                      <a:pt x="1443996" y="698564"/>
                    </a:cubicBezTo>
                    <a:cubicBezTo>
                      <a:pt x="1474476" y="685017"/>
                      <a:pt x="1166289" y="458957"/>
                      <a:pt x="1052836" y="363284"/>
                    </a:cubicBezTo>
                    <a:cubicBezTo>
                      <a:pt x="939383" y="267611"/>
                      <a:pt x="941076" y="179557"/>
                      <a:pt x="763276" y="124524"/>
                    </a:cubicBezTo>
                    <a:cubicBezTo>
                      <a:pt x="585476" y="69491"/>
                      <a:pt x="-31744" y="-16023"/>
                      <a:pt x="1276" y="26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2431A8BB-6847-42D7-9FB1-39AB1C862CBD}"/>
                  </a:ext>
                </a:extLst>
              </p:cNvPr>
              <p:cNvSpPr/>
              <p:nvPr/>
            </p:nvSpPr>
            <p:spPr>
              <a:xfrm>
                <a:off x="3682833" y="2328119"/>
                <a:ext cx="1007798" cy="180132"/>
              </a:xfrm>
              <a:custGeom>
                <a:avLst/>
                <a:gdLst>
                  <a:gd name="connsiteX0" fmla="*/ 167 w 1007798"/>
                  <a:gd name="connsiteY0" fmla="*/ 180131 h 180132"/>
                  <a:gd name="connsiteX1" fmla="*/ 377992 w 1007798"/>
                  <a:gd name="connsiteY1" fmla="*/ 11856 h 180132"/>
                  <a:gd name="connsiteX2" fmla="*/ 181142 w 1007798"/>
                  <a:gd name="connsiteY2" fmla="*/ 53131 h 180132"/>
                  <a:gd name="connsiteX3" fmla="*/ 495467 w 1007798"/>
                  <a:gd name="connsiteY3" fmla="*/ 43606 h 180132"/>
                  <a:gd name="connsiteX4" fmla="*/ 1006642 w 1007798"/>
                  <a:gd name="connsiteY4" fmla="*/ 100756 h 180132"/>
                  <a:gd name="connsiteX5" fmla="*/ 628817 w 1007798"/>
                  <a:gd name="connsiteY5" fmla="*/ 34081 h 180132"/>
                  <a:gd name="connsiteX6" fmla="*/ 431967 w 1007798"/>
                  <a:gd name="connsiteY6" fmla="*/ 8681 h 180132"/>
                  <a:gd name="connsiteX7" fmla="*/ 167 w 1007798"/>
                  <a:gd name="connsiteY7" fmla="*/ 180131 h 180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7798" h="180132">
                    <a:moveTo>
                      <a:pt x="167" y="180131"/>
                    </a:moveTo>
                    <a:cubicBezTo>
                      <a:pt x="-8829" y="180660"/>
                      <a:pt x="347830" y="33023"/>
                      <a:pt x="377992" y="11856"/>
                    </a:cubicBezTo>
                    <a:cubicBezTo>
                      <a:pt x="408154" y="-9311"/>
                      <a:pt x="161563" y="47839"/>
                      <a:pt x="181142" y="53131"/>
                    </a:cubicBezTo>
                    <a:cubicBezTo>
                      <a:pt x="200721" y="58423"/>
                      <a:pt x="357884" y="35669"/>
                      <a:pt x="495467" y="43606"/>
                    </a:cubicBezTo>
                    <a:cubicBezTo>
                      <a:pt x="633050" y="51543"/>
                      <a:pt x="984417" y="102343"/>
                      <a:pt x="1006642" y="100756"/>
                    </a:cubicBezTo>
                    <a:cubicBezTo>
                      <a:pt x="1028867" y="99169"/>
                      <a:pt x="724596" y="49427"/>
                      <a:pt x="628817" y="34081"/>
                    </a:cubicBezTo>
                    <a:cubicBezTo>
                      <a:pt x="533038" y="18735"/>
                      <a:pt x="534096" y="-16190"/>
                      <a:pt x="431967" y="8681"/>
                    </a:cubicBezTo>
                    <a:cubicBezTo>
                      <a:pt x="329838" y="33552"/>
                      <a:pt x="9163" y="179602"/>
                      <a:pt x="167" y="180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9107F64F-AB0F-45B1-848C-9937277629C5}"/>
                  </a:ext>
                </a:extLst>
              </p:cNvPr>
              <p:cNvSpPr/>
              <p:nvPr/>
            </p:nvSpPr>
            <p:spPr>
              <a:xfrm>
                <a:off x="3141877" y="2265477"/>
                <a:ext cx="1134436" cy="253728"/>
              </a:xfrm>
              <a:custGeom>
                <a:avLst/>
                <a:gdLst>
                  <a:gd name="connsiteX0" fmla="*/ 1115798 w 1134436"/>
                  <a:gd name="connsiteY0" fmla="*/ 249123 h 253728"/>
                  <a:gd name="connsiteX1" fmla="*/ 1036423 w 1134436"/>
                  <a:gd name="connsiteY1" fmla="*/ 182448 h 253728"/>
                  <a:gd name="connsiteX2" fmla="*/ 706223 w 1134436"/>
                  <a:gd name="connsiteY2" fmla="*/ 45923 h 253728"/>
                  <a:gd name="connsiteX3" fmla="*/ 214098 w 1134436"/>
                  <a:gd name="connsiteY3" fmla="*/ 45923 h 253728"/>
                  <a:gd name="connsiteX4" fmla="*/ 569698 w 1134436"/>
                  <a:gd name="connsiteY4" fmla="*/ 33223 h 253728"/>
                  <a:gd name="connsiteX5" fmla="*/ 90273 w 1134436"/>
                  <a:gd name="connsiteY5" fmla="*/ 42748 h 253728"/>
                  <a:gd name="connsiteX6" fmla="*/ 4548 w 1134436"/>
                  <a:gd name="connsiteY6" fmla="*/ 188798 h 253728"/>
                  <a:gd name="connsiteX7" fmla="*/ 156948 w 1134436"/>
                  <a:gd name="connsiteY7" fmla="*/ 23698 h 253728"/>
                  <a:gd name="connsiteX8" fmla="*/ 429998 w 1134436"/>
                  <a:gd name="connsiteY8" fmla="*/ 4648 h 253728"/>
                  <a:gd name="connsiteX9" fmla="*/ 731623 w 1134436"/>
                  <a:gd name="connsiteY9" fmla="*/ 58623 h 253728"/>
                  <a:gd name="connsiteX10" fmla="*/ 1115798 w 1134436"/>
                  <a:gd name="connsiteY10" fmla="*/ 249123 h 25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4436" h="253728">
                    <a:moveTo>
                      <a:pt x="1115798" y="249123"/>
                    </a:moveTo>
                    <a:cubicBezTo>
                      <a:pt x="1166598" y="269760"/>
                      <a:pt x="1104685" y="216315"/>
                      <a:pt x="1036423" y="182448"/>
                    </a:cubicBezTo>
                    <a:cubicBezTo>
                      <a:pt x="968161" y="148581"/>
                      <a:pt x="843277" y="68677"/>
                      <a:pt x="706223" y="45923"/>
                    </a:cubicBezTo>
                    <a:cubicBezTo>
                      <a:pt x="569169" y="23169"/>
                      <a:pt x="236852" y="48040"/>
                      <a:pt x="214098" y="45923"/>
                    </a:cubicBezTo>
                    <a:cubicBezTo>
                      <a:pt x="191344" y="43806"/>
                      <a:pt x="590335" y="33752"/>
                      <a:pt x="569698" y="33223"/>
                    </a:cubicBezTo>
                    <a:cubicBezTo>
                      <a:pt x="549061" y="32694"/>
                      <a:pt x="184465" y="16819"/>
                      <a:pt x="90273" y="42748"/>
                    </a:cubicBezTo>
                    <a:cubicBezTo>
                      <a:pt x="-3919" y="68677"/>
                      <a:pt x="-6565" y="191973"/>
                      <a:pt x="4548" y="188798"/>
                    </a:cubicBezTo>
                    <a:cubicBezTo>
                      <a:pt x="15661" y="185623"/>
                      <a:pt x="86040" y="54390"/>
                      <a:pt x="156948" y="23698"/>
                    </a:cubicBezTo>
                    <a:cubicBezTo>
                      <a:pt x="227856" y="-6994"/>
                      <a:pt x="334219" y="-1173"/>
                      <a:pt x="429998" y="4648"/>
                    </a:cubicBezTo>
                    <a:cubicBezTo>
                      <a:pt x="525777" y="10469"/>
                      <a:pt x="615735" y="22110"/>
                      <a:pt x="731623" y="58623"/>
                    </a:cubicBezTo>
                    <a:cubicBezTo>
                      <a:pt x="847511" y="95136"/>
                      <a:pt x="1064998" y="228486"/>
                      <a:pt x="1115798" y="2491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D8A60895-5F7A-4FB3-B49C-DB1CD2525FE9}"/>
                  </a:ext>
                </a:extLst>
              </p:cNvPr>
              <p:cNvSpPr/>
              <p:nvPr/>
            </p:nvSpPr>
            <p:spPr>
              <a:xfrm>
                <a:off x="3978773" y="1698045"/>
                <a:ext cx="644761" cy="611897"/>
              </a:xfrm>
              <a:custGeom>
                <a:avLst/>
                <a:gdLst>
                  <a:gd name="connsiteX0" fmla="*/ 638947 w 644761"/>
                  <a:gd name="connsiteY0" fmla="*/ 608275 h 611897"/>
                  <a:gd name="connsiteX1" fmla="*/ 598307 w 644761"/>
                  <a:gd name="connsiteY1" fmla="*/ 567635 h 611897"/>
                  <a:gd name="connsiteX2" fmla="*/ 384947 w 644761"/>
                  <a:gd name="connsiteY2" fmla="*/ 359355 h 611897"/>
                  <a:gd name="connsiteX3" fmla="*/ 105547 w 644761"/>
                  <a:gd name="connsiteY3" fmla="*/ 54555 h 611897"/>
                  <a:gd name="connsiteX4" fmla="*/ 384947 w 644761"/>
                  <a:gd name="connsiteY4" fmla="*/ 267915 h 611897"/>
                  <a:gd name="connsiteX5" fmla="*/ 344307 w 644761"/>
                  <a:gd name="connsiteY5" fmla="*/ 267915 h 611897"/>
                  <a:gd name="connsiteX6" fmla="*/ 3947 w 644761"/>
                  <a:gd name="connsiteY6" fmla="*/ 3755 h 611897"/>
                  <a:gd name="connsiteX7" fmla="*/ 176667 w 644761"/>
                  <a:gd name="connsiteY7" fmla="*/ 135835 h 611897"/>
                  <a:gd name="connsiteX8" fmla="*/ 445907 w 644761"/>
                  <a:gd name="connsiteY8" fmla="*/ 455875 h 611897"/>
                  <a:gd name="connsiteX9" fmla="*/ 638947 w 644761"/>
                  <a:gd name="connsiteY9" fmla="*/ 608275 h 61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4761" h="611897">
                    <a:moveTo>
                      <a:pt x="638947" y="608275"/>
                    </a:moveTo>
                    <a:cubicBezTo>
                      <a:pt x="664347" y="626902"/>
                      <a:pt x="598307" y="567635"/>
                      <a:pt x="598307" y="567635"/>
                    </a:cubicBezTo>
                    <a:cubicBezTo>
                      <a:pt x="555974" y="526148"/>
                      <a:pt x="467074" y="444868"/>
                      <a:pt x="384947" y="359355"/>
                    </a:cubicBezTo>
                    <a:cubicBezTo>
                      <a:pt x="302820" y="273842"/>
                      <a:pt x="105547" y="69795"/>
                      <a:pt x="105547" y="54555"/>
                    </a:cubicBezTo>
                    <a:cubicBezTo>
                      <a:pt x="105547" y="39315"/>
                      <a:pt x="345154" y="232355"/>
                      <a:pt x="384947" y="267915"/>
                    </a:cubicBezTo>
                    <a:cubicBezTo>
                      <a:pt x="424740" y="303475"/>
                      <a:pt x="407807" y="311942"/>
                      <a:pt x="344307" y="267915"/>
                    </a:cubicBezTo>
                    <a:cubicBezTo>
                      <a:pt x="280807" y="223888"/>
                      <a:pt x="31887" y="25768"/>
                      <a:pt x="3947" y="3755"/>
                    </a:cubicBezTo>
                    <a:cubicBezTo>
                      <a:pt x="-23993" y="-18258"/>
                      <a:pt x="103007" y="60482"/>
                      <a:pt x="176667" y="135835"/>
                    </a:cubicBezTo>
                    <a:cubicBezTo>
                      <a:pt x="250327" y="211188"/>
                      <a:pt x="368014" y="378828"/>
                      <a:pt x="445907" y="455875"/>
                    </a:cubicBezTo>
                    <a:cubicBezTo>
                      <a:pt x="523800" y="532922"/>
                      <a:pt x="613547" y="589648"/>
                      <a:pt x="638947" y="6082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9A655279-9BD9-4C43-82B8-5D781B847424}"/>
                  </a:ext>
                </a:extLst>
              </p:cNvPr>
              <p:cNvSpPr/>
              <p:nvPr/>
            </p:nvSpPr>
            <p:spPr>
              <a:xfrm>
                <a:off x="3630558" y="2012624"/>
                <a:ext cx="1125663" cy="269062"/>
              </a:xfrm>
              <a:custGeom>
                <a:avLst/>
                <a:gdLst>
                  <a:gd name="connsiteX0" fmla="*/ 1642 w 1125663"/>
                  <a:gd name="connsiteY0" fmla="*/ 268296 h 269062"/>
                  <a:gd name="connsiteX1" fmla="*/ 656962 w 1125663"/>
                  <a:gd name="connsiteY1" fmla="*/ 105736 h 269062"/>
                  <a:gd name="connsiteX2" fmla="*/ 1119242 w 1125663"/>
                  <a:gd name="connsiteY2" fmla="*/ 110816 h 269062"/>
                  <a:gd name="connsiteX3" fmla="*/ 316602 w 1125663"/>
                  <a:gd name="connsiteY3" fmla="*/ 156536 h 269062"/>
                  <a:gd name="connsiteX4" fmla="*/ 1109082 w 1125663"/>
                  <a:gd name="connsiteY4" fmla="*/ 19376 h 269062"/>
                  <a:gd name="connsiteX5" fmla="*/ 489322 w 1125663"/>
                  <a:gd name="connsiteY5" fmla="*/ 29536 h 269062"/>
                  <a:gd name="connsiteX6" fmla="*/ 1642 w 1125663"/>
                  <a:gd name="connsiteY6" fmla="*/ 268296 h 26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663" h="269062">
                    <a:moveTo>
                      <a:pt x="1642" y="268296"/>
                    </a:moveTo>
                    <a:cubicBezTo>
                      <a:pt x="29582" y="280996"/>
                      <a:pt x="470695" y="131983"/>
                      <a:pt x="656962" y="105736"/>
                    </a:cubicBezTo>
                    <a:cubicBezTo>
                      <a:pt x="843229" y="79489"/>
                      <a:pt x="1175969" y="102349"/>
                      <a:pt x="1119242" y="110816"/>
                    </a:cubicBezTo>
                    <a:cubicBezTo>
                      <a:pt x="1062515" y="119283"/>
                      <a:pt x="318295" y="171776"/>
                      <a:pt x="316602" y="156536"/>
                    </a:cubicBezTo>
                    <a:cubicBezTo>
                      <a:pt x="314909" y="141296"/>
                      <a:pt x="1080295" y="40543"/>
                      <a:pt x="1109082" y="19376"/>
                    </a:cubicBezTo>
                    <a:cubicBezTo>
                      <a:pt x="1137869" y="-1791"/>
                      <a:pt x="669662" y="-14491"/>
                      <a:pt x="489322" y="29536"/>
                    </a:cubicBezTo>
                    <a:cubicBezTo>
                      <a:pt x="308982" y="73563"/>
                      <a:pt x="-26298" y="255596"/>
                      <a:pt x="1642" y="2682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755081A4-D949-479C-990A-077AD5FC7660}"/>
                  </a:ext>
                </a:extLst>
              </p:cNvPr>
              <p:cNvSpPr/>
              <p:nvPr/>
            </p:nvSpPr>
            <p:spPr>
              <a:xfrm>
                <a:off x="2996263" y="2322117"/>
                <a:ext cx="461778" cy="807521"/>
              </a:xfrm>
              <a:custGeom>
                <a:avLst/>
                <a:gdLst>
                  <a:gd name="connsiteX0" fmla="*/ 447977 w 461778"/>
                  <a:gd name="connsiteY0" fmla="*/ 65483 h 807521"/>
                  <a:gd name="connsiteX1" fmla="*/ 6017 w 461778"/>
                  <a:gd name="connsiteY1" fmla="*/ 349963 h 807521"/>
                  <a:gd name="connsiteX2" fmla="*/ 183817 w 461778"/>
                  <a:gd name="connsiteY2" fmla="*/ 182323 h 807521"/>
                  <a:gd name="connsiteX3" fmla="*/ 66977 w 461778"/>
                  <a:gd name="connsiteY3" fmla="*/ 304243 h 807521"/>
                  <a:gd name="connsiteX4" fmla="*/ 26337 w 461778"/>
                  <a:gd name="connsiteY4" fmla="*/ 802083 h 807521"/>
                  <a:gd name="connsiteX5" fmla="*/ 26337 w 461778"/>
                  <a:gd name="connsiteY5" fmla="*/ 548083 h 807521"/>
                  <a:gd name="connsiteX6" fmla="*/ 46657 w 461778"/>
                  <a:gd name="connsiteY6" fmla="*/ 217883 h 807521"/>
                  <a:gd name="connsiteX7" fmla="*/ 56817 w 461778"/>
                  <a:gd name="connsiteY7" fmla="*/ 339803 h 807521"/>
                  <a:gd name="connsiteX8" fmla="*/ 97457 w 461778"/>
                  <a:gd name="connsiteY8" fmla="*/ 111203 h 807521"/>
                  <a:gd name="connsiteX9" fmla="*/ 341297 w 461778"/>
                  <a:gd name="connsiteY9" fmla="*/ 4523 h 807521"/>
                  <a:gd name="connsiteX10" fmla="*/ 21257 w 461778"/>
                  <a:gd name="connsiteY10" fmla="*/ 253443 h 807521"/>
                  <a:gd name="connsiteX11" fmla="*/ 320977 w 461778"/>
                  <a:gd name="connsiteY11" fmla="*/ 141683 h 807521"/>
                  <a:gd name="connsiteX12" fmla="*/ 447977 w 461778"/>
                  <a:gd name="connsiteY12" fmla="*/ 65483 h 80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1778" h="807521">
                    <a:moveTo>
                      <a:pt x="447977" y="65483"/>
                    </a:moveTo>
                    <a:cubicBezTo>
                      <a:pt x="395484" y="100196"/>
                      <a:pt x="50044" y="330490"/>
                      <a:pt x="6017" y="349963"/>
                    </a:cubicBezTo>
                    <a:cubicBezTo>
                      <a:pt x="-38010" y="369436"/>
                      <a:pt x="173657" y="189943"/>
                      <a:pt x="183817" y="182323"/>
                    </a:cubicBezTo>
                    <a:cubicBezTo>
                      <a:pt x="193977" y="174703"/>
                      <a:pt x="93224" y="200950"/>
                      <a:pt x="66977" y="304243"/>
                    </a:cubicBezTo>
                    <a:cubicBezTo>
                      <a:pt x="40730" y="407536"/>
                      <a:pt x="33110" y="761443"/>
                      <a:pt x="26337" y="802083"/>
                    </a:cubicBezTo>
                    <a:cubicBezTo>
                      <a:pt x="19564" y="842723"/>
                      <a:pt x="22950" y="645450"/>
                      <a:pt x="26337" y="548083"/>
                    </a:cubicBezTo>
                    <a:cubicBezTo>
                      <a:pt x="29724" y="450716"/>
                      <a:pt x="41577" y="252596"/>
                      <a:pt x="46657" y="217883"/>
                    </a:cubicBezTo>
                    <a:cubicBezTo>
                      <a:pt x="51737" y="183170"/>
                      <a:pt x="48350" y="357583"/>
                      <a:pt x="56817" y="339803"/>
                    </a:cubicBezTo>
                    <a:cubicBezTo>
                      <a:pt x="65284" y="322023"/>
                      <a:pt x="50044" y="167083"/>
                      <a:pt x="97457" y="111203"/>
                    </a:cubicBezTo>
                    <a:cubicBezTo>
                      <a:pt x="144870" y="55323"/>
                      <a:pt x="353997" y="-19184"/>
                      <a:pt x="341297" y="4523"/>
                    </a:cubicBezTo>
                    <a:cubicBezTo>
                      <a:pt x="328597" y="28230"/>
                      <a:pt x="24644" y="230583"/>
                      <a:pt x="21257" y="253443"/>
                    </a:cubicBezTo>
                    <a:cubicBezTo>
                      <a:pt x="17870" y="276303"/>
                      <a:pt x="250704" y="172163"/>
                      <a:pt x="320977" y="141683"/>
                    </a:cubicBezTo>
                    <a:cubicBezTo>
                      <a:pt x="391250" y="111203"/>
                      <a:pt x="500470" y="30770"/>
                      <a:pt x="447977" y="654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B99111E9-A780-411E-B0FF-70136162B860}"/>
                  </a:ext>
                </a:extLst>
              </p:cNvPr>
              <p:cNvSpPr/>
              <p:nvPr/>
            </p:nvSpPr>
            <p:spPr>
              <a:xfrm>
                <a:off x="2884311" y="2384635"/>
                <a:ext cx="501127" cy="2700658"/>
              </a:xfrm>
              <a:custGeom>
                <a:avLst/>
                <a:gdLst>
                  <a:gd name="connsiteX0" fmla="*/ 285609 w 501127"/>
                  <a:gd name="connsiteY0" fmla="*/ 2965 h 2700658"/>
                  <a:gd name="connsiteX1" fmla="*/ 92569 w 501127"/>
                  <a:gd name="connsiteY1" fmla="*/ 683685 h 2700658"/>
                  <a:gd name="connsiteX2" fmla="*/ 178929 w 501127"/>
                  <a:gd name="connsiteY2" fmla="*/ 358565 h 2700658"/>
                  <a:gd name="connsiteX3" fmla="*/ 97649 w 501127"/>
                  <a:gd name="connsiteY3" fmla="*/ 917365 h 2700658"/>
                  <a:gd name="connsiteX4" fmla="*/ 72249 w 501127"/>
                  <a:gd name="connsiteY4" fmla="*/ 1471085 h 2700658"/>
                  <a:gd name="connsiteX5" fmla="*/ 72249 w 501127"/>
                  <a:gd name="connsiteY5" fmla="*/ 1039285 h 2700658"/>
                  <a:gd name="connsiteX6" fmla="*/ 102729 w 501127"/>
                  <a:gd name="connsiteY6" fmla="*/ 1791125 h 2700658"/>
                  <a:gd name="connsiteX7" fmla="*/ 87489 w 501127"/>
                  <a:gd name="connsiteY7" fmla="*/ 1521885 h 2700658"/>
                  <a:gd name="connsiteX8" fmla="*/ 331329 w 501127"/>
                  <a:gd name="connsiteY8" fmla="*/ 2233085 h 2700658"/>
                  <a:gd name="connsiteX9" fmla="*/ 275449 w 501127"/>
                  <a:gd name="connsiteY9" fmla="*/ 2090845 h 2700658"/>
                  <a:gd name="connsiteX10" fmla="*/ 498969 w 501127"/>
                  <a:gd name="connsiteY10" fmla="*/ 2685205 h 2700658"/>
                  <a:gd name="connsiteX11" fmla="*/ 366889 w 501127"/>
                  <a:gd name="connsiteY11" fmla="*/ 2380405 h 2700658"/>
                  <a:gd name="connsiteX12" fmla="*/ 21449 w 501127"/>
                  <a:gd name="connsiteY12" fmla="*/ 897045 h 2700658"/>
                  <a:gd name="connsiteX13" fmla="*/ 41769 w 501127"/>
                  <a:gd name="connsiteY13" fmla="*/ 897045 h 2700658"/>
                  <a:gd name="connsiteX14" fmla="*/ 82409 w 501127"/>
                  <a:gd name="connsiteY14" fmla="*/ 404285 h 2700658"/>
                  <a:gd name="connsiteX15" fmla="*/ 148449 w 501127"/>
                  <a:gd name="connsiteY15" fmla="*/ 292525 h 2700658"/>
                  <a:gd name="connsiteX16" fmla="*/ 153529 w 501127"/>
                  <a:gd name="connsiteY16" fmla="*/ 429685 h 2700658"/>
                  <a:gd name="connsiteX17" fmla="*/ 285609 w 501127"/>
                  <a:gd name="connsiteY17" fmla="*/ 2965 h 270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1127" h="2700658">
                    <a:moveTo>
                      <a:pt x="285609" y="2965"/>
                    </a:moveTo>
                    <a:cubicBezTo>
                      <a:pt x="275449" y="45298"/>
                      <a:pt x="110349" y="624418"/>
                      <a:pt x="92569" y="683685"/>
                    </a:cubicBezTo>
                    <a:cubicBezTo>
                      <a:pt x="74789" y="742952"/>
                      <a:pt x="178082" y="319618"/>
                      <a:pt x="178929" y="358565"/>
                    </a:cubicBezTo>
                    <a:cubicBezTo>
                      <a:pt x="179776" y="397512"/>
                      <a:pt x="115429" y="731945"/>
                      <a:pt x="97649" y="917365"/>
                    </a:cubicBezTo>
                    <a:cubicBezTo>
                      <a:pt x="79869" y="1102785"/>
                      <a:pt x="76482" y="1450765"/>
                      <a:pt x="72249" y="1471085"/>
                    </a:cubicBezTo>
                    <a:cubicBezTo>
                      <a:pt x="68016" y="1491405"/>
                      <a:pt x="67169" y="985945"/>
                      <a:pt x="72249" y="1039285"/>
                    </a:cubicBezTo>
                    <a:cubicBezTo>
                      <a:pt x="77329" y="1092625"/>
                      <a:pt x="100189" y="1710692"/>
                      <a:pt x="102729" y="1791125"/>
                    </a:cubicBezTo>
                    <a:cubicBezTo>
                      <a:pt x="105269" y="1871558"/>
                      <a:pt x="49389" y="1448225"/>
                      <a:pt x="87489" y="1521885"/>
                    </a:cubicBezTo>
                    <a:cubicBezTo>
                      <a:pt x="125589" y="1595545"/>
                      <a:pt x="300002" y="2138258"/>
                      <a:pt x="331329" y="2233085"/>
                    </a:cubicBezTo>
                    <a:cubicBezTo>
                      <a:pt x="362656" y="2327912"/>
                      <a:pt x="247509" y="2015492"/>
                      <a:pt x="275449" y="2090845"/>
                    </a:cubicBezTo>
                    <a:cubicBezTo>
                      <a:pt x="303389" y="2166198"/>
                      <a:pt x="483729" y="2636945"/>
                      <a:pt x="498969" y="2685205"/>
                    </a:cubicBezTo>
                    <a:cubicBezTo>
                      <a:pt x="514209" y="2733465"/>
                      <a:pt x="446476" y="2678432"/>
                      <a:pt x="366889" y="2380405"/>
                    </a:cubicBezTo>
                    <a:cubicBezTo>
                      <a:pt x="287302" y="2082378"/>
                      <a:pt x="75636" y="1144272"/>
                      <a:pt x="21449" y="897045"/>
                    </a:cubicBezTo>
                    <a:cubicBezTo>
                      <a:pt x="-32738" y="649818"/>
                      <a:pt x="31609" y="979172"/>
                      <a:pt x="41769" y="897045"/>
                    </a:cubicBezTo>
                    <a:cubicBezTo>
                      <a:pt x="51929" y="814918"/>
                      <a:pt x="64629" y="505038"/>
                      <a:pt x="82409" y="404285"/>
                    </a:cubicBezTo>
                    <a:cubicBezTo>
                      <a:pt x="100189" y="303532"/>
                      <a:pt x="136596" y="288292"/>
                      <a:pt x="148449" y="292525"/>
                    </a:cubicBezTo>
                    <a:cubicBezTo>
                      <a:pt x="160302" y="296758"/>
                      <a:pt x="131516" y="474558"/>
                      <a:pt x="153529" y="429685"/>
                    </a:cubicBezTo>
                    <a:cubicBezTo>
                      <a:pt x="175542" y="384812"/>
                      <a:pt x="295769" y="-39368"/>
                      <a:pt x="285609" y="29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748996E0-1763-416A-AFE3-FEE29AED2B23}"/>
                  </a:ext>
                </a:extLst>
              </p:cNvPr>
              <p:cNvSpPr/>
              <p:nvPr/>
            </p:nvSpPr>
            <p:spPr>
              <a:xfrm>
                <a:off x="2758406" y="2534328"/>
                <a:ext cx="221869" cy="1819613"/>
              </a:xfrm>
              <a:custGeom>
                <a:avLst/>
                <a:gdLst>
                  <a:gd name="connsiteX0" fmla="*/ 221861 w 221869"/>
                  <a:gd name="connsiteY0" fmla="*/ 1439 h 1819613"/>
                  <a:gd name="connsiteX1" fmla="*/ 35594 w 221869"/>
                  <a:gd name="connsiteY1" fmla="*/ 1004739 h 1819613"/>
                  <a:gd name="connsiteX2" fmla="*/ 128727 w 221869"/>
                  <a:gd name="connsiteY2" fmla="*/ 429005 h 1819613"/>
                  <a:gd name="connsiteX3" fmla="*/ 141427 w 221869"/>
                  <a:gd name="connsiteY3" fmla="*/ 293539 h 1819613"/>
                  <a:gd name="connsiteX4" fmla="*/ 69461 w 221869"/>
                  <a:gd name="connsiteY4" fmla="*/ 725339 h 1819613"/>
                  <a:gd name="connsiteX5" fmla="*/ 65227 w 221869"/>
                  <a:gd name="connsiteY5" fmla="*/ 1529672 h 1819613"/>
                  <a:gd name="connsiteX6" fmla="*/ 22894 w 221869"/>
                  <a:gd name="connsiteY6" fmla="*/ 1356105 h 1819613"/>
                  <a:gd name="connsiteX7" fmla="*/ 94861 w 221869"/>
                  <a:gd name="connsiteY7" fmla="*/ 1813305 h 1819613"/>
                  <a:gd name="connsiteX8" fmla="*/ 31361 w 221869"/>
                  <a:gd name="connsiteY8" fmla="*/ 1597405 h 1819613"/>
                  <a:gd name="connsiteX9" fmla="*/ 22894 w 221869"/>
                  <a:gd name="connsiteY9" fmla="*/ 1246039 h 1819613"/>
                  <a:gd name="connsiteX10" fmla="*/ 1727 w 221869"/>
                  <a:gd name="connsiteY10" fmla="*/ 1068239 h 1819613"/>
                  <a:gd name="connsiteX11" fmla="*/ 27127 w 221869"/>
                  <a:gd name="connsiteY11" fmla="*/ 788839 h 1819613"/>
                  <a:gd name="connsiteX12" fmla="*/ 221861 w 221869"/>
                  <a:gd name="connsiteY12" fmla="*/ 1439 h 181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869" h="1819613">
                    <a:moveTo>
                      <a:pt x="221861" y="1439"/>
                    </a:moveTo>
                    <a:cubicBezTo>
                      <a:pt x="223272" y="37422"/>
                      <a:pt x="51116" y="933478"/>
                      <a:pt x="35594" y="1004739"/>
                    </a:cubicBezTo>
                    <a:cubicBezTo>
                      <a:pt x="20072" y="1076000"/>
                      <a:pt x="111088" y="547538"/>
                      <a:pt x="128727" y="429005"/>
                    </a:cubicBezTo>
                    <a:cubicBezTo>
                      <a:pt x="146366" y="310472"/>
                      <a:pt x="151305" y="244150"/>
                      <a:pt x="141427" y="293539"/>
                    </a:cubicBezTo>
                    <a:cubicBezTo>
                      <a:pt x="131549" y="342928"/>
                      <a:pt x="82161" y="519317"/>
                      <a:pt x="69461" y="725339"/>
                    </a:cubicBezTo>
                    <a:cubicBezTo>
                      <a:pt x="56761" y="931361"/>
                      <a:pt x="72988" y="1424544"/>
                      <a:pt x="65227" y="1529672"/>
                    </a:cubicBezTo>
                    <a:cubicBezTo>
                      <a:pt x="57466" y="1634800"/>
                      <a:pt x="17955" y="1308833"/>
                      <a:pt x="22894" y="1356105"/>
                    </a:cubicBezTo>
                    <a:cubicBezTo>
                      <a:pt x="27833" y="1403377"/>
                      <a:pt x="93450" y="1773088"/>
                      <a:pt x="94861" y="1813305"/>
                    </a:cubicBezTo>
                    <a:cubicBezTo>
                      <a:pt x="96272" y="1853522"/>
                      <a:pt x="43355" y="1691949"/>
                      <a:pt x="31361" y="1597405"/>
                    </a:cubicBezTo>
                    <a:cubicBezTo>
                      <a:pt x="19367" y="1502861"/>
                      <a:pt x="27833" y="1334233"/>
                      <a:pt x="22894" y="1246039"/>
                    </a:cubicBezTo>
                    <a:cubicBezTo>
                      <a:pt x="17955" y="1157845"/>
                      <a:pt x="1022" y="1144439"/>
                      <a:pt x="1727" y="1068239"/>
                    </a:cubicBezTo>
                    <a:cubicBezTo>
                      <a:pt x="2432" y="992039"/>
                      <a:pt x="-10973" y="963111"/>
                      <a:pt x="27127" y="788839"/>
                    </a:cubicBezTo>
                    <a:cubicBezTo>
                      <a:pt x="65227" y="614567"/>
                      <a:pt x="220450" y="-34544"/>
                      <a:pt x="221861" y="14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1A01FAB6-3201-4D3F-ADC4-E28F92A5969F}"/>
                  </a:ext>
                </a:extLst>
              </p:cNvPr>
              <p:cNvSpPr/>
              <p:nvPr/>
            </p:nvSpPr>
            <p:spPr>
              <a:xfrm>
                <a:off x="2560312" y="2713971"/>
                <a:ext cx="315656" cy="2681558"/>
              </a:xfrm>
              <a:custGeom>
                <a:avLst/>
                <a:gdLst>
                  <a:gd name="connsiteX0" fmla="*/ 314968 w 315656"/>
                  <a:gd name="connsiteY0" fmla="*/ 13989 h 2681558"/>
                  <a:gd name="connsiteX1" fmla="*/ 50808 w 315656"/>
                  <a:gd name="connsiteY1" fmla="*/ 1162069 h 2681558"/>
                  <a:gd name="connsiteX2" fmla="*/ 182888 w 315656"/>
                  <a:gd name="connsiteY2" fmla="*/ 450869 h 2681558"/>
                  <a:gd name="connsiteX3" fmla="*/ 76208 w 315656"/>
                  <a:gd name="connsiteY3" fmla="*/ 974109 h 2681558"/>
                  <a:gd name="connsiteX4" fmla="*/ 8 w 315656"/>
                  <a:gd name="connsiteY4" fmla="*/ 1949469 h 2681558"/>
                  <a:gd name="connsiteX5" fmla="*/ 71128 w 315656"/>
                  <a:gd name="connsiteY5" fmla="*/ 1141749 h 2681558"/>
                  <a:gd name="connsiteX6" fmla="*/ 55888 w 315656"/>
                  <a:gd name="connsiteY6" fmla="*/ 1497349 h 2681558"/>
                  <a:gd name="connsiteX7" fmla="*/ 116848 w 315656"/>
                  <a:gd name="connsiteY7" fmla="*/ 2625109 h 2681558"/>
                  <a:gd name="connsiteX8" fmla="*/ 116848 w 315656"/>
                  <a:gd name="connsiteY8" fmla="*/ 2366029 h 2681558"/>
                  <a:gd name="connsiteX9" fmla="*/ 55888 w 315656"/>
                  <a:gd name="connsiteY9" fmla="*/ 1106189 h 2681558"/>
                  <a:gd name="connsiteX10" fmla="*/ 20328 w 315656"/>
                  <a:gd name="connsiteY10" fmla="*/ 1192549 h 2681558"/>
                  <a:gd name="connsiteX11" fmla="*/ 121928 w 315656"/>
                  <a:gd name="connsiteY11" fmla="*/ 501669 h 2681558"/>
                  <a:gd name="connsiteX12" fmla="*/ 127008 w 315656"/>
                  <a:gd name="connsiteY12" fmla="*/ 521989 h 2681558"/>
                  <a:gd name="connsiteX13" fmla="*/ 314968 w 315656"/>
                  <a:gd name="connsiteY13" fmla="*/ 13989 h 268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5656" h="2681558">
                    <a:moveTo>
                      <a:pt x="314968" y="13989"/>
                    </a:moveTo>
                    <a:cubicBezTo>
                      <a:pt x="302268" y="120669"/>
                      <a:pt x="72821" y="1089256"/>
                      <a:pt x="50808" y="1162069"/>
                    </a:cubicBezTo>
                    <a:cubicBezTo>
                      <a:pt x="28795" y="1234882"/>
                      <a:pt x="178655" y="482196"/>
                      <a:pt x="182888" y="450869"/>
                    </a:cubicBezTo>
                    <a:cubicBezTo>
                      <a:pt x="187121" y="419542"/>
                      <a:pt x="106688" y="724342"/>
                      <a:pt x="76208" y="974109"/>
                    </a:cubicBezTo>
                    <a:cubicBezTo>
                      <a:pt x="45728" y="1223876"/>
                      <a:pt x="855" y="1921529"/>
                      <a:pt x="8" y="1949469"/>
                    </a:cubicBezTo>
                    <a:cubicBezTo>
                      <a:pt x="-839" y="1977409"/>
                      <a:pt x="61815" y="1217102"/>
                      <a:pt x="71128" y="1141749"/>
                    </a:cubicBezTo>
                    <a:cubicBezTo>
                      <a:pt x="80441" y="1066396"/>
                      <a:pt x="48268" y="1250122"/>
                      <a:pt x="55888" y="1497349"/>
                    </a:cubicBezTo>
                    <a:cubicBezTo>
                      <a:pt x="63508" y="1744576"/>
                      <a:pt x="106688" y="2480329"/>
                      <a:pt x="116848" y="2625109"/>
                    </a:cubicBezTo>
                    <a:cubicBezTo>
                      <a:pt x="127008" y="2769889"/>
                      <a:pt x="127008" y="2619182"/>
                      <a:pt x="116848" y="2366029"/>
                    </a:cubicBezTo>
                    <a:cubicBezTo>
                      <a:pt x="106688" y="2112876"/>
                      <a:pt x="71975" y="1301769"/>
                      <a:pt x="55888" y="1106189"/>
                    </a:cubicBezTo>
                    <a:cubicBezTo>
                      <a:pt x="39801" y="910609"/>
                      <a:pt x="9321" y="1293302"/>
                      <a:pt x="20328" y="1192549"/>
                    </a:cubicBezTo>
                    <a:cubicBezTo>
                      <a:pt x="31335" y="1091796"/>
                      <a:pt x="104148" y="613429"/>
                      <a:pt x="121928" y="501669"/>
                    </a:cubicBezTo>
                    <a:cubicBezTo>
                      <a:pt x="139708" y="389909"/>
                      <a:pt x="93141" y="600729"/>
                      <a:pt x="127008" y="521989"/>
                    </a:cubicBezTo>
                    <a:cubicBezTo>
                      <a:pt x="160875" y="443249"/>
                      <a:pt x="327668" y="-92691"/>
                      <a:pt x="314968" y="139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B5DAB26F-BFFB-41A2-97B3-8873BC66F879}"/>
                  </a:ext>
                </a:extLst>
              </p:cNvPr>
              <p:cNvSpPr/>
              <p:nvPr/>
            </p:nvSpPr>
            <p:spPr>
              <a:xfrm>
                <a:off x="2366603" y="3840157"/>
                <a:ext cx="176138" cy="2249708"/>
              </a:xfrm>
              <a:custGeom>
                <a:avLst/>
                <a:gdLst>
                  <a:gd name="connsiteX0" fmla="*/ 87037 w 176138"/>
                  <a:gd name="connsiteY0" fmla="*/ 323 h 2249708"/>
                  <a:gd name="connsiteX1" fmla="*/ 5757 w 176138"/>
                  <a:gd name="connsiteY1" fmla="*/ 604843 h 2249708"/>
                  <a:gd name="connsiteX2" fmla="*/ 66717 w 176138"/>
                  <a:gd name="connsiteY2" fmla="*/ 345763 h 2249708"/>
                  <a:gd name="connsiteX3" fmla="*/ 677 w 176138"/>
                  <a:gd name="connsiteY3" fmla="*/ 960443 h 2249708"/>
                  <a:gd name="connsiteX4" fmla="*/ 117517 w 176138"/>
                  <a:gd name="connsiteY4" fmla="*/ 1849443 h 2249708"/>
                  <a:gd name="connsiteX5" fmla="*/ 117517 w 176138"/>
                  <a:gd name="connsiteY5" fmla="*/ 1534483 h 2249708"/>
                  <a:gd name="connsiteX6" fmla="*/ 5757 w 176138"/>
                  <a:gd name="connsiteY6" fmla="*/ 990923 h 2249708"/>
                  <a:gd name="connsiteX7" fmla="*/ 36237 w 176138"/>
                  <a:gd name="connsiteY7" fmla="*/ 706443 h 2249708"/>
                  <a:gd name="connsiteX8" fmla="*/ 87037 w 176138"/>
                  <a:gd name="connsiteY8" fmla="*/ 1209363 h 2249708"/>
                  <a:gd name="connsiteX9" fmla="*/ 168317 w 176138"/>
                  <a:gd name="connsiteY9" fmla="*/ 2230443 h 2249708"/>
                  <a:gd name="connsiteX10" fmla="*/ 168317 w 176138"/>
                  <a:gd name="connsiteY10" fmla="*/ 1818963 h 2249708"/>
                  <a:gd name="connsiteX11" fmla="*/ 127677 w 176138"/>
                  <a:gd name="connsiteY11" fmla="*/ 1097603 h 2249708"/>
                  <a:gd name="connsiteX12" fmla="*/ 26077 w 176138"/>
                  <a:gd name="connsiteY12" fmla="*/ 528643 h 2249708"/>
                  <a:gd name="connsiteX13" fmla="*/ 87037 w 176138"/>
                  <a:gd name="connsiteY13" fmla="*/ 323 h 22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138" h="2249708">
                    <a:moveTo>
                      <a:pt x="87037" y="323"/>
                    </a:moveTo>
                    <a:cubicBezTo>
                      <a:pt x="83650" y="13023"/>
                      <a:pt x="9144" y="547270"/>
                      <a:pt x="5757" y="604843"/>
                    </a:cubicBezTo>
                    <a:cubicBezTo>
                      <a:pt x="2370" y="662416"/>
                      <a:pt x="67564" y="286496"/>
                      <a:pt x="66717" y="345763"/>
                    </a:cubicBezTo>
                    <a:cubicBezTo>
                      <a:pt x="65870" y="405030"/>
                      <a:pt x="-7790" y="709830"/>
                      <a:pt x="677" y="960443"/>
                    </a:cubicBezTo>
                    <a:cubicBezTo>
                      <a:pt x="9144" y="1211056"/>
                      <a:pt x="98044" y="1753770"/>
                      <a:pt x="117517" y="1849443"/>
                    </a:cubicBezTo>
                    <a:cubicBezTo>
                      <a:pt x="136990" y="1945116"/>
                      <a:pt x="136144" y="1677570"/>
                      <a:pt x="117517" y="1534483"/>
                    </a:cubicBezTo>
                    <a:cubicBezTo>
                      <a:pt x="98890" y="1391396"/>
                      <a:pt x="19304" y="1128930"/>
                      <a:pt x="5757" y="990923"/>
                    </a:cubicBezTo>
                    <a:cubicBezTo>
                      <a:pt x="-7790" y="852916"/>
                      <a:pt x="22690" y="670036"/>
                      <a:pt x="36237" y="706443"/>
                    </a:cubicBezTo>
                    <a:cubicBezTo>
                      <a:pt x="49784" y="742850"/>
                      <a:pt x="65024" y="955363"/>
                      <a:pt x="87037" y="1209363"/>
                    </a:cubicBezTo>
                    <a:cubicBezTo>
                      <a:pt x="109050" y="1463363"/>
                      <a:pt x="154770" y="2128843"/>
                      <a:pt x="168317" y="2230443"/>
                    </a:cubicBezTo>
                    <a:cubicBezTo>
                      <a:pt x="181864" y="2332043"/>
                      <a:pt x="175090" y="2007769"/>
                      <a:pt x="168317" y="1818963"/>
                    </a:cubicBezTo>
                    <a:cubicBezTo>
                      <a:pt x="161544" y="1630157"/>
                      <a:pt x="151384" y="1312656"/>
                      <a:pt x="127677" y="1097603"/>
                    </a:cubicBezTo>
                    <a:cubicBezTo>
                      <a:pt x="103970" y="882550"/>
                      <a:pt x="36237" y="704750"/>
                      <a:pt x="26077" y="528643"/>
                    </a:cubicBezTo>
                    <a:cubicBezTo>
                      <a:pt x="15917" y="352536"/>
                      <a:pt x="90424" y="-12377"/>
                      <a:pt x="87037" y="3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877B0A59-7D16-4D6A-8DCB-D29BBE0BD418}"/>
                  </a:ext>
                </a:extLst>
              </p:cNvPr>
              <p:cNvSpPr/>
              <p:nvPr/>
            </p:nvSpPr>
            <p:spPr>
              <a:xfrm>
                <a:off x="3091773" y="4486507"/>
                <a:ext cx="723043" cy="1147813"/>
              </a:xfrm>
              <a:custGeom>
                <a:avLst/>
                <a:gdLst>
                  <a:gd name="connsiteX0" fmla="*/ 12107 w 723043"/>
                  <a:gd name="connsiteY0" fmla="*/ 24533 h 1147813"/>
                  <a:gd name="connsiteX1" fmla="*/ 692827 w 723043"/>
                  <a:gd name="connsiteY1" fmla="*/ 1055773 h 1147813"/>
                  <a:gd name="connsiteX2" fmla="*/ 601387 w 723043"/>
                  <a:gd name="connsiteY2" fmla="*/ 949093 h 1147813"/>
                  <a:gd name="connsiteX3" fmla="*/ 581067 w 723043"/>
                  <a:gd name="connsiteY3" fmla="*/ 1142133 h 1147813"/>
                  <a:gd name="connsiteX4" fmla="*/ 581067 w 723043"/>
                  <a:gd name="connsiteY4" fmla="*/ 1081173 h 1147813"/>
                  <a:gd name="connsiteX5" fmla="*/ 555667 w 723043"/>
                  <a:gd name="connsiteY5" fmla="*/ 923693 h 1147813"/>
                  <a:gd name="connsiteX6" fmla="*/ 509947 w 723043"/>
                  <a:gd name="connsiteY6" fmla="*/ 888133 h 1147813"/>
                  <a:gd name="connsiteX7" fmla="*/ 276267 w 723043"/>
                  <a:gd name="connsiteY7" fmla="*/ 369973 h 1147813"/>
                  <a:gd name="connsiteX8" fmla="*/ 12107 w 723043"/>
                  <a:gd name="connsiteY8" fmla="*/ 24533 h 114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043" h="1147813">
                    <a:moveTo>
                      <a:pt x="12107" y="24533"/>
                    </a:moveTo>
                    <a:cubicBezTo>
                      <a:pt x="81534" y="138833"/>
                      <a:pt x="594614" y="901680"/>
                      <a:pt x="692827" y="1055773"/>
                    </a:cubicBezTo>
                    <a:cubicBezTo>
                      <a:pt x="791040" y="1209866"/>
                      <a:pt x="620014" y="934700"/>
                      <a:pt x="601387" y="949093"/>
                    </a:cubicBezTo>
                    <a:cubicBezTo>
                      <a:pt x="582760" y="963486"/>
                      <a:pt x="584454" y="1120120"/>
                      <a:pt x="581067" y="1142133"/>
                    </a:cubicBezTo>
                    <a:cubicBezTo>
                      <a:pt x="577680" y="1164146"/>
                      <a:pt x="585300" y="1117580"/>
                      <a:pt x="581067" y="1081173"/>
                    </a:cubicBezTo>
                    <a:cubicBezTo>
                      <a:pt x="576834" y="1044766"/>
                      <a:pt x="567520" y="955866"/>
                      <a:pt x="555667" y="923693"/>
                    </a:cubicBezTo>
                    <a:cubicBezTo>
                      <a:pt x="543814" y="891520"/>
                      <a:pt x="556514" y="980419"/>
                      <a:pt x="509947" y="888133"/>
                    </a:cubicBezTo>
                    <a:cubicBezTo>
                      <a:pt x="463380" y="795847"/>
                      <a:pt x="361780" y="515600"/>
                      <a:pt x="276267" y="369973"/>
                    </a:cubicBezTo>
                    <a:cubicBezTo>
                      <a:pt x="190754" y="224346"/>
                      <a:pt x="-57320" y="-89767"/>
                      <a:pt x="12107" y="24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C3F8B63C-49A2-457E-8CE6-C85BFEADF161}"/>
                  </a:ext>
                </a:extLst>
              </p:cNvPr>
              <p:cNvSpPr/>
              <p:nvPr/>
            </p:nvSpPr>
            <p:spPr>
              <a:xfrm>
                <a:off x="2283267" y="2670098"/>
                <a:ext cx="567022" cy="2993071"/>
              </a:xfrm>
              <a:custGeom>
                <a:avLst/>
                <a:gdLst>
                  <a:gd name="connsiteX0" fmla="*/ 566613 w 567022"/>
                  <a:gd name="connsiteY0" fmla="*/ 7062 h 2993071"/>
                  <a:gd name="connsiteX1" fmla="*/ 287213 w 567022"/>
                  <a:gd name="connsiteY1" fmla="*/ 784302 h 2993071"/>
                  <a:gd name="connsiteX2" fmla="*/ 368493 w 567022"/>
                  <a:gd name="connsiteY2" fmla="*/ 398222 h 2993071"/>
                  <a:gd name="connsiteX3" fmla="*/ 327853 w 567022"/>
                  <a:gd name="connsiteY3" fmla="*/ 657302 h 2993071"/>
                  <a:gd name="connsiteX4" fmla="*/ 292293 w 567022"/>
                  <a:gd name="connsiteY4" fmla="*/ 921462 h 2993071"/>
                  <a:gd name="connsiteX5" fmla="*/ 236413 w 567022"/>
                  <a:gd name="connsiteY5" fmla="*/ 1825702 h 2993071"/>
                  <a:gd name="connsiteX6" fmla="*/ 266893 w 567022"/>
                  <a:gd name="connsiteY6" fmla="*/ 1322782 h 2993071"/>
                  <a:gd name="connsiteX7" fmla="*/ 216093 w 567022"/>
                  <a:gd name="connsiteY7" fmla="*/ 1094182 h 2993071"/>
                  <a:gd name="connsiteX8" fmla="*/ 2733 w 567022"/>
                  <a:gd name="connsiteY8" fmla="*/ 1749502 h 2993071"/>
                  <a:gd name="connsiteX9" fmla="*/ 104333 w 567022"/>
                  <a:gd name="connsiteY9" fmla="*/ 1363422 h 2993071"/>
                  <a:gd name="connsiteX10" fmla="*/ 236413 w 567022"/>
                  <a:gd name="connsiteY10" fmla="*/ 809702 h 2993071"/>
                  <a:gd name="connsiteX11" fmla="*/ 211013 w 567022"/>
                  <a:gd name="connsiteY11" fmla="*/ 1363422 h 2993071"/>
                  <a:gd name="connsiteX12" fmla="*/ 170373 w 567022"/>
                  <a:gd name="connsiteY12" fmla="*/ 1988262 h 2993071"/>
                  <a:gd name="connsiteX13" fmla="*/ 287213 w 567022"/>
                  <a:gd name="connsiteY13" fmla="*/ 2674062 h 2993071"/>
                  <a:gd name="connsiteX14" fmla="*/ 221173 w 567022"/>
                  <a:gd name="connsiteY14" fmla="*/ 1825702 h 2993071"/>
                  <a:gd name="connsiteX15" fmla="*/ 236413 w 567022"/>
                  <a:gd name="connsiteY15" fmla="*/ 1962862 h 2993071"/>
                  <a:gd name="connsiteX16" fmla="*/ 266893 w 567022"/>
                  <a:gd name="connsiteY16" fmla="*/ 2983942 h 2993071"/>
                  <a:gd name="connsiteX17" fmla="*/ 266893 w 567022"/>
                  <a:gd name="connsiteY17" fmla="*/ 2425142 h 2993071"/>
                  <a:gd name="connsiteX18" fmla="*/ 231333 w 567022"/>
                  <a:gd name="connsiteY18" fmla="*/ 1749502 h 2993071"/>
                  <a:gd name="connsiteX19" fmla="*/ 307533 w 567022"/>
                  <a:gd name="connsiteY19" fmla="*/ 855422 h 2993071"/>
                  <a:gd name="connsiteX20" fmla="*/ 348173 w 567022"/>
                  <a:gd name="connsiteY20" fmla="*/ 423622 h 2993071"/>
                  <a:gd name="connsiteX21" fmla="*/ 566613 w 567022"/>
                  <a:gd name="connsiteY21" fmla="*/ 7062 h 299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7022" h="2993071">
                    <a:moveTo>
                      <a:pt x="566613" y="7062"/>
                    </a:moveTo>
                    <a:cubicBezTo>
                      <a:pt x="556453" y="67175"/>
                      <a:pt x="320233" y="719109"/>
                      <a:pt x="287213" y="784302"/>
                    </a:cubicBezTo>
                    <a:cubicBezTo>
                      <a:pt x="254193" y="849495"/>
                      <a:pt x="361720" y="419389"/>
                      <a:pt x="368493" y="398222"/>
                    </a:cubicBezTo>
                    <a:cubicBezTo>
                      <a:pt x="375266" y="377055"/>
                      <a:pt x="340553" y="570095"/>
                      <a:pt x="327853" y="657302"/>
                    </a:cubicBezTo>
                    <a:cubicBezTo>
                      <a:pt x="315153" y="744509"/>
                      <a:pt x="307533" y="726729"/>
                      <a:pt x="292293" y="921462"/>
                    </a:cubicBezTo>
                    <a:cubicBezTo>
                      <a:pt x="277053" y="1116195"/>
                      <a:pt x="240646" y="1758815"/>
                      <a:pt x="236413" y="1825702"/>
                    </a:cubicBezTo>
                    <a:cubicBezTo>
                      <a:pt x="232180" y="1892589"/>
                      <a:pt x="270280" y="1444702"/>
                      <a:pt x="266893" y="1322782"/>
                    </a:cubicBezTo>
                    <a:cubicBezTo>
                      <a:pt x="263506" y="1200862"/>
                      <a:pt x="260120" y="1023062"/>
                      <a:pt x="216093" y="1094182"/>
                    </a:cubicBezTo>
                    <a:cubicBezTo>
                      <a:pt x="172066" y="1165302"/>
                      <a:pt x="21360" y="1704629"/>
                      <a:pt x="2733" y="1749502"/>
                    </a:cubicBezTo>
                    <a:cubicBezTo>
                      <a:pt x="-15894" y="1794375"/>
                      <a:pt x="65386" y="1520055"/>
                      <a:pt x="104333" y="1363422"/>
                    </a:cubicBezTo>
                    <a:cubicBezTo>
                      <a:pt x="143280" y="1206789"/>
                      <a:pt x="218633" y="809702"/>
                      <a:pt x="236413" y="809702"/>
                    </a:cubicBezTo>
                    <a:cubicBezTo>
                      <a:pt x="254193" y="809702"/>
                      <a:pt x="222020" y="1166995"/>
                      <a:pt x="211013" y="1363422"/>
                    </a:cubicBezTo>
                    <a:cubicBezTo>
                      <a:pt x="200006" y="1559849"/>
                      <a:pt x="157673" y="1769822"/>
                      <a:pt x="170373" y="1988262"/>
                    </a:cubicBezTo>
                    <a:cubicBezTo>
                      <a:pt x="183073" y="2206702"/>
                      <a:pt x="278746" y="2701155"/>
                      <a:pt x="287213" y="2674062"/>
                    </a:cubicBezTo>
                    <a:cubicBezTo>
                      <a:pt x="295680" y="2646969"/>
                      <a:pt x="229640" y="1944235"/>
                      <a:pt x="221173" y="1825702"/>
                    </a:cubicBezTo>
                    <a:cubicBezTo>
                      <a:pt x="212706" y="1707169"/>
                      <a:pt x="228793" y="1769822"/>
                      <a:pt x="236413" y="1962862"/>
                    </a:cubicBezTo>
                    <a:cubicBezTo>
                      <a:pt x="244033" y="2155902"/>
                      <a:pt x="261813" y="2906895"/>
                      <a:pt x="266893" y="2983942"/>
                    </a:cubicBezTo>
                    <a:cubicBezTo>
                      <a:pt x="271973" y="3060989"/>
                      <a:pt x="272820" y="2630882"/>
                      <a:pt x="266893" y="2425142"/>
                    </a:cubicBezTo>
                    <a:cubicBezTo>
                      <a:pt x="260966" y="2219402"/>
                      <a:pt x="224560" y="2011122"/>
                      <a:pt x="231333" y="1749502"/>
                    </a:cubicBezTo>
                    <a:cubicBezTo>
                      <a:pt x="238106" y="1487882"/>
                      <a:pt x="288060" y="1076402"/>
                      <a:pt x="307533" y="855422"/>
                    </a:cubicBezTo>
                    <a:cubicBezTo>
                      <a:pt x="327006" y="634442"/>
                      <a:pt x="301606" y="560782"/>
                      <a:pt x="348173" y="423622"/>
                    </a:cubicBezTo>
                    <a:cubicBezTo>
                      <a:pt x="394740" y="286462"/>
                      <a:pt x="576773" y="-53051"/>
                      <a:pt x="566613" y="70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34A8721D-ADF3-4F0D-AAA2-BACB6A79B0E3}"/>
                  </a:ext>
                </a:extLst>
              </p:cNvPr>
              <p:cNvSpPr/>
              <p:nvPr/>
            </p:nvSpPr>
            <p:spPr>
              <a:xfrm>
                <a:off x="2671136" y="3663752"/>
                <a:ext cx="125697" cy="2310592"/>
              </a:xfrm>
              <a:custGeom>
                <a:avLst/>
                <a:gdLst>
                  <a:gd name="connsiteX0" fmla="*/ 31424 w 125697"/>
                  <a:gd name="connsiteY0" fmla="*/ 80208 h 2310592"/>
                  <a:gd name="connsiteX1" fmla="*/ 51744 w 125697"/>
                  <a:gd name="connsiteY1" fmla="*/ 131008 h 2310592"/>
                  <a:gd name="connsiteX2" fmla="*/ 97464 w 125697"/>
                  <a:gd name="connsiteY2" fmla="*/ 1345128 h 2310592"/>
                  <a:gd name="connsiteX3" fmla="*/ 6024 w 125697"/>
                  <a:gd name="connsiteY3" fmla="*/ 623768 h 2310592"/>
                  <a:gd name="connsiteX4" fmla="*/ 21264 w 125697"/>
                  <a:gd name="connsiteY4" fmla="*/ 1329888 h 2310592"/>
                  <a:gd name="connsiteX5" fmla="*/ 122864 w 125697"/>
                  <a:gd name="connsiteY5" fmla="*/ 2305248 h 2310592"/>
                  <a:gd name="connsiteX6" fmla="*/ 97464 w 125697"/>
                  <a:gd name="connsiteY6" fmla="*/ 1700728 h 2310592"/>
                  <a:gd name="connsiteX7" fmla="*/ 97464 w 125697"/>
                  <a:gd name="connsiteY7" fmla="*/ 1253688 h 2310592"/>
                  <a:gd name="connsiteX8" fmla="*/ 92384 w 125697"/>
                  <a:gd name="connsiteY8" fmla="*/ 1116528 h 2310592"/>
                  <a:gd name="connsiteX9" fmla="*/ 41584 w 125697"/>
                  <a:gd name="connsiteY9" fmla="*/ 547568 h 2310592"/>
                  <a:gd name="connsiteX10" fmla="*/ 31424 w 125697"/>
                  <a:gd name="connsiteY10" fmla="*/ 80208 h 231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97" h="2310592">
                    <a:moveTo>
                      <a:pt x="31424" y="80208"/>
                    </a:moveTo>
                    <a:cubicBezTo>
                      <a:pt x="33117" y="10781"/>
                      <a:pt x="40737" y="-79812"/>
                      <a:pt x="51744" y="131008"/>
                    </a:cubicBezTo>
                    <a:cubicBezTo>
                      <a:pt x="62751" y="341828"/>
                      <a:pt x="105084" y="1263001"/>
                      <a:pt x="97464" y="1345128"/>
                    </a:cubicBezTo>
                    <a:cubicBezTo>
                      <a:pt x="89844" y="1427255"/>
                      <a:pt x="18724" y="626308"/>
                      <a:pt x="6024" y="623768"/>
                    </a:cubicBezTo>
                    <a:cubicBezTo>
                      <a:pt x="-6676" y="621228"/>
                      <a:pt x="1791" y="1049641"/>
                      <a:pt x="21264" y="1329888"/>
                    </a:cubicBezTo>
                    <a:cubicBezTo>
                      <a:pt x="40737" y="1610135"/>
                      <a:pt x="110164" y="2243441"/>
                      <a:pt x="122864" y="2305248"/>
                    </a:cubicBezTo>
                    <a:cubicBezTo>
                      <a:pt x="135564" y="2367055"/>
                      <a:pt x="101697" y="1875988"/>
                      <a:pt x="97464" y="1700728"/>
                    </a:cubicBezTo>
                    <a:cubicBezTo>
                      <a:pt x="93231" y="1525468"/>
                      <a:pt x="98311" y="1351055"/>
                      <a:pt x="97464" y="1253688"/>
                    </a:cubicBezTo>
                    <a:cubicBezTo>
                      <a:pt x="96617" y="1156321"/>
                      <a:pt x="101697" y="1234215"/>
                      <a:pt x="92384" y="1116528"/>
                    </a:cubicBezTo>
                    <a:cubicBezTo>
                      <a:pt x="83071" y="998841"/>
                      <a:pt x="50051" y="726215"/>
                      <a:pt x="41584" y="547568"/>
                    </a:cubicBezTo>
                    <a:cubicBezTo>
                      <a:pt x="33117" y="368921"/>
                      <a:pt x="29731" y="149635"/>
                      <a:pt x="31424" y="802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EA1E1761-63F3-43F7-8531-B5702C8C206D}"/>
                  </a:ext>
                </a:extLst>
              </p:cNvPr>
              <p:cNvSpPr/>
              <p:nvPr/>
            </p:nvSpPr>
            <p:spPr>
              <a:xfrm>
                <a:off x="2877939" y="3464201"/>
                <a:ext cx="425434" cy="2509067"/>
              </a:xfrm>
              <a:custGeom>
                <a:avLst/>
                <a:gdLst>
                  <a:gd name="connsiteX0" fmla="*/ 43061 w 425434"/>
                  <a:gd name="connsiteY0" fmla="*/ 46079 h 2509067"/>
                  <a:gd name="connsiteX1" fmla="*/ 43061 w 425434"/>
                  <a:gd name="connsiteY1" fmla="*/ 96879 h 2509067"/>
                  <a:gd name="connsiteX2" fmla="*/ 17661 w 425434"/>
                  <a:gd name="connsiteY2" fmla="*/ 579479 h 2509067"/>
                  <a:gd name="connsiteX3" fmla="*/ 48141 w 425434"/>
                  <a:gd name="connsiteY3" fmla="*/ 518519 h 2509067"/>
                  <a:gd name="connsiteX4" fmla="*/ 266581 w 425434"/>
                  <a:gd name="connsiteY4" fmla="*/ 1067159 h 2509067"/>
                  <a:gd name="connsiteX5" fmla="*/ 200541 w 425434"/>
                  <a:gd name="connsiteY5" fmla="*/ 777599 h 2509067"/>
                  <a:gd name="connsiteX6" fmla="*/ 251341 w 425434"/>
                  <a:gd name="connsiteY6" fmla="*/ 1128119 h 2509067"/>
                  <a:gd name="connsiteX7" fmla="*/ 342781 w 425434"/>
                  <a:gd name="connsiteY7" fmla="*/ 1879959 h 2509067"/>
                  <a:gd name="connsiteX8" fmla="*/ 271661 w 425434"/>
                  <a:gd name="connsiteY8" fmla="*/ 1173839 h 2509067"/>
                  <a:gd name="connsiteX9" fmla="*/ 424061 w 425434"/>
                  <a:gd name="connsiteY9" fmla="*/ 2474319 h 2509067"/>
                  <a:gd name="connsiteX10" fmla="*/ 337701 w 425434"/>
                  <a:gd name="connsiteY10" fmla="*/ 2042519 h 2509067"/>
                  <a:gd name="connsiteX11" fmla="*/ 185301 w 425434"/>
                  <a:gd name="connsiteY11" fmla="*/ 1051919 h 2509067"/>
                  <a:gd name="connsiteX12" fmla="*/ 276741 w 425434"/>
                  <a:gd name="connsiteY12" fmla="*/ 1478639 h 2509067"/>
                  <a:gd name="connsiteX13" fmla="*/ 124341 w 425434"/>
                  <a:gd name="connsiteY13" fmla="*/ 889359 h 2509067"/>
                  <a:gd name="connsiteX14" fmla="*/ 2421 w 425434"/>
                  <a:gd name="connsiteY14" fmla="*/ 625199 h 2509067"/>
                  <a:gd name="connsiteX15" fmla="*/ 43061 w 425434"/>
                  <a:gd name="connsiteY15" fmla="*/ 46079 h 250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5434" h="2509067">
                    <a:moveTo>
                      <a:pt x="43061" y="46079"/>
                    </a:moveTo>
                    <a:cubicBezTo>
                      <a:pt x="49834" y="-41974"/>
                      <a:pt x="47294" y="7979"/>
                      <a:pt x="43061" y="96879"/>
                    </a:cubicBezTo>
                    <a:cubicBezTo>
                      <a:pt x="38828" y="185779"/>
                      <a:pt x="16814" y="509206"/>
                      <a:pt x="17661" y="579479"/>
                    </a:cubicBezTo>
                    <a:cubicBezTo>
                      <a:pt x="18508" y="649752"/>
                      <a:pt x="6654" y="437239"/>
                      <a:pt x="48141" y="518519"/>
                    </a:cubicBezTo>
                    <a:cubicBezTo>
                      <a:pt x="89628" y="599799"/>
                      <a:pt x="241181" y="1023979"/>
                      <a:pt x="266581" y="1067159"/>
                    </a:cubicBezTo>
                    <a:cubicBezTo>
                      <a:pt x="291981" y="1110339"/>
                      <a:pt x="203081" y="767439"/>
                      <a:pt x="200541" y="777599"/>
                    </a:cubicBezTo>
                    <a:cubicBezTo>
                      <a:pt x="198001" y="787759"/>
                      <a:pt x="227634" y="944392"/>
                      <a:pt x="251341" y="1128119"/>
                    </a:cubicBezTo>
                    <a:cubicBezTo>
                      <a:pt x="275048" y="1311846"/>
                      <a:pt x="339394" y="1872339"/>
                      <a:pt x="342781" y="1879959"/>
                    </a:cubicBezTo>
                    <a:cubicBezTo>
                      <a:pt x="346168" y="1887579"/>
                      <a:pt x="258114" y="1074779"/>
                      <a:pt x="271661" y="1173839"/>
                    </a:cubicBezTo>
                    <a:cubicBezTo>
                      <a:pt x="285208" y="1272899"/>
                      <a:pt x="413054" y="2329539"/>
                      <a:pt x="424061" y="2474319"/>
                    </a:cubicBezTo>
                    <a:cubicBezTo>
                      <a:pt x="435068" y="2619099"/>
                      <a:pt x="377494" y="2279585"/>
                      <a:pt x="337701" y="2042519"/>
                    </a:cubicBezTo>
                    <a:cubicBezTo>
                      <a:pt x="297908" y="1805453"/>
                      <a:pt x="195461" y="1145899"/>
                      <a:pt x="185301" y="1051919"/>
                    </a:cubicBezTo>
                    <a:cubicBezTo>
                      <a:pt x="175141" y="957939"/>
                      <a:pt x="286901" y="1505732"/>
                      <a:pt x="276741" y="1478639"/>
                    </a:cubicBezTo>
                    <a:cubicBezTo>
                      <a:pt x="266581" y="1451546"/>
                      <a:pt x="170061" y="1031599"/>
                      <a:pt x="124341" y="889359"/>
                    </a:cubicBezTo>
                    <a:cubicBezTo>
                      <a:pt x="78621" y="747119"/>
                      <a:pt x="15968" y="758972"/>
                      <a:pt x="2421" y="625199"/>
                    </a:cubicBezTo>
                    <a:cubicBezTo>
                      <a:pt x="-11126" y="491426"/>
                      <a:pt x="36288" y="134132"/>
                      <a:pt x="43061" y="460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4DA25779-3095-4BC8-97C6-425494E565FF}"/>
                  </a:ext>
                </a:extLst>
              </p:cNvPr>
              <p:cNvSpPr/>
              <p:nvPr/>
            </p:nvSpPr>
            <p:spPr>
              <a:xfrm>
                <a:off x="4949821" y="2190400"/>
                <a:ext cx="1851561" cy="2147943"/>
              </a:xfrm>
              <a:custGeom>
                <a:avLst/>
                <a:gdLst>
                  <a:gd name="connsiteX0" fmla="*/ 53979 w 1851561"/>
                  <a:gd name="connsiteY0" fmla="*/ 34640 h 2147943"/>
                  <a:gd name="connsiteX1" fmla="*/ 109859 w 1851561"/>
                  <a:gd name="connsiteY1" fmla="*/ 85440 h 2147943"/>
                  <a:gd name="connsiteX2" fmla="*/ 780419 w 1851561"/>
                  <a:gd name="connsiteY2" fmla="*/ 527400 h 2147943"/>
                  <a:gd name="connsiteX3" fmla="*/ 765179 w 1851561"/>
                  <a:gd name="connsiteY3" fmla="*/ 527400 h 2147943"/>
                  <a:gd name="connsiteX4" fmla="*/ 1212219 w 1851561"/>
                  <a:gd name="connsiteY4" fmla="*/ 827120 h 2147943"/>
                  <a:gd name="connsiteX5" fmla="*/ 1430659 w 1851561"/>
                  <a:gd name="connsiteY5" fmla="*/ 913480 h 2147943"/>
                  <a:gd name="connsiteX6" fmla="*/ 1384939 w 1851561"/>
                  <a:gd name="connsiteY6" fmla="*/ 883000 h 2147943"/>
                  <a:gd name="connsiteX7" fmla="*/ 1562739 w 1851561"/>
                  <a:gd name="connsiteY7" fmla="*/ 979520 h 2147943"/>
                  <a:gd name="connsiteX8" fmla="*/ 1704979 w 1851561"/>
                  <a:gd name="connsiteY8" fmla="*/ 1406240 h 2147943"/>
                  <a:gd name="connsiteX9" fmla="*/ 1664339 w 1851561"/>
                  <a:gd name="connsiteY9" fmla="*/ 1126840 h 2147943"/>
                  <a:gd name="connsiteX10" fmla="*/ 1831979 w 1851561"/>
                  <a:gd name="connsiteY10" fmla="*/ 1634840 h 2147943"/>
                  <a:gd name="connsiteX11" fmla="*/ 1801499 w 1851561"/>
                  <a:gd name="connsiteY11" fmla="*/ 1817720 h 2147943"/>
                  <a:gd name="connsiteX12" fmla="*/ 1415419 w 1851561"/>
                  <a:gd name="connsiteY12" fmla="*/ 2147920 h 2147943"/>
                  <a:gd name="connsiteX13" fmla="*/ 1796419 w 1851561"/>
                  <a:gd name="connsiteY13" fmla="*/ 1832960 h 2147943"/>
                  <a:gd name="connsiteX14" fmla="*/ 1776099 w 1851561"/>
                  <a:gd name="connsiteY14" fmla="*/ 1487520 h 2147943"/>
                  <a:gd name="connsiteX15" fmla="*/ 1669419 w 1851561"/>
                  <a:gd name="connsiteY15" fmla="*/ 1076040 h 2147943"/>
                  <a:gd name="connsiteX16" fmla="*/ 1735459 w 1851561"/>
                  <a:gd name="connsiteY16" fmla="*/ 1360520 h 2147943"/>
                  <a:gd name="connsiteX17" fmla="*/ 1638939 w 1851561"/>
                  <a:gd name="connsiteY17" fmla="*/ 1162400 h 2147943"/>
                  <a:gd name="connsiteX18" fmla="*/ 1308739 w 1851561"/>
                  <a:gd name="connsiteY18" fmla="*/ 852520 h 2147943"/>
                  <a:gd name="connsiteX19" fmla="*/ 882019 w 1851561"/>
                  <a:gd name="connsiteY19" fmla="*/ 745840 h 2147943"/>
                  <a:gd name="connsiteX20" fmla="*/ 648339 w 1851561"/>
                  <a:gd name="connsiteY20" fmla="*/ 481680 h 2147943"/>
                  <a:gd name="connsiteX21" fmla="*/ 53979 w 1851561"/>
                  <a:gd name="connsiteY21" fmla="*/ 34640 h 214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51561" h="2147943">
                    <a:moveTo>
                      <a:pt x="53979" y="34640"/>
                    </a:moveTo>
                    <a:cubicBezTo>
                      <a:pt x="-35768" y="-31400"/>
                      <a:pt x="-11214" y="3313"/>
                      <a:pt x="109859" y="85440"/>
                    </a:cubicBezTo>
                    <a:cubicBezTo>
                      <a:pt x="230932" y="167567"/>
                      <a:pt x="671199" y="453740"/>
                      <a:pt x="780419" y="527400"/>
                    </a:cubicBezTo>
                    <a:cubicBezTo>
                      <a:pt x="889639" y="601060"/>
                      <a:pt x="693212" y="477447"/>
                      <a:pt x="765179" y="527400"/>
                    </a:cubicBezTo>
                    <a:cubicBezTo>
                      <a:pt x="837146" y="577353"/>
                      <a:pt x="1101306" y="762773"/>
                      <a:pt x="1212219" y="827120"/>
                    </a:cubicBezTo>
                    <a:cubicBezTo>
                      <a:pt x="1323132" y="891467"/>
                      <a:pt x="1401872" y="904167"/>
                      <a:pt x="1430659" y="913480"/>
                    </a:cubicBezTo>
                    <a:cubicBezTo>
                      <a:pt x="1459446" y="922793"/>
                      <a:pt x="1362926" y="871993"/>
                      <a:pt x="1384939" y="883000"/>
                    </a:cubicBezTo>
                    <a:cubicBezTo>
                      <a:pt x="1406952" y="894007"/>
                      <a:pt x="1509399" y="892313"/>
                      <a:pt x="1562739" y="979520"/>
                    </a:cubicBezTo>
                    <a:cubicBezTo>
                      <a:pt x="1616079" y="1066727"/>
                      <a:pt x="1688046" y="1381687"/>
                      <a:pt x="1704979" y="1406240"/>
                    </a:cubicBezTo>
                    <a:cubicBezTo>
                      <a:pt x="1721912" y="1430793"/>
                      <a:pt x="1643172" y="1088740"/>
                      <a:pt x="1664339" y="1126840"/>
                    </a:cubicBezTo>
                    <a:cubicBezTo>
                      <a:pt x="1685506" y="1164940"/>
                      <a:pt x="1809119" y="1519693"/>
                      <a:pt x="1831979" y="1634840"/>
                    </a:cubicBezTo>
                    <a:cubicBezTo>
                      <a:pt x="1854839" y="1749987"/>
                      <a:pt x="1870926" y="1732207"/>
                      <a:pt x="1801499" y="1817720"/>
                    </a:cubicBezTo>
                    <a:cubicBezTo>
                      <a:pt x="1732072" y="1903233"/>
                      <a:pt x="1416266" y="2145380"/>
                      <a:pt x="1415419" y="2147920"/>
                    </a:cubicBezTo>
                    <a:cubicBezTo>
                      <a:pt x="1414572" y="2150460"/>
                      <a:pt x="1736306" y="1943027"/>
                      <a:pt x="1796419" y="1832960"/>
                    </a:cubicBezTo>
                    <a:cubicBezTo>
                      <a:pt x="1856532" y="1722893"/>
                      <a:pt x="1797266" y="1613673"/>
                      <a:pt x="1776099" y="1487520"/>
                    </a:cubicBezTo>
                    <a:cubicBezTo>
                      <a:pt x="1754932" y="1361367"/>
                      <a:pt x="1676192" y="1097207"/>
                      <a:pt x="1669419" y="1076040"/>
                    </a:cubicBezTo>
                    <a:cubicBezTo>
                      <a:pt x="1662646" y="1054873"/>
                      <a:pt x="1740539" y="1346127"/>
                      <a:pt x="1735459" y="1360520"/>
                    </a:cubicBezTo>
                    <a:cubicBezTo>
                      <a:pt x="1730379" y="1374913"/>
                      <a:pt x="1710059" y="1247067"/>
                      <a:pt x="1638939" y="1162400"/>
                    </a:cubicBezTo>
                    <a:cubicBezTo>
                      <a:pt x="1567819" y="1077733"/>
                      <a:pt x="1434892" y="921947"/>
                      <a:pt x="1308739" y="852520"/>
                    </a:cubicBezTo>
                    <a:cubicBezTo>
                      <a:pt x="1182586" y="783093"/>
                      <a:pt x="992086" y="807647"/>
                      <a:pt x="882019" y="745840"/>
                    </a:cubicBezTo>
                    <a:cubicBezTo>
                      <a:pt x="771952" y="684033"/>
                      <a:pt x="788039" y="603600"/>
                      <a:pt x="648339" y="481680"/>
                    </a:cubicBezTo>
                    <a:cubicBezTo>
                      <a:pt x="508639" y="359760"/>
                      <a:pt x="143726" y="100680"/>
                      <a:pt x="53979" y="346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C988745D-9A8A-4140-A431-B6BFB7F7FB3B}"/>
                  </a:ext>
                </a:extLst>
              </p:cNvPr>
              <p:cNvSpPr/>
              <p:nvPr/>
            </p:nvSpPr>
            <p:spPr>
              <a:xfrm>
                <a:off x="5181189" y="2656735"/>
                <a:ext cx="1127532" cy="484690"/>
              </a:xfrm>
              <a:custGeom>
                <a:avLst/>
                <a:gdLst>
                  <a:gd name="connsiteX0" fmla="*/ 411 w 1127532"/>
                  <a:gd name="connsiteY0" fmla="*/ 105 h 484690"/>
                  <a:gd name="connsiteX1" fmla="*/ 584611 w 1127532"/>
                  <a:gd name="connsiteY1" fmla="*/ 340465 h 484690"/>
                  <a:gd name="connsiteX2" fmla="*/ 483011 w 1127532"/>
                  <a:gd name="connsiteY2" fmla="*/ 320145 h 484690"/>
                  <a:gd name="connsiteX3" fmla="*/ 960531 w 1127532"/>
                  <a:gd name="connsiteY3" fmla="*/ 457305 h 484690"/>
                  <a:gd name="connsiteX4" fmla="*/ 1123091 w 1127532"/>
                  <a:gd name="connsiteY4" fmla="*/ 482705 h 484690"/>
                  <a:gd name="connsiteX5" fmla="*/ 813211 w 1127532"/>
                  <a:gd name="connsiteY5" fmla="*/ 426825 h 484690"/>
                  <a:gd name="connsiteX6" fmla="*/ 589691 w 1127532"/>
                  <a:gd name="connsiteY6" fmla="*/ 416665 h 484690"/>
                  <a:gd name="connsiteX7" fmla="*/ 493171 w 1127532"/>
                  <a:gd name="connsiteY7" fmla="*/ 304905 h 484690"/>
                  <a:gd name="connsiteX8" fmla="*/ 411 w 1127532"/>
                  <a:gd name="connsiteY8" fmla="*/ 105 h 48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532" h="484690">
                    <a:moveTo>
                      <a:pt x="411" y="105"/>
                    </a:moveTo>
                    <a:cubicBezTo>
                      <a:pt x="15651" y="6032"/>
                      <a:pt x="504178" y="287125"/>
                      <a:pt x="584611" y="340465"/>
                    </a:cubicBezTo>
                    <a:cubicBezTo>
                      <a:pt x="665044" y="393805"/>
                      <a:pt x="420358" y="300672"/>
                      <a:pt x="483011" y="320145"/>
                    </a:cubicBezTo>
                    <a:cubicBezTo>
                      <a:pt x="545664" y="339618"/>
                      <a:pt x="853851" y="430212"/>
                      <a:pt x="960531" y="457305"/>
                    </a:cubicBezTo>
                    <a:cubicBezTo>
                      <a:pt x="1067211" y="484398"/>
                      <a:pt x="1147644" y="487785"/>
                      <a:pt x="1123091" y="482705"/>
                    </a:cubicBezTo>
                    <a:cubicBezTo>
                      <a:pt x="1098538" y="477625"/>
                      <a:pt x="902111" y="437832"/>
                      <a:pt x="813211" y="426825"/>
                    </a:cubicBezTo>
                    <a:cubicBezTo>
                      <a:pt x="724311" y="415818"/>
                      <a:pt x="643031" y="436985"/>
                      <a:pt x="589691" y="416665"/>
                    </a:cubicBezTo>
                    <a:cubicBezTo>
                      <a:pt x="536351" y="396345"/>
                      <a:pt x="588844" y="370945"/>
                      <a:pt x="493171" y="304905"/>
                    </a:cubicBezTo>
                    <a:cubicBezTo>
                      <a:pt x="397498" y="238865"/>
                      <a:pt x="-14829" y="-5822"/>
                      <a:pt x="411" y="1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9236E090-F3D4-4DE0-BB00-58D0A19A5A06}"/>
                  </a:ext>
                </a:extLst>
              </p:cNvPr>
              <p:cNvSpPr/>
              <p:nvPr/>
            </p:nvSpPr>
            <p:spPr>
              <a:xfrm>
                <a:off x="5284121" y="2922292"/>
                <a:ext cx="1111949" cy="1123454"/>
              </a:xfrm>
              <a:custGeom>
                <a:avLst/>
                <a:gdLst>
                  <a:gd name="connsiteX0" fmla="*/ 19399 w 1111949"/>
                  <a:gd name="connsiteY0" fmla="*/ 8868 h 1123454"/>
                  <a:gd name="connsiteX1" fmla="*/ 542639 w 1111949"/>
                  <a:gd name="connsiteY1" fmla="*/ 227308 h 1123454"/>
                  <a:gd name="connsiteX2" fmla="*/ 684879 w 1111949"/>
                  <a:gd name="connsiteY2" fmla="*/ 232388 h 1123454"/>
                  <a:gd name="connsiteX3" fmla="*/ 1025239 w 1111949"/>
                  <a:gd name="connsiteY3" fmla="*/ 278108 h 1123454"/>
                  <a:gd name="connsiteX4" fmla="*/ 1050639 w 1111949"/>
                  <a:gd name="connsiteY4" fmla="*/ 293348 h 1123454"/>
                  <a:gd name="connsiteX5" fmla="*/ 1111599 w 1111949"/>
                  <a:gd name="connsiteY5" fmla="*/ 359388 h 1123454"/>
                  <a:gd name="connsiteX6" fmla="*/ 1020159 w 1111949"/>
                  <a:gd name="connsiteY6" fmla="*/ 593068 h 1123454"/>
                  <a:gd name="connsiteX7" fmla="*/ 882999 w 1111949"/>
                  <a:gd name="connsiteY7" fmla="*/ 1121388 h 1123454"/>
                  <a:gd name="connsiteX8" fmla="*/ 943959 w 1111949"/>
                  <a:gd name="connsiteY8" fmla="*/ 760708 h 1123454"/>
                  <a:gd name="connsiteX9" fmla="*/ 1065879 w 1111949"/>
                  <a:gd name="connsiteY9" fmla="*/ 364468 h 1123454"/>
                  <a:gd name="connsiteX10" fmla="*/ 893159 w 1111949"/>
                  <a:gd name="connsiteY10" fmla="*/ 293348 h 1123454"/>
                  <a:gd name="connsiteX11" fmla="*/ 750919 w 1111949"/>
                  <a:gd name="connsiteY11" fmla="*/ 257788 h 1123454"/>
                  <a:gd name="connsiteX12" fmla="*/ 964279 w 1111949"/>
                  <a:gd name="connsiteY12" fmla="*/ 242548 h 1123454"/>
                  <a:gd name="connsiteX13" fmla="*/ 623919 w 1111949"/>
                  <a:gd name="connsiteY13" fmla="*/ 222228 h 1123454"/>
                  <a:gd name="connsiteX14" fmla="*/ 486759 w 1111949"/>
                  <a:gd name="connsiteY14" fmla="*/ 196828 h 1123454"/>
                  <a:gd name="connsiteX15" fmla="*/ 466439 w 1111949"/>
                  <a:gd name="connsiteY15" fmla="*/ 176508 h 1123454"/>
                  <a:gd name="connsiteX16" fmla="*/ 146399 w 1111949"/>
                  <a:gd name="connsiteY16" fmla="*/ 54588 h 1123454"/>
                  <a:gd name="connsiteX17" fmla="*/ 19399 w 1111949"/>
                  <a:gd name="connsiteY17" fmla="*/ 8868 h 112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1949" h="1123454">
                    <a:moveTo>
                      <a:pt x="19399" y="8868"/>
                    </a:moveTo>
                    <a:cubicBezTo>
                      <a:pt x="85439" y="37655"/>
                      <a:pt x="431726" y="190055"/>
                      <a:pt x="542639" y="227308"/>
                    </a:cubicBezTo>
                    <a:cubicBezTo>
                      <a:pt x="653552" y="264561"/>
                      <a:pt x="604446" y="223921"/>
                      <a:pt x="684879" y="232388"/>
                    </a:cubicBezTo>
                    <a:cubicBezTo>
                      <a:pt x="765312" y="240855"/>
                      <a:pt x="964279" y="267948"/>
                      <a:pt x="1025239" y="278108"/>
                    </a:cubicBezTo>
                    <a:cubicBezTo>
                      <a:pt x="1086199" y="288268"/>
                      <a:pt x="1036246" y="279801"/>
                      <a:pt x="1050639" y="293348"/>
                    </a:cubicBezTo>
                    <a:cubicBezTo>
                      <a:pt x="1065032" y="306895"/>
                      <a:pt x="1116679" y="309435"/>
                      <a:pt x="1111599" y="359388"/>
                    </a:cubicBezTo>
                    <a:cubicBezTo>
                      <a:pt x="1106519" y="409341"/>
                      <a:pt x="1058259" y="466068"/>
                      <a:pt x="1020159" y="593068"/>
                    </a:cubicBezTo>
                    <a:cubicBezTo>
                      <a:pt x="982059" y="720068"/>
                      <a:pt x="895699" y="1093448"/>
                      <a:pt x="882999" y="1121388"/>
                    </a:cubicBezTo>
                    <a:cubicBezTo>
                      <a:pt x="870299" y="1149328"/>
                      <a:pt x="913479" y="886861"/>
                      <a:pt x="943959" y="760708"/>
                    </a:cubicBezTo>
                    <a:cubicBezTo>
                      <a:pt x="974439" y="634555"/>
                      <a:pt x="1074346" y="442361"/>
                      <a:pt x="1065879" y="364468"/>
                    </a:cubicBezTo>
                    <a:cubicBezTo>
                      <a:pt x="1057412" y="286575"/>
                      <a:pt x="945652" y="311128"/>
                      <a:pt x="893159" y="293348"/>
                    </a:cubicBezTo>
                    <a:cubicBezTo>
                      <a:pt x="840666" y="275568"/>
                      <a:pt x="739066" y="266255"/>
                      <a:pt x="750919" y="257788"/>
                    </a:cubicBezTo>
                    <a:cubicBezTo>
                      <a:pt x="762772" y="249321"/>
                      <a:pt x="985446" y="248475"/>
                      <a:pt x="964279" y="242548"/>
                    </a:cubicBezTo>
                    <a:cubicBezTo>
                      <a:pt x="943112" y="236621"/>
                      <a:pt x="703506" y="229848"/>
                      <a:pt x="623919" y="222228"/>
                    </a:cubicBezTo>
                    <a:cubicBezTo>
                      <a:pt x="544332" y="214608"/>
                      <a:pt x="513005" y="204448"/>
                      <a:pt x="486759" y="196828"/>
                    </a:cubicBezTo>
                    <a:cubicBezTo>
                      <a:pt x="460513" y="189208"/>
                      <a:pt x="523166" y="200215"/>
                      <a:pt x="466439" y="176508"/>
                    </a:cubicBezTo>
                    <a:cubicBezTo>
                      <a:pt x="409712" y="152801"/>
                      <a:pt x="221752" y="80835"/>
                      <a:pt x="146399" y="54588"/>
                    </a:cubicBezTo>
                    <a:cubicBezTo>
                      <a:pt x="71046" y="28341"/>
                      <a:pt x="-46641" y="-19919"/>
                      <a:pt x="19399" y="88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DB88754C-9C47-4F8B-9DA0-32B2EB0E7A8C}"/>
                  </a:ext>
                </a:extLst>
              </p:cNvPr>
              <p:cNvSpPr/>
              <p:nvPr/>
            </p:nvSpPr>
            <p:spPr>
              <a:xfrm>
                <a:off x="5171268" y="3269936"/>
                <a:ext cx="1057681" cy="359251"/>
              </a:xfrm>
              <a:custGeom>
                <a:avLst/>
                <a:gdLst>
                  <a:gd name="connsiteX0" fmla="*/ 172 w 1057681"/>
                  <a:gd name="connsiteY0" fmla="*/ 1584 h 359251"/>
                  <a:gd name="connsiteX1" fmla="*/ 442132 w 1057681"/>
                  <a:gd name="connsiteY1" fmla="*/ 341944 h 359251"/>
                  <a:gd name="connsiteX2" fmla="*/ 157652 w 1057681"/>
                  <a:gd name="connsiteY2" fmla="*/ 306384 h 359251"/>
                  <a:gd name="connsiteX3" fmla="*/ 665652 w 1057681"/>
                  <a:gd name="connsiteY3" fmla="*/ 280984 h 359251"/>
                  <a:gd name="connsiteX4" fmla="*/ 1056812 w 1057681"/>
                  <a:gd name="connsiteY4" fmla="*/ 189544 h 359251"/>
                  <a:gd name="connsiteX5" fmla="*/ 558972 w 1057681"/>
                  <a:gd name="connsiteY5" fmla="*/ 240344 h 359251"/>
                  <a:gd name="connsiteX6" fmla="*/ 391332 w 1057681"/>
                  <a:gd name="connsiteY6" fmla="*/ 214944 h 359251"/>
                  <a:gd name="connsiteX7" fmla="*/ 172 w 1057681"/>
                  <a:gd name="connsiteY7" fmla="*/ 1584 h 35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7681" h="359251">
                    <a:moveTo>
                      <a:pt x="172" y="1584"/>
                    </a:moveTo>
                    <a:cubicBezTo>
                      <a:pt x="8639" y="22751"/>
                      <a:pt x="415885" y="291144"/>
                      <a:pt x="442132" y="341944"/>
                    </a:cubicBezTo>
                    <a:cubicBezTo>
                      <a:pt x="468379" y="392744"/>
                      <a:pt x="120399" y="316544"/>
                      <a:pt x="157652" y="306384"/>
                    </a:cubicBezTo>
                    <a:cubicBezTo>
                      <a:pt x="194905" y="296224"/>
                      <a:pt x="515792" y="300457"/>
                      <a:pt x="665652" y="280984"/>
                    </a:cubicBezTo>
                    <a:cubicBezTo>
                      <a:pt x="815512" y="261511"/>
                      <a:pt x="1074592" y="196317"/>
                      <a:pt x="1056812" y="189544"/>
                    </a:cubicBezTo>
                    <a:cubicBezTo>
                      <a:pt x="1039032" y="182771"/>
                      <a:pt x="669885" y="236111"/>
                      <a:pt x="558972" y="240344"/>
                    </a:cubicBezTo>
                    <a:cubicBezTo>
                      <a:pt x="448059" y="244577"/>
                      <a:pt x="484465" y="252197"/>
                      <a:pt x="391332" y="214944"/>
                    </a:cubicBezTo>
                    <a:cubicBezTo>
                      <a:pt x="298199" y="177691"/>
                      <a:pt x="-8295" y="-19583"/>
                      <a:pt x="172" y="15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F93BDB43-6B37-4504-93AD-5176DDD43019}"/>
                  </a:ext>
                </a:extLst>
              </p:cNvPr>
              <p:cNvSpPr/>
              <p:nvPr/>
            </p:nvSpPr>
            <p:spPr>
              <a:xfrm>
                <a:off x="5378161" y="3579839"/>
                <a:ext cx="726947" cy="687607"/>
              </a:xfrm>
              <a:custGeom>
                <a:avLst/>
                <a:gdLst>
                  <a:gd name="connsiteX0" fmla="*/ 72679 w 726947"/>
                  <a:gd name="connsiteY0" fmla="*/ 42201 h 687607"/>
                  <a:gd name="connsiteX1" fmla="*/ 504479 w 726947"/>
                  <a:gd name="connsiteY1" fmla="*/ 57441 h 687607"/>
                  <a:gd name="connsiteX2" fmla="*/ 687359 w 726947"/>
                  <a:gd name="connsiteY2" fmla="*/ 1561 h 687607"/>
                  <a:gd name="connsiteX3" fmla="*/ 702599 w 726947"/>
                  <a:gd name="connsiteY3" fmla="*/ 21881 h 687607"/>
                  <a:gd name="connsiteX4" fmla="*/ 407959 w 726947"/>
                  <a:gd name="connsiteY4" fmla="*/ 87921 h 687607"/>
                  <a:gd name="connsiteX5" fmla="*/ 92999 w 726947"/>
                  <a:gd name="connsiteY5" fmla="*/ 189521 h 687607"/>
                  <a:gd name="connsiteX6" fmla="*/ 575599 w 726947"/>
                  <a:gd name="connsiteY6" fmla="*/ 123481 h 687607"/>
                  <a:gd name="connsiteX7" fmla="*/ 540039 w 726947"/>
                  <a:gd name="connsiteY7" fmla="*/ 260641 h 687607"/>
                  <a:gd name="connsiteX8" fmla="*/ 443519 w 726947"/>
                  <a:gd name="connsiteY8" fmla="*/ 286041 h 687607"/>
                  <a:gd name="connsiteX9" fmla="*/ 230159 w 726947"/>
                  <a:gd name="connsiteY9" fmla="*/ 372401 h 687607"/>
                  <a:gd name="connsiteX10" fmla="*/ 143799 w 726947"/>
                  <a:gd name="connsiteY10" fmla="*/ 687361 h 687607"/>
                  <a:gd name="connsiteX11" fmla="*/ 336839 w 726947"/>
                  <a:gd name="connsiteY11" fmla="*/ 316521 h 687607"/>
                  <a:gd name="connsiteX12" fmla="*/ 336839 w 726947"/>
                  <a:gd name="connsiteY12" fmla="*/ 245401 h 687607"/>
                  <a:gd name="connsiteX13" fmla="*/ 529879 w 726947"/>
                  <a:gd name="connsiteY13" fmla="*/ 209841 h 687607"/>
                  <a:gd name="connsiteX14" fmla="*/ 316519 w 726947"/>
                  <a:gd name="connsiteY14" fmla="*/ 153961 h 687607"/>
                  <a:gd name="connsiteX15" fmla="*/ 21879 w 726947"/>
                  <a:gd name="connsiteY15" fmla="*/ 37121 h 687607"/>
                  <a:gd name="connsiteX16" fmla="*/ 72679 w 726947"/>
                  <a:gd name="connsiteY16" fmla="*/ 42201 h 68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6947" h="687607">
                    <a:moveTo>
                      <a:pt x="72679" y="42201"/>
                    </a:moveTo>
                    <a:cubicBezTo>
                      <a:pt x="153112" y="45588"/>
                      <a:pt x="402032" y="64214"/>
                      <a:pt x="504479" y="57441"/>
                    </a:cubicBezTo>
                    <a:cubicBezTo>
                      <a:pt x="606926" y="50668"/>
                      <a:pt x="654339" y="7488"/>
                      <a:pt x="687359" y="1561"/>
                    </a:cubicBezTo>
                    <a:cubicBezTo>
                      <a:pt x="720379" y="-4366"/>
                      <a:pt x="749166" y="7488"/>
                      <a:pt x="702599" y="21881"/>
                    </a:cubicBezTo>
                    <a:cubicBezTo>
                      <a:pt x="656032" y="36274"/>
                      <a:pt x="509559" y="59981"/>
                      <a:pt x="407959" y="87921"/>
                    </a:cubicBezTo>
                    <a:cubicBezTo>
                      <a:pt x="306359" y="115861"/>
                      <a:pt x="65059" y="183594"/>
                      <a:pt x="92999" y="189521"/>
                    </a:cubicBezTo>
                    <a:cubicBezTo>
                      <a:pt x="120939" y="195448"/>
                      <a:pt x="501092" y="111628"/>
                      <a:pt x="575599" y="123481"/>
                    </a:cubicBezTo>
                    <a:cubicBezTo>
                      <a:pt x="650106" y="135334"/>
                      <a:pt x="562052" y="233548"/>
                      <a:pt x="540039" y="260641"/>
                    </a:cubicBezTo>
                    <a:cubicBezTo>
                      <a:pt x="518026" y="287734"/>
                      <a:pt x="495166" y="267414"/>
                      <a:pt x="443519" y="286041"/>
                    </a:cubicBezTo>
                    <a:cubicBezTo>
                      <a:pt x="391872" y="304668"/>
                      <a:pt x="280112" y="305514"/>
                      <a:pt x="230159" y="372401"/>
                    </a:cubicBezTo>
                    <a:cubicBezTo>
                      <a:pt x="180206" y="439288"/>
                      <a:pt x="126019" y="696674"/>
                      <a:pt x="143799" y="687361"/>
                    </a:cubicBezTo>
                    <a:cubicBezTo>
                      <a:pt x="161579" y="678048"/>
                      <a:pt x="304666" y="390181"/>
                      <a:pt x="336839" y="316521"/>
                    </a:cubicBezTo>
                    <a:cubicBezTo>
                      <a:pt x="369012" y="242861"/>
                      <a:pt x="304666" y="263181"/>
                      <a:pt x="336839" y="245401"/>
                    </a:cubicBezTo>
                    <a:cubicBezTo>
                      <a:pt x="369012" y="227621"/>
                      <a:pt x="533266" y="225081"/>
                      <a:pt x="529879" y="209841"/>
                    </a:cubicBezTo>
                    <a:cubicBezTo>
                      <a:pt x="526492" y="194601"/>
                      <a:pt x="401186" y="182748"/>
                      <a:pt x="316519" y="153961"/>
                    </a:cubicBezTo>
                    <a:cubicBezTo>
                      <a:pt x="231852" y="125174"/>
                      <a:pt x="59979" y="53208"/>
                      <a:pt x="21879" y="37121"/>
                    </a:cubicBezTo>
                    <a:cubicBezTo>
                      <a:pt x="-16221" y="21034"/>
                      <a:pt x="-7754" y="38814"/>
                      <a:pt x="72679" y="422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E93401F2-74E0-49CA-8B62-3F56936F21F3}"/>
                  </a:ext>
                </a:extLst>
              </p:cNvPr>
              <p:cNvSpPr/>
              <p:nvPr/>
            </p:nvSpPr>
            <p:spPr>
              <a:xfrm>
                <a:off x="5607592" y="3294680"/>
                <a:ext cx="1122226" cy="1377683"/>
              </a:xfrm>
              <a:custGeom>
                <a:avLst/>
                <a:gdLst>
                  <a:gd name="connsiteX0" fmla="*/ 873641 w 1122226"/>
                  <a:gd name="connsiteY0" fmla="*/ 24253 h 1377683"/>
                  <a:gd name="connsiteX1" fmla="*/ 907508 w 1122226"/>
                  <a:gd name="connsiteY1" fmla="*/ 70820 h 1377683"/>
                  <a:gd name="connsiteX2" fmla="*/ 1110708 w 1122226"/>
                  <a:gd name="connsiteY2" fmla="*/ 621153 h 1377683"/>
                  <a:gd name="connsiteX3" fmla="*/ 1072608 w 1122226"/>
                  <a:gd name="connsiteY3" fmla="*/ 638087 h 1377683"/>
                  <a:gd name="connsiteX4" fmla="*/ 869408 w 1122226"/>
                  <a:gd name="connsiteY4" fmla="*/ 887853 h 1377683"/>
                  <a:gd name="connsiteX5" fmla="*/ 340241 w 1122226"/>
                  <a:gd name="connsiteY5" fmla="*/ 1315420 h 1377683"/>
                  <a:gd name="connsiteX6" fmla="*/ 5808 w 1122226"/>
                  <a:gd name="connsiteY6" fmla="*/ 1374687 h 1377683"/>
                  <a:gd name="connsiteX7" fmla="*/ 615408 w 1122226"/>
                  <a:gd name="connsiteY7" fmla="*/ 1311187 h 1377683"/>
                  <a:gd name="connsiteX8" fmla="*/ 1038741 w 1122226"/>
                  <a:gd name="connsiteY8" fmla="*/ 1345053 h 1377683"/>
                  <a:gd name="connsiteX9" fmla="*/ 869408 w 1122226"/>
                  <a:gd name="connsiteY9" fmla="*/ 1345053 h 1377683"/>
                  <a:gd name="connsiteX10" fmla="*/ 619641 w 1122226"/>
                  <a:gd name="connsiteY10" fmla="*/ 1336587 h 1377683"/>
                  <a:gd name="connsiteX11" fmla="*/ 403741 w 1122226"/>
                  <a:gd name="connsiteY11" fmla="*/ 1298487 h 1377683"/>
                  <a:gd name="connsiteX12" fmla="*/ 733941 w 1122226"/>
                  <a:gd name="connsiteY12" fmla="*/ 1040253 h 1377683"/>
                  <a:gd name="connsiteX13" fmla="*/ 1013341 w 1122226"/>
                  <a:gd name="connsiteY13" fmla="*/ 676187 h 1377683"/>
                  <a:gd name="connsiteX14" fmla="*/ 937141 w 1122226"/>
                  <a:gd name="connsiteY14" fmla="*/ 794720 h 1377683"/>
                  <a:gd name="connsiteX15" fmla="*/ 1072608 w 1122226"/>
                  <a:gd name="connsiteY15" fmla="*/ 650787 h 1377683"/>
                  <a:gd name="connsiteX16" fmla="*/ 1051441 w 1122226"/>
                  <a:gd name="connsiteY16" fmla="*/ 583053 h 1377683"/>
                  <a:gd name="connsiteX17" fmla="*/ 873641 w 1122226"/>
                  <a:gd name="connsiteY17" fmla="*/ 24253 h 137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2226" h="1377683">
                    <a:moveTo>
                      <a:pt x="873641" y="24253"/>
                    </a:moveTo>
                    <a:cubicBezTo>
                      <a:pt x="870819" y="-2205"/>
                      <a:pt x="867997" y="-28663"/>
                      <a:pt x="907508" y="70820"/>
                    </a:cubicBezTo>
                    <a:cubicBezTo>
                      <a:pt x="947019" y="170303"/>
                      <a:pt x="1083191" y="526609"/>
                      <a:pt x="1110708" y="621153"/>
                    </a:cubicBezTo>
                    <a:cubicBezTo>
                      <a:pt x="1138225" y="715697"/>
                      <a:pt x="1112825" y="593637"/>
                      <a:pt x="1072608" y="638087"/>
                    </a:cubicBezTo>
                    <a:cubicBezTo>
                      <a:pt x="1032391" y="682537"/>
                      <a:pt x="991469" y="774964"/>
                      <a:pt x="869408" y="887853"/>
                    </a:cubicBezTo>
                    <a:cubicBezTo>
                      <a:pt x="747347" y="1000742"/>
                      <a:pt x="484174" y="1234281"/>
                      <a:pt x="340241" y="1315420"/>
                    </a:cubicBezTo>
                    <a:cubicBezTo>
                      <a:pt x="196308" y="1396559"/>
                      <a:pt x="-40053" y="1375392"/>
                      <a:pt x="5808" y="1374687"/>
                    </a:cubicBezTo>
                    <a:cubicBezTo>
                      <a:pt x="51669" y="1373982"/>
                      <a:pt x="443253" y="1316126"/>
                      <a:pt x="615408" y="1311187"/>
                    </a:cubicBezTo>
                    <a:cubicBezTo>
                      <a:pt x="787563" y="1306248"/>
                      <a:pt x="996408" y="1339409"/>
                      <a:pt x="1038741" y="1345053"/>
                    </a:cubicBezTo>
                    <a:cubicBezTo>
                      <a:pt x="1081074" y="1350697"/>
                      <a:pt x="939258" y="1346464"/>
                      <a:pt x="869408" y="1345053"/>
                    </a:cubicBezTo>
                    <a:cubicBezTo>
                      <a:pt x="799558" y="1343642"/>
                      <a:pt x="697252" y="1344348"/>
                      <a:pt x="619641" y="1336587"/>
                    </a:cubicBezTo>
                    <a:cubicBezTo>
                      <a:pt x="542030" y="1328826"/>
                      <a:pt x="384691" y="1347876"/>
                      <a:pt x="403741" y="1298487"/>
                    </a:cubicBezTo>
                    <a:cubicBezTo>
                      <a:pt x="422791" y="1249098"/>
                      <a:pt x="632341" y="1143970"/>
                      <a:pt x="733941" y="1040253"/>
                    </a:cubicBezTo>
                    <a:cubicBezTo>
                      <a:pt x="835541" y="936536"/>
                      <a:pt x="979474" y="717109"/>
                      <a:pt x="1013341" y="676187"/>
                    </a:cubicBezTo>
                    <a:cubicBezTo>
                      <a:pt x="1047208" y="635265"/>
                      <a:pt x="927263" y="798953"/>
                      <a:pt x="937141" y="794720"/>
                    </a:cubicBezTo>
                    <a:cubicBezTo>
                      <a:pt x="947019" y="790487"/>
                      <a:pt x="1053558" y="686065"/>
                      <a:pt x="1072608" y="650787"/>
                    </a:cubicBezTo>
                    <a:cubicBezTo>
                      <a:pt x="1091658" y="615509"/>
                      <a:pt x="1051441" y="583053"/>
                      <a:pt x="1051441" y="583053"/>
                    </a:cubicBezTo>
                    <a:lnTo>
                      <a:pt x="873641" y="2425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AE0412F4-00E0-4A2B-B837-9E716A0C6FA2}"/>
                  </a:ext>
                </a:extLst>
              </p:cNvPr>
              <p:cNvSpPr/>
              <p:nvPr/>
            </p:nvSpPr>
            <p:spPr>
              <a:xfrm>
                <a:off x="4923625" y="3352403"/>
                <a:ext cx="1579079" cy="1897919"/>
              </a:xfrm>
              <a:custGeom>
                <a:avLst/>
                <a:gdLst>
                  <a:gd name="connsiteX0" fmla="*/ 1549142 w 1579079"/>
                  <a:gd name="connsiteY0" fmla="*/ 397 h 1897919"/>
                  <a:gd name="connsiteX1" fmla="*/ 1549142 w 1579079"/>
                  <a:gd name="connsiteY1" fmla="*/ 491464 h 1897919"/>
                  <a:gd name="connsiteX2" fmla="*/ 1578775 w 1579079"/>
                  <a:gd name="connsiteY2" fmla="*/ 394097 h 1897919"/>
                  <a:gd name="connsiteX3" fmla="*/ 1527975 w 1579079"/>
                  <a:gd name="connsiteY3" fmla="*/ 609997 h 1897919"/>
                  <a:gd name="connsiteX4" fmla="*/ 1265508 w 1579079"/>
                  <a:gd name="connsiteY4" fmla="*/ 923264 h 1897919"/>
                  <a:gd name="connsiteX5" fmla="*/ 1481408 w 1579079"/>
                  <a:gd name="connsiteY5" fmla="*/ 656564 h 1897919"/>
                  <a:gd name="connsiteX6" fmla="*/ 1121575 w 1579079"/>
                  <a:gd name="connsiteY6" fmla="*/ 1046030 h 1897919"/>
                  <a:gd name="connsiteX7" fmla="*/ 897208 w 1579079"/>
                  <a:gd name="connsiteY7" fmla="*/ 1202664 h 1897919"/>
                  <a:gd name="connsiteX8" fmla="*/ 338408 w 1579079"/>
                  <a:gd name="connsiteY8" fmla="*/ 1410097 h 1897919"/>
                  <a:gd name="connsiteX9" fmla="*/ 808308 w 1579079"/>
                  <a:gd name="connsiteY9" fmla="*/ 1283097 h 1897919"/>
                  <a:gd name="connsiteX10" fmla="*/ 63242 w 1579079"/>
                  <a:gd name="connsiteY10" fmla="*/ 1532864 h 1897919"/>
                  <a:gd name="connsiteX11" fmla="*/ 50542 w 1579079"/>
                  <a:gd name="connsiteY11" fmla="*/ 1896930 h 1897919"/>
                  <a:gd name="connsiteX12" fmla="*/ 147908 w 1579079"/>
                  <a:gd name="connsiteY12" fmla="*/ 1414330 h 1897919"/>
                  <a:gd name="connsiteX13" fmla="*/ 550075 w 1579079"/>
                  <a:gd name="connsiteY13" fmla="*/ 1278864 h 1897919"/>
                  <a:gd name="connsiteX14" fmla="*/ 20908 w 1579079"/>
                  <a:gd name="connsiteY14" fmla="*/ 1634464 h 1897919"/>
                  <a:gd name="connsiteX15" fmla="*/ 596642 w 1579079"/>
                  <a:gd name="connsiteY15" fmla="*/ 1295797 h 1897919"/>
                  <a:gd name="connsiteX16" fmla="*/ 1231642 w 1579079"/>
                  <a:gd name="connsiteY16" fmla="*/ 952897 h 1897919"/>
                  <a:gd name="connsiteX17" fmla="*/ 1460242 w 1579079"/>
                  <a:gd name="connsiteY17" fmla="*/ 601530 h 1897919"/>
                  <a:gd name="connsiteX18" fmla="*/ 1536442 w 1579079"/>
                  <a:gd name="connsiteY18" fmla="*/ 411030 h 1897919"/>
                  <a:gd name="connsiteX19" fmla="*/ 1549142 w 1579079"/>
                  <a:gd name="connsiteY19" fmla="*/ 397 h 189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79079" h="1897919">
                    <a:moveTo>
                      <a:pt x="1549142" y="397"/>
                    </a:moveTo>
                    <a:cubicBezTo>
                      <a:pt x="1551259" y="13803"/>
                      <a:pt x="1544203" y="425847"/>
                      <a:pt x="1549142" y="491464"/>
                    </a:cubicBezTo>
                    <a:cubicBezTo>
                      <a:pt x="1554081" y="557081"/>
                      <a:pt x="1582303" y="374341"/>
                      <a:pt x="1578775" y="394097"/>
                    </a:cubicBezTo>
                    <a:cubicBezTo>
                      <a:pt x="1575247" y="413853"/>
                      <a:pt x="1580186" y="521803"/>
                      <a:pt x="1527975" y="609997"/>
                    </a:cubicBezTo>
                    <a:cubicBezTo>
                      <a:pt x="1475764" y="698191"/>
                      <a:pt x="1273269" y="915503"/>
                      <a:pt x="1265508" y="923264"/>
                    </a:cubicBezTo>
                    <a:cubicBezTo>
                      <a:pt x="1257747" y="931025"/>
                      <a:pt x="1505397" y="636103"/>
                      <a:pt x="1481408" y="656564"/>
                    </a:cubicBezTo>
                    <a:cubicBezTo>
                      <a:pt x="1457419" y="677025"/>
                      <a:pt x="1218942" y="955013"/>
                      <a:pt x="1121575" y="1046030"/>
                    </a:cubicBezTo>
                    <a:cubicBezTo>
                      <a:pt x="1024208" y="1137047"/>
                      <a:pt x="1027736" y="1141986"/>
                      <a:pt x="897208" y="1202664"/>
                    </a:cubicBezTo>
                    <a:cubicBezTo>
                      <a:pt x="766680" y="1263342"/>
                      <a:pt x="353225" y="1396692"/>
                      <a:pt x="338408" y="1410097"/>
                    </a:cubicBezTo>
                    <a:cubicBezTo>
                      <a:pt x="323591" y="1423503"/>
                      <a:pt x="854169" y="1262636"/>
                      <a:pt x="808308" y="1283097"/>
                    </a:cubicBezTo>
                    <a:cubicBezTo>
                      <a:pt x="762447" y="1303558"/>
                      <a:pt x="189536" y="1430559"/>
                      <a:pt x="63242" y="1532864"/>
                    </a:cubicBezTo>
                    <a:cubicBezTo>
                      <a:pt x="-63052" y="1635169"/>
                      <a:pt x="36431" y="1916686"/>
                      <a:pt x="50542" y="1896930"/>
                    </a:cubicBezTo>
                    <a:cubicBezTo>
                      <a:pt x="64653" y="1877174"/>
                      <a:pt x="64653" y="1517341"/>
                      <a:pt x="147908" y="1414330"/>
                    </a:cubicBezTo>
                    <a:cubicBezTo>
                      <a:pt x="231163" y="1311319"/>
                      <a:pt x="571242" y="1242175"/>
                      <a:pt x="550075" y="1278864"/>
                    </a:cubicBezTo>
                    <a:cubicBezTo>
                      <a:pt x="528908" y="1315553"/>
                      <a:pt x="13147" y="1631642"/>
                      <a:pt x="20908" y="1634464"/>
                    </a:cubicBezTo>
                    <a:cubicBezTo>
                      <a:pt x="28669" y="1637286"/>
                      <a:pt x="394853" y="1409391"/>
                      <a:pt x="596642" y="1295797"/>
                    </a:cubicBezTo>
                    <a:cubicBezTo>
                      <a:pt x="798431" y="1182203"/>
                      <a:pt x="1087709" y="1068608"/>
                      <a:pt x="1231642" y="952897"/>
                    </a:cubicBezTo>
                    <a:cubicBezTo>
                      <a:pt x="1375575" y="837186"/>
                      <a:pt x="1409442" y="691841"/>
                      <a:pt x="1460242" y="601530"/>
                    </a:cubicBezTo>
                    <a:cubicBezTo>
                      <a:pt x="1511042" y="511219"/>
                      <a:pt x="1520920" y="505574"/>
                      <a:pt x="1536442" y="411030"/>
                    </a:cubicBezTo>
                    <a:cubicBezTo>
                      <a:pt x="1551964" y="316486"/>
                      <a:pt x="1547025" y="-13009"/>
                      <a:pt x="1549142" y="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D79418E6-BC49-4965-B67D-AC403443D3EE}"/>
                  </a:ext>
                </a:extLst>
              </p:cNvPr>
              <p:cNvSpPr/>
              <p:nvPr/>
            </p:nvSpPr>
            <p:spPr>
              <a:xfrm>
                <a:off x="5454492" y="3359580"/>
                <a:ext cx="1018302" cy="1308964"/>
              </a:xfrm>
              <a:custGeom>
                <a:avLst/>
                <a:gdLst>
                  <a:gd name="connsiteX0" fmla="*/ 1018275 w 1018302"/>
                  <a:gd name="connsiteY0" fmla="*/ 1687 h 1308964"/>
                  <a:gd name="connsiteX1" fmla="*/ 853175 w 1018302"/>
                  <a:gd name="connsiteY1" fmla="*/ 484287 h 1308964"/>
                  <a:gd name="connsiteX2" fmla="*/ 925141 w 1018302"/>
                  <a:gd name="connsiteY2" fmla="*/ 319187 h 1308964"/>
                  <a:gd name="connsiteX3" fmla="*/ 840475 w 1018302"/>
                  <a:gd name="connsiteY3" fmla="*/ 615520 h 1308964"/>
                  <a:gd name="connsiteX4" fmla="*/ 692308 w 1018302"/>
                  <a:gd name="connsiteY4" fmla="*/ 822953 h 1308964"/>
                  <a:gd name="connsiteX5" fmla="*/ 383275 w 1018302"/>
                  <a:gd name="connsiteY5" fmla="*/ 1034620 h 1308964"/>
                  <a:gd name="connsiteX6" fmla="*/ 480641 w 1018302"/>
                  <a:gd name="connsiteY6" fmla="*/ 903387 h 1308964"/>
                  <a:gd name="connsiteX7" fmla="*/ 154675 w 1018302"/>
                  <a:gd name="connsiteY7" fmla="*/ 1187020 h 1308964"/>
                  <a:gd name="connsiteX8" fmla="*/ 175841 w 1018302"/>
                  <a:gd name="connsiteY8" fmla="*/ 1127753 h 1308964"/>
                  <a:gd name="connsiteX9" fmla="*/ 14975 w 1018302"/>
                  <a:gd name="connsiteY9" fmla="*/ 1284387 h 1308964"/>
                  <a:gd name="connsiteX10" fmla="*/ 607641 w 1018302"/>
                  <a:gd name="connsiteY10" fmla="*/ 522387 h 1308964"/>
                  <a:gd name="connsiteX11" fmla="*/ 387508 w 1018302"/>
                  <a:gd name="connsiteY11" fmla="*/ 1085420 h 1308964"/>
                  <a:gd name="connsiteX12" fmla="*/ 726175 w 1018302"/>
                  <a:gd name="connsiteY12" fmla="*/ 509687 h 1308964"/>
                  <a:gd name="connsiteX13" fmla="*/ 649975 w 1018302"/>
                  <a:gd name="connsiteY13" fmla="*/ 873753 h 1308964"/>
                  <a:gd name="connsiteX14" fmla="*/ 810841 w 1018302"/>
                  <a:gd name="connsiteY14" fmla="*/ 564720 h 1308964"/>
                  <a:gd name="connsiteX15" fmla="*/ 806608 w 1018302"/>
                  <a:gd name="connsiteY15" fmla="*/ 450420 h 1308964"/>
                  <a:gd name="connsiteX16" fmla="*/ 865875 w 1018302"/>
                  <a:gd name="connsiteY16" fmla="*/ 327653 h 1308964"/>
                  <a:gd name="connsiteX17" fmla="*/ 1018275 w 1018302"/>
                  <a:gd name="connsiteY17" fmla="*/ 1687 h 130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8302" h="1308964">
                    <a:moveTo>
                      <a:pt x="1018275" y="1687"/>
                    </a:moveTo>
                    <a:cubicBezTo>
                      <a:pt x="1016158" y="27793"/>
                      <a:pt x="868697" y="431370"/>
                      <a:pt x="853175" y="484287"/>
                    </a:cubicBezTo>
                    <a:cubicBezTo>
                      <a:pt x="837653" y="537204"/>
                      <a:pt x="927258" y="297315"/>
                      <a:pt x="925141" y="319187"/>
                    </a:cubicBezTo>
                    <a:cubicBezTo>
                      <a:pt x="923024" y="341059"/>
                      <a:pt x="879280" y="531559"/>
                      <a:pt x="840475" y="615520"/>
                    </a:cubicBezTo>
                    <a:cubicBezTo>
                      <a:pt x="801670" y="699481"/>
                      <a:pt x="768508" y="753103"/>
                      <a:pt x="692308" y="822953"/>
                    </a:cubicBezTo>
                    <a:cubicBezTo>
                      <a:pt x="616108" y="892803"/>
                      <a:pt x="418553" y="1021214"/>
                      <a:pt x="383275" y="1034620"/>
                    </a:cubicBezTo>
                    <a:cubicBezTo>
                      <a:pt x="347997" y="1048026"/>
                      <a:pt x="518741" y="877987"/>
                      <a:pt x="480641" y="903387"/>
                    </a:cubicBezTo>
                    <a:cubicBezTo>
                      <a:pt x="442541" y="928787"/>
                      <a:pt x="205475" y="1149626"/>
                      <a:pt x="154675" y="1187020"/>
                    </a:cubicBezTo>
                    <a:cubicBezTo>
                      <a:pt x="103875" y="1224414"/>
                      <a:pt x="199124" y="1111525"/>
                      <a:pt x="175841" y="1127753"/>
                    </a:cubicBezTo>
                    <a:cubicBezTo>
                      <a:pt x="152558" y="1143981"/>
                      <a:pt x="-56992" y="1385281"/>
                      <a:pt x="14975" y="1284387"/>
                    </a:cubicBezTo>
                    <a:cubicBezTo>
                      <a:pt x="86942" y="1183493"/>
                      <a:pt x="545552" y="555548"/>
                      <a:pt x="607641" y="522387"/>
                    </a:cubicBezTo>
                    <a:cubicBezTo>
                      <a:pt x="669730" y="489226"/>
                      <a:pt x="367752" y="1087537"/>
                      <a:pt x="387508" y="1085420"/>
                    </a:cubicBezTo>
                    <a:cubicBezTo>
                      <a:pt x="407264" y="1083303"/>
                      <a:pt x="682431" y="544965"/>
                      <a:pt x="726175" y="509687"/>
                    </a:cubicBezTo>
                    <a:cubicBezTo>
                      <a:pt x="769919" y="474409"/>
                      <a:pt x="635864" y="864581"/>
                      <a:pt x="649975" y="873753"/>
                    </a:cubicBezTo>
                    <a:cubicBezTo>
                      <a:pt x="664086" y="882925"/>
                      <a:pt x="784736" y="635275"/>
                      <a:pt x="810841" y="564720"/>
                    </a:cubicBezTo>
                    <a:cubicBezTo>
                      <a:pt x="836946" y="494165"/>
                      <a:pt x="797436" y="489931"/>
                      <a:pt x="806608" y="450420"/>
                    </a:cubicBezTo>
                    <a:cubicBezTo>
                      <a:pt x="815780" y="410909"/>
                      <a:pt x="829892" y="395386"/>
                      <a:pt x="865875" y="327653"/>
                    </a:cubicBezTo>
                    <a:cubicBezTo>
                      <a:pt x="901858" y="259920"/>
                      <a:pt x="1020392" y="-24419"/>
                      <a:pt x="1018275" y="16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312E103B-62F4-4E6D-A069-12B7071ABD6F}"/>
                  </a:ext>
                </a:extLst>
              </p:cNvPr>
              <p:cNvSpPr/>
              <p:nvPr/>
            </p:nvSpPr>
            <p:spPr>
              <a:xfrm>
                <a:off x="6165602" y="2438399"/>
                <a:ext cx="1321265" cy="2025680"/>
              </a:xfrm>
              <a:custGeom>
                <a:avLst/>
                <a:gdLst>
                  <a:gd name="connsiteX0" fmla="*/ 248 w 1321265"/>
                  <a:gd name="connsiteY0" fmla="*/ 1 h 2025680"/>
                  <a:gd name="connsiteX1" fmla="*/ 959098 w 1321265"/>
                  <a:gd name="connsiteY1" fmla="*/ 901701 h 2025680"/>
                  <a:gd name="connsiteX2" fmla="*/ 832098 w 1321265"/>
                  <a:gd name="connsiteY2" fmla="*/ 793751 h 2025680"/>
                  <a:gd name="connsiteX3" fmla="*/ 1314698 w 1321265"/>
                  <a:gd name="connsiteY3" fmla="*/ 1828801 h 2025680"/>
                  <a:gd name="connsiteX4" fmla="*/ 1067048 w 1321265"/>
                  <a:gd name="connsiteY4" fmla="*/ 1333501 h 2025680"/>
                  <a:gd name="connsiteX5" fmla="*/ 1321048 w 1321265"/>
                  <a:gd name="connsiteY5" fmla="*/ 2025651 h 2025680"/>
                  <a:gd name="connsiteX6" fmla="*/ 1105148 w 1321265"/>
                  <a:gd name="connsiteY6" fmla="*/ 1358901 h 2025680"/>
                  <a:gd name="connsiteX7" fmla="*/ 793998 w 1321265"/>
                  <a:gd name="connsiteY7" fmla="*/ 698501 h 2025680"/>
                  <a:gd name="connsiteX8" fmla="*/ 863848 w 1321265"/>
                  <a:gd name="connsiteY8" fmla="*/ 908051 h 2025680"/>
                  <a:gd name="connsiteX9" fmla="*/ 248 w 1321265"/>
                  <a:gd name="connsiteY9" fmla="*/ 1 h 202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1265" h="2025680">
                    <a:moveTo>
                      <a:pt x="248" y="1"/>
                    </a:moveTo>
                    <a:cubicBezTo>
                      <a:pt x="16123" y="-1057"/>
                      <a:pt x="820456" y="769409"/>
                      <a:pt x="959098" y="901701"/>
                    </a:cubicBezTo>
                    <a:cubicBezTo>
                      <a:pt x="1097740" y="1033993"/>
                      <a:pt x="772831" y="639234"/>
                      <a:pt x="832098" y="793751"/>
                    </a:cubicBezTo>
                    <a:cubicBezTo>
                      <a:pt x="891365" y="948268"/>
                      <a:pt x="1275540" y="1738843"/>
                      <a:pt x="1314698" y="1828801"/>
                    </a:cubicBezTo>
                    <a:cubicBezTo>
                      <a:pt x="1353856" y="1918759"/>
                      <a:pt x="1065990" y="1300693"/>
                      <a:pt x="1067048" y="1333501"/>
                    </a:cubicBezTo>
                    <a:cubicBezTo>
                      <a:pt x="1068106" y="1366309"/>
                      <a:pt x="1314698" y="2021418"/>
                      <a:pt x="1321048" y="2025651"/>
                    </a:cubicBezTo>
                    <a:cubicBezTo>
                      <a:pt x="1327398" y="2029884"/>
                      <a:pt x="1192990" y="1580093"/>
                      <a:pt x="1105148" y="1358901"/>
                    </a:cubicBezTo>
                    <a:cubicBezTo>
                      <a:pt x="1017306" y="1137709"/>
                      <a:pt x="834215" y="773642"/>
                      <a:pt x="793998" y="698501"/>
                    </a:cubicBezTo>
                    <a:cubicBezTo>
                      <a:pt x="753781" y="623360"/>
                      <a:pt x="992965" y="1019176"/>
                      <a:pt x="863848" y="908051"/>
                    </a:cubicBezTo>
                    <a:cubicBezTo>
                      <a:pt x="734731" y="796926"/>
                      <a:pt x="-15627" y="1059"/>
                      <a:pt x="248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2071BF44-B22A-4167-8D36-39F19CA74AD5}"/>
                  </a:ext>
                </a:extLst>
              </p:cNvPr>
              <p:cNvSpPr/>
              <p:nvPr/>
            </p:nvSpPr>
            <p:spPr>
              <a:xfrm>
                <a:off x="6505575" y="4572000"/>
                <a:ext cx="1705559" cy="1314675"/>
              </a:xfrm>
              <a:custGeom>
                <a:avLst/>
                <a:gdLst>
                  <a:gd name="connsiteX0" fmla="*/ 0 w 1705559"/>
                  <a:gd name="connsiteY0" fmla="*/ 0 h 1314675"/>
                  <a:gd name="connsiteX1" fmla="*/ 1123950 w 1705559"/>
                  <a:gd name="connsiteY1" fmla="*/ 146050 h 1314675"/>
                  <a:gd name="connsiteX2" fmla="*/ 895350 w 1705559"/>
                  <a:gd name="connsiteY2" fmla="*/ 120650 h 1314675"/>
                  <a:gd name="connsiteX3" fmla="*/ 444500 w 1705559"/>
                  <a:gd name="connsiteY3" fmla="*/ 82550 h 1314675"/>
                  <a:gd name="connsiteX4" fmla="*/ 647700 w 1705559"/>
                  <a:gd name="connsiteY4" fmla="*/ 82550 h 1314675"/>
                  <a:gd name="connsiteX5" fmla="*/ 682625 w 1705559"/>
                  <a:gd name="connsiteY5" fmla="*/ 168275 h 1314675"/>
                  <a:gd name="connsiteX6" fmla="*/ 1085850 w 1705559"/>
                  <a:gd name="connsiteY6" fmla="*/ 593725 h 1314675"/>
                  <a:gd name="connsiteX7" fmla="*/ 1012825 w 1705559"/>
                  <a:gd name="connsiteY7" fmla="*/ 479425 h 1314675"/>
                  <a:gd name="connsiteX8" fmla="*/ 746125 w 1705559"/>
                  <a:gd name="connsiteY8" fmla="*/ 231775 h 1314675"/>
                  <a:gd name="connsiteX9" fmla="*/ 987425 w 1705559"/>
                  <a:gd name="connsiteY9" fmla="*/ 457200 h 1314675"/>
                  <a:gd name="connsiteX10" fmla="*/ 1143000 w 1705559"/>
                  <a:gd name="connsiteY10" fmla="*/ 603250 h 1314675"/>
                  <a:gd name="connsiteX11" fmla="*/ 1431925 w 1705559"/>
                  <a:gd name="connsiteY11" fmla="*/ 587375 h 1314675"/>
                  <a:gd name="connsiteX12" fmla="*/ 1698625 w 1705559"/>
                  <a:gd name="connsiteY12" fmla="*/ 657225 h 1314675"/>
                  <a:gd name="connsiteX13" fmla="*/ 1460500 w 1705559"/>
                  <a:gd name="connsiteY13" fmla="*/ 577850 h 1314675"/>
                  <a:gd name="connsiteX14" fmla="*/ 1181100 w 1705559"/>
                  <a:gd name="connsiteY14" fmla="*/ 561975 h 1314675"/>
                  <a:gd name="connsiteX15" fmla="*/ 1577975 w 1705559"/>
                  <a:gd name="connsiteY15" fmla="*/ 673100 h 1314675"/>
                  <a:gd name="connsiteX16" fmla="*/ 1673225 w 1705559"/>
                  <a:gd name="connsiteY16" fmla="*/ 739775 h 1314675"/>
                  <a:gd name="connsiteX17" fmla="*/ 1704975 w 1705559"/>
                  <a:gd name="connsiteY17" fmla="*/ 1212850 h 1314675"/>
                  <a:gd name="connsiteX18" fmla="*/ 1651000 w 1705559"/>
                  <a:gd name="connsiteY18" fmla="*/ 1035050 h 1314675"/>
                  <a:gd name="connsiteX19" fmla="*/ 1673225 w 1705559"/>
                  <a:gd name="connsiteY19" fmla="*/ 1314450 h 1314675"/>
                  <a:gd name="connsiteX20" fmla="*/ 1692275 w 1705559"/>
                  <a:gd name="connsiteY20" fmla="*/ 1076325 h 1314675"/>
                  <a:gd name="connsiteX21" fmla="*/ 1676400 w 1705559"/>
                  <a:gd name="connsiteY21" fmla="*/ 758825 h 1314675"/>
                  <a:gd name="connsiteX22" fmla="*/ 1466850 w 1705559"/>
                  <a:gd name="connsiteY22" fmla="*/ 657225 h 1314675"/>
                  <a:gd name="connsiteX23" fmla="*/ 1073150 w 1705559"/>
                  <a:gd name="connsiteY23" fmla="*/ 561975 h 1314675"/>
                  <a:gd name="connsiteX24" fmla="*/ 635000 w 1705559"/>
                  <a:gd name="connsiteY24" fmla="*/ 111125 h 1314675"/>
                  <a:gd name="connsiteX25" fmla="*/ 876300 w 1705559"/>
                  <a:gd name="connsiteY25" fmla="*/ 95250 h 1314675"/>
                  <a:gd name="connsiteX26" fmla="*/ 504825 w 1705559"/>
                  <a:gd name="connsiteY26" fmla="*/ 63500 h 1314675"/>
                  <a:gd name="connsiteX27" fmla="*/ 0 w 1705559"/>
                  <a:gd name="connsiteY27" fmla="*/ 0 h 131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5559" h="1314675">
                    <a:moveTo>
                      <a:pt x="0" y="0"/>
                    </a:moveTo>
                    <a:lnTo>
                      <a:pt x="1123950" y="146050"/>
                    </a:lnTo>
                    <a:cubicBezTo>
                      <a:pt x="1273175" y="166158"/>
                      <a:pt x="895350" y="120650"/>
                      <a:pt x="895350" y="120650"/>
                    </a:cubicBezTo>
                    <a:lnTo>
                      <a:pt x="444500" y="82550"/>
                    </a:lnTo>
                    <a:cubicBezTo>
                      <a:pt x="403225" y="76200"/>
                      <a:pt x="608013" y="68263"/>
                      <a:pt x="647700" y="82550"/>
                    </a:cubicBezTo>
                    <a:cubicBezTo>
                      <a:pt x="687387" y="96837"/>
                      <a:pt x="609600" y="83079"/>
                      <a:pt x="682625" y="168275"/>
                    </a:cubicBezTo>
                    <a:cubicBezTo>
                      <a:pt x="755650" y="253471"/>
                      <a:pt x="1030817" y="541867"/>
                      <a:pt x="1085850" y="593725"/>
                    </a:cubicBezTo>
                    <a:cubicBezTo>
                      <a:pt x="1140883" y="645583"/>
                      <a:pt x="1069446" y="539750"/>
                      <a:pt x="1012825" y="479425"/>
                    </a:cubicBezTo>
                    <a:cubicBezTo>
                      <a:pt x="956204" y="419100"/>
                      <a:pt x="750358" y="235479"/>
                      <a:pt x="746125" y="231775"/>
                    </a:cubicBezTo>
                    <a:cubicBezTo>
                      <a:pt x="741892" y="228071"/>
                      <a:pt x="987425" y="457200"/>
                      <a:pt x="987425" y="457200"/>
                    </a:cubicBezTo>
                    <a:cubicBezTo>
                      <a:pt x="1053571" y="519112"/>
                      <a:pt x="1068917" y="581554"/>
                      <a:pt x="1143000" y="603250"/>
                    </a:cubicBezTo>
                    <a:cubicBezTo>
                      <a:pt x="1217083" y="624946"/>
                      <a:pt x="1339321" y="578379"/>
                      <a:pt x="1431925" y="587375"/>
                    </a:cubicBezTo>
                    <a:cubicBezTo>
                      <a:pt x="1524529" y="596371"/>
                      <a:pt x="1693863" y="658812"/>
                      <a:pt x="1698625" y="657225"/>
                    </a:cubicBezTo>
                    <a:cubicBezTo>
                      <a:pt x="1703387" y="655638"/>
                      <a:pt x="1546754" y="593725"/>
                      <a:pt x="1460500" y="577850"/>
                    </a:cubicBezTo>
                    <a:cubicBezTo>
                      <a:pt x="1374246" y="561975"/>
                      <a:pt x="1161521" y="546100"/>
                      <a:pt x="1181100" y="561975"/>
                    </a:cubicBezTo>
                    <a:cubicBezTo>
                      <a:pt x="1200679" y="577850"/>
                      <a:pt x="1495954" y="643467"/>
                      <a:pt x="1577975" y="673100"/>
                    </a:cubicBezTo>
                    <a:cubicBezTo>
                      <a:pt x="1659996" y="702733"/>
                      <a:pt x="1652058" y="649817"/>
                      <a:pt x="1673225" y="739775"/>
                    </a:cubicBezTo>
                    <a:cubicBezTo>
                      <a:pt x="1694392" y="829733"/>
                      <a:pt x="1708679" y="1163638"/>
                      <a:pt x="1704975" y="1212850"/>
                    </a:cubicBezTo>
                    <a:cubicBezTo>
                      <a:pt x="1701271" y="1262063"/>
                      <a:pt x="1656292" y="1018117"/>
                      <a:pt x="1651000" y="1035050"/>
                    </a:cubicBezTo>
                    <a:cubicBezTo>
                      <a:pt x="1645708" y="1051983"/>
                      <a:pt x="1666346" y="1307571"/>
                      <a:pt x="1673225" y="1314450"/>
                    </a:cubicBezTo>
                    <a:cubicBezTo>
                      <a:pt x="1680104" y="1321329"/>
                      <a:pt x="1691746" y="1168929"/>
                      <a:pt x="1692275" y="1076325"/>
                    </a:cubicBezTo>
                    <a:cubicBezTo>
                      <a:pt x="1692804" y="983721"/>
                      <a:pt x="1713971" y="828675"/>
                      <a:pt x="1676400" y="758825"/>
                    </a:cubicBezTo>
                    <a:cubicBezTo>
                      <a:pt x="1638829" y="688975"/>
                      <a:pt x="1567392" y="690033"/>
                      <a:pt x="1466850" y="657225"/>
                    </a:cubicBezTo>
                    <a:cubicBezTo>
                      <a:pt x="1366308" y="624417"/>
                      <a:pt x="1211792" y="652992"/>
                      <a:pt x="1073150" y="561975"/>
                    </a:cubicBezTo>
                    <a:cubicBezTo>
                      <a:pt x="934508" y="470958"/>
                      <a:pt x="667808" y="188913"/>
                      <a:pt x="635000" y="111125"/>
                    </a:cubicBezTo>
                    <a:cubicBezTo>
                      <a:pt x="602192" y="33337"/>
                      <a:pt x="897996" y="103187"/>
                      <a:pt x="876300" y="95250"/>
                    </a:cubicBezTo>
                    <a:cubicBezTo>
                      <a:pt x="854604" y="87313"/>
                      <a:pt x="504825" y="63500"/>
                      <a:pt x="504825" y="6350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1980E6D8-907F-47AA-B43B-C89F52209FD0}"/>
                  </a:ext>
                </a:extLst>
              </p:cNvPr>
              <p:cNvSpPr/>
              <p:nvPr/>
            </p:nvSpPr>
            <p:spPr>
              <a:xfrm>
                <a:off x="6435725" y="4559181"/>
                <a:ext cx="943358" cy="947702"/>
              </a:xfrm>
              <a:custGeom>
                <a:avLst/>
                <a:gdLst>
                  <a:gd name="connsiteX0" fmla="*/ 0 w 943358"/>
                  <a:gd name="connsiteY0" fmla="*/ 119 h 947702"/>
                  <a:gd name="connsiteX1" fmla="*/ 850900 w 943358"/>
                  <a:gd name="connsiteY1" fmla="*/ 117594 h 947702"/>
                  <a:gd name="connsiteX2" fmla="*/ 520700 w 943358"/>
                  <a:gd name="connsiteY2" fmla="*/ 73144 h 947702"/>
                  <a:gd name="connsiteX3" fmla="*/ 419100 w 943358"/>
                  <a:gd name="connsiteY3" fmla="*/ 73144 h 947702"/>
                  <a:gd name="connsiteX4" fmla="*/ 587375 w 943358"/>
                  <a:gd name="connsiteY4" fmla="*/ 146169 h 947702"/>
                  <a:gd name="connsiteX5" fmla="*/ 892175 w 943358"/>
                  <a:gd name="connsiteY5" fmla="*/ 250944 h 947702"/>
                  <a:gd name="connsiteX6" fmla="*/ 685800 w 943358"/>
                  <a:gd name="connsiteY6" fmla="*/ 162044 h 947702"/>
                  <a:gd name="connsiteX7" fmla="*/ 746125 w 943358"/>
                  <a:gd name="connsiteY7" fmla="*/ 250944 h 947702"/>
                  <a:gd name="connsiteX8" fmla="*/ 939800 w 943358"/>
                  <a:gd name="connsiteY8" fmla="*/ 771644 h 947702"/>
                  <a:gd name="connsiteX9" fmla="*/ 860425 w 943358"/>
                  <a:gd name="connsiteY9" fmla="*/ 520819 h 947702"/>
                  <a:gd name="connsiteX10" fmla="*/ 720725 w 943358"/>
                  <a:gd name="connsiteY10" fmla="*/ 177919 h 947702"/>
                  <a:gd name="connsiteX11" fmla="*/ 812800 w 943358"/>
                  <a:gd name="connsiteY11" fmla="*/ 419219 h 947702"/>
                  <a:gd name="connsiteX12" fmla="*/ 901700 w 943358"/>
                  <a:gd name="connsiteY12" fmla="*/ 933569 h 947702"/>
                  <a:gd name="connsiteX13" fmla="*/ 885825 w 943358"/>
                  <a:gd name="connsiteY13" fmla="*/ 771644 h 947702"/>
                  <a:gd name="connsiteX14" fmla="*/ 819150 w 943358"/>
                  <a:gd name="connsiteY14" fmla="*/ 438269 h 947702"/>
                  <a:gd name="connsiteX15" fmla="*/ 701675 w 943358"/>
                  <a:gd name="connsiteY15" fmla="*/ 89019 h 947702"/>
                  <a:gd name="connsiteX16" fmla="*/ 581025 w 943358"/>
                  <a:gd name="connsiteY16" fmla="*/ 66794 h 947702"/>
                  <a:gd name="connsiteX17" fmla="*/ 349250 w 943358"/>
                  <a:gd name="connsiteY17" fmla="*/ 6469 h 947702"/>
                  <a:gd name="connsiteX18" fmla="*/ 0 w 943358"/>
                  <a:gd name="connsiteY18" fmla="*/ 119 h 94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58" h="947702">
                    <a:moveTo>
                      <a:pt x="0" y="119"/>
                    </a:moveTo>
                    <a:lnTo>
                      <a:pt x="850900" y="117594"/>
                    </a:lnTo>
                    <a:lnTo>
                      <a:pt x="520700" y="73144"/>
                    </a:lnTo>
                    <a:cubicBezTo>
                      <a:pt x="448733" y="65736"/>
                      <a:pt x="407987" y="60973"/>
                      <a:pt x="419100" y="73144"/>
                    </a:cubicBezTo>
                    <a:cubicBezTo>
                      <a:pt x="430213" y="85315"/>
                      <a:pt x="508529" y="116536"/>
                      <a:pt x="587375" y="146169"/>
                    </a:cubicBezTo>
                    <a:cubicBezTo>
                      <a:pt x="666221" y="175802"/>
                      <a:pt x="875771" y="248298"/>
                      <a:pt x="892175" y="250944"/>
                    </a:cubicBezTo>
                    <a:cubicBezTo>
                      <a:pt x="908579" y="253590"/>
                      <a:pt x="710142" y="162044"/>
                      <a:pt x="685800" y="162044"/>
                    </a:cubicBezTo>
                    <a:cubicBezTo>
                      <a:pt x="661458" y="162044"/>
                      <a:pt x="703792" y="149344"/>
                      <a:pt x="746125" y="250944"/>
                    </a:cubicBezTo>
                    <a:cubicBezTo>
                      <a:pt x="788458" y="352544"/>
                      <a:pt x="920750" y="726665"/>
                      <a:pt x="939800" y="771644"/>
                    </a:cubicBezTo>
                    <a:cubicBezTo>
                      <a:pt x="958850" y="816623"/>
                      <a:pt x="896937" y="619773"/>
                      <a:pt x="860425" y="520819"/>
                    </a:cubicBezTo>
                    <a:cubicBezTo>
                      <a:pt x="823913" y="421865"/>
                      <a:pt x="728662" y="194852"/>
                      <a:pt x="720725" y="177919"/>
                    </a:cubicBezTo>
                    <a:cubicBezTo>
                      <a:pt x="712788" y="160986"/>
                      <a:pt x="782638" y="293277"/>
                      <a:pt x="812800" y="419219"/>
                    </a:cubicBezTo>
                    <a:cubicBezTo>
                      <a:pt x="842962" y="545161"/>
                      <a:pt x="889529" y="874832"/>
                      <a:pt x="901700" y="933569"/>
                    </a:cubicBezTo>
                    <a:cubicBezTo>
                      <a:pt x="913871" y="992306"/>
                      <a:pt x="899583" y="854194"/>
                      <a:pt x="885825" y="771644"/>
                    </a:cubicBezTo>
                    <a:cubicBezTo>
                      <a:pt x="872067" y="689094"/>
                      <a:pt x="849842" y="552040"/>
                      <a:pt x="819150" y="438269"/>
                    </a:cubicBezTo>
                    <a:cubicBezTo>
                      <a:pt x="788458" y="324498"/>
                      <a:pt x="741363" y="150932"/>
                      <a:pt x="701675" y="89019"/>
                    </a:cubicBezTo>
                    <a:cubicBezTo>
                      <a:pt x="661987" y="27106"/>
                      <a:pt x="639763" y="80552"/>
                      <a:pt x="581025" y="66794"/>
                    </a:cubicBezTo>
                    <a:cubicBezTo>
                      <a:pt x="522288" y="53036"/>
                      <a:pt x="452437" y="16523"/>
                      <a:pt x="349250" y="6469"/>
                    </a:cubicBezTo>
                    <a:cubicBezTo>
                      <a:pt x="246063" y="-3585"/>
                      <a:pt x="103981" y="1442"/>
                      <a:pt x="0" y="1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7D8EEE6C-B50F-4747-8F12-80A5BA10FF84}"/>
                  </a:ext>
                </a:extLst>
              </p:cNvPr>
              <p:cNvSpPr/>
              <p:nvPr/>
            </p:nvSpPr>
            <p:spPr>
              <a:xfrm>
                <a:off x="6538490" y="4665580"/>
                <a:ext cx="797268" cy="834319"/>
              </a:xfrm>
              <a:custGeom>
                <a:avLst/>
                <a:gdLst>
                  <a:gd name="connsiteX0" fmla="*/ 5185 w 797268"/>
                  <a:gd name="connsiteY0" fmla="*/ 3258 h 834319"/>
                  <a:gd name="connsiteX1" fmla="*/ 384598 w 797268"/>
                  <a:gd name="connsiteY1" fmla="*/ 142958 h 834319"/>
                  <a:gd name="connsiteX2" fmla="*/ 273473 w 797268"/>
                  <a:gd name="connsiteY2" fmla="*/ 95333 h 834319"/>
                  <a:gd name="connsiteX3" fmla="*/ 530648 w 797268"/>
                  <a:gd name="connsiteY3" fmla="*/ 347745 h 834319"/>
                  <a:gd name="connsiteX4" fmla="*/ 479848 w 797268"/>
                  <a:gd name="connsiteY4" fmla="*/ 271545 h 834319"/>
                  <a:gd name="connsiteX5" fmla="*/ 783060 w 797268"/>
                  <a:gd name="connsiteY5" fmla="*/ 755733 h 834319"/>
                  <a:gd name="connsiteX6" fmla="*/ 586210 w 797268"/>
                  <a:gd name="connsiteY6" fmla="*/ 439820 h 834319"/>
                  <a:gd name="connsiteX7" fmla="*/ 795760 w 797268"/>
                  <a:gd name="connsiteY7" fmla="*/ 831933 h 834319"/>
                  <a:gd name="connsiteX8" fmla="*/ 668760 w 797268"/>
                  <a:gd name="connsiteY8" fmla="*/ 585870 h 834319"/>
                  <a:gd name="connsiteX9" fmla="*/ 451273 w 797268"/>
                  <a:gd name="connsiteY9" fmla="*/ 214395 h 834319"/>
                  <a:gd name="connsiteX10" fmla="*/ 460798 w 797268"/>
                  <a:gd name="connsiteY10" fmla="*/ 222333 h 834319"/>
                  <a:gd name="connsiteX11" fmla="*/ 379835 w 797268"/>
                  <a:gd name="connsiteY11" fmla="*/ 162008 h 834319"/>
                  <a:gd name="connsiteX12" fmla="*/ 281410 w 797268"/>
                  <a:gd name="connsiteY12" fmla="*/ 96920 h 834319"/>
                  <a:gd name="connsiteX13" fmla="*/ 170285 w 797268"/>
                  <a:gd name="connsiteY13" fmla="*/ 47708 h 834319"/>
                  <a:gd name="connsiteX14" fmla="*/ 5185 w 797268"/>
                  <a:gd name="connsiteY14" fmla="*/ 3258 h 83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7268" h="834319">
                    <a:moveTo>
                      <a:pt x="5185" y="3258"/>
                    </a:moveTo>
                    <a:cubicBezTo>
                      <a:pt x="40904" y="19133"/>
                      <a:pt x="339883" y="127612"/>
                      <a:pt x="384598" y="142958"/>
                    </a:cubicBezTo>
                    <a:cubicBezTo>
                      <a:pt x="429313" y="158304"/>
                      <a:pt x="249131" y="61202"/>
                      <a:pt x="273473" y="95333"/>
                    </a:cubicBezTo>
                    <a:cubicBezTo>
                      <a:pt x="297815" y="129464"/>
                      <a:pt x="496252" y="318376"/>
                      <a:pt x="530648" y="347745"/>
                    </a:cubicBezTo>
                    <a:cubicBezTo>
                      <a:pt x="565044" y="377114"/>
                      <a:pt x="437779" y="203547"/>
                      <a:pt x="479848" y="271545"/>
                    </a:cubicBezTo>
                    <a:cubicBezTo>
                      <a:pt x="521917" y="339543"/>
                      <a:pt x="765333" y="727687"/>
                      <a:pt x="783060" y="755733"/>
                    </a:cubicBezTo>
                    <a:cubicBezTo>
                      <a:pt x="800787" y="783779"/>
                      <a:pt x="584093" y="427120"/>
                      <a:pt x="586210" y="439820"/>
                    </a:cubicBezTo>
                    <a:cubicBezTo>
                      <a:pt x="588327" y="452520"/>
                      <a:pt x="782002" y="807591"/>
                      <a:pt x="795760" y="831933"/>
                    </a:cubicBezTo>
                    <a:cubicBezTo>
                      <a:pt x="809518" y="856275"/>
                      <a:pt x="726174" y="688793"/>
                      <a:pt x="668760" y="585870"/>
                    </a:cubicBezTo>
                    <a:cubicBezTo>
                      <a:pt x="611346" y="482947"/>
                      <a:pt x="485933" y="274985"/>
                      <a:pt x="451273" y="214395"/>
                    </a:cubicBezTo>
                    <a:cubicBezTo>
                      <a:pt x="416613" y="153806"/>
                      <a:pt x="472704" y="231064"/>
                      <a:pt x="460798" y="222333"/>
                    </a:cubicBezTo>
                    <a:cubicBezTo>
                      <a:pt x="448892" y="213602"/>
                      <a:pt x="409733" y="182910"/>
                      <a:pt x="379835" y="162008"/>
                    </a:cubicBezTo>
                    <a:cubicBezTo>
                      <a:pt x="349937" y="141106"/>
                      <a:pt x="316335" y="115970"/>
                      <a:pt x="281410" y="96920"/>
                    </a:cubicBezTo>
                    <a:cubicBezTo>
                      <a:pt x="246485" y="77870"/>
                      <a:pt x="212089" y="61466"/>
                      <a:pt x="170285" y="47708"/>
                    </a:cubicBezTo>
                    <a:cubicBezTo>
                      <a:pt x="128481" y="33950"/>
                      <a:pt x="-30534" y="-12617"/>
                      <a:pt x="5185" y="32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C2858F2C-8F07-4585-827F-2C0271D64049}"/>
                  </a:ext>
                </a:extLst>
              </p:cNvPr>
              <p:cNvSpPr/>
              <p:nvPr/>
            </p:nvSpPr>
            <p:spPr>
              <a:xfrm>
                <a:off x="7268757" y="4914430"/>
                <a:ext cx="892342" cy="1118412"/>
              </a:xfrm>
              <a:custGeom>
                <a:avLst/>
                <a:gdLst>
                  <a:gd name="connsiteX0" fmla="*/ 1993 w 892342"/>
                  <a:gd name="connsiteY0" fmla="*/ 3645 h 1118412"/>
                  <a:gd name="connsiteX1" fmla="*/ 240118 w 892342"/>
                  <a:gd name="connsiteY1" fmla="*/ 467195 h 1118412"/>
                  <a:gd name="connsiteX2" fmla="*/ 167093 w 892342"/>
                  <a:gd name="connsiteY2" fmla="*/ 324320 h 1118412"/>
                  <a:gd name="connsiteX3" fmla="*/ 148043 w 892342"/>
                  <a:gd name="connsiteY3" fmla="*/ 289395 h 1118412"/>
                  <a:gd name="connsiteX4" fmla="*/ 281393 w 892342"/>
                  <a:gd name="connsiteY4" fmla="*/ 337020 h 1118412"/>
                  <a:gd name="connsiteX5" fmla="*/ 268693 w 892342"/>
                  <a:gd name="connsiteY5" fmla="*/ 298920 h 1118412"/>
                  <a:gd name="connsiteX6" fmla="*/ 694143 w 892342"/>
                  <a:gd name="connsiteY6" fmla="*/ 365595 h 1118412"/>
                  <a:gd name="connsiteX7" fmla="*/ 605243 w 892342"/>
                  <a:gd name="connsiteY7" fmla="*/ 378295 h 1118412"/>
                  <a:gd name="connsiteX8" fmla="*/ 792568 w 892342"/>
                  <a:gd name="connsiteY8" fmla="*/ 476720 h 1118412"/>
                  <a:gd name="connsiteX9" fmla="*/ 862418 w 892342"/>
                  <a:gd name="connsiteY9" fmla="*/ 714845 h 1118412"/>
                  <a:gd name="connsiteX10" fmla="*/ 798918 w 892342"/>
                  <a:gd name="connsiteY10" fmla="*/ 416395 h 1118412"/>
                  <a:gd name="connsiteX11" fmla="*/ 890993 w 892342"/>
                  <a:gd name="connsiteY11" fmla="*/ 698970 h 1118412"/>
                  <a:gd name="connsiteX12" fmla="*/ 852893 w 892342"/>
                  <a:gd name="connsiteY12" fmla="*/ 1118070 h 1118412"/>
                  <a:gd name="connsiteX13" fmla="*/ 840193 w 892342"/>
                  <a:gd name="connsiteY13" fmla="*/ 762470 h 1118412"/>
                  <a:gd name="connsiteX14" fmla="*/ 630643 w 892342"/>
                  <a:gd name="connsiteY14" fmla="*/ 346545 h 1118412"/>
                  <a:gd name="connsiteX15" fmla="*/ 195668 w 892342"/>
                  <a:gd name="connsiteY15" fmla="*/ 311620 h 1118412"/>
                  <a:gd name="connsiteX16" fmla="*/ 182968 w 892342"/>
                  <a:gd name="connsiteY16" fmla="*/ 413220 h 1118412"/>
                  <a:gd name="connsiteX17" fmla="*/ 128993 w 892342"/>
                  <a:gd name="connsiteY17" fmla="*/ 257645 h 1118412"/>
                  <a:gd name="connsiteX18" fmla="*/ 1993 w 892342"/>
                  <a:gd name="connsiteY18" fmla="*/ 3645 h 111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2342" h="1118412">
                    <a:moveTo>
                      <a:pt x="1993" y="3645"/>
                    </a:moveTo>
                    <a:cubicBezTo>
                      <a:pt x="20514" y="38570"/>
                      <a:pt x="240118" y="467195"/>
                      <a:pt x="240118" y="467195"/>
                    </a:cubicBezTo>
                    <a:cubicBezTo>
                      <a:pt x="267635" y="520641"/>
                      <a:pt x="182439" y="353953"/>
                      <a:pt x="167093" y="324320"/>
                    </a:cubicBezTo>
                    <a:cubicBezTo>
                      <a:pt x="151747" y="294687"/>
                      <a:pt x="128993" y="287278"/>
                      <a:pt x="148043" y="289395"/>
                    </a:cubicBezTo>
                    <a:cubicBezTo>
                      <a:pt x="167093" y="291512"/>
                      <a:pt x="261285" y="335433"/>
                      <a:pt x="281393" y="337020"/>
                    </a:cubicBezTo>
                    <a:cubicBezTo>
                      <a:pt x="301501" y="338608"/>
                      <a:pt x="199901" y="294158"/>
                      <a:pt x="268693" y="298920"/>
                    </a:cubicBezTo>
                    <a:cubicBezTo>
                      <a:pt x="337485" y="303682"/>
                      <a:pt x="638051" y="352366"/>
                      <a:pt x="694143" y="365595"/>
                    </a:cubicBezTo>
                    <a:cubicBezTo>
                      <a:pt x="750235" y="378824"/>
                      <a:pt x="588839" y="359774"/>
                      <a:pt x="605243" y="378295"/>
                    </a:cubicBezTo>
                    <a:cubicBezTo>
                      <a:pt x="621647" y="396816"/>
                      <a:pt x="749706" y="420628"/>
                      <a:pt x="792568" y="476720"/>
                    </a:cubicBezTo>
                    <a:cubicBezTo>
                      <a:pt x="835430" y="532812"/>
                      <a:pt x="861360" y="724899"/>
                      <a:pt x="862418" y="714845"/>
                    </a:cubicBezTo>
                    <a:cubicBezTo>
                      <a:pt x="863476" y="704791"/>
                      <a:pt x="794156" y="419041"/>
                      <a:pt x="798918" y="416395"/>
                    </a:cubicBezTo>
                    <a:cubicBezTo>
                      <a:pt x="803680" y="413749"/>
                      <a:pt x="881997" y="582024"/>
                      <a:pt x="890993" y="698970"/>
                    </a:cubicBezTo>
                    <a:cubicBezTo>
                      <a:pt x="899989" y="815916"/>
                      <a:pt x="861360" y="1107487"/>
                      <a:pt x="852893" y="1118070"/>
                    </a:cubicBezTo>
                    <a:cubicBezTo>
                      <a:pt x="844426" y="1128653"/>
                      <a:pt x="877235" y="891057"/>
                      <a:pt x="840193" y="762470"/>
                    </a:cubicBezTo>
                    <a:cubicBezTo>
                      <a:pt x="803151" y="633883"/>
                      <a:pt x="738064" y="421687"/>
                      <a:pt x="630643" y="346545"/>
                    </a:cubicBezTo>
                    <a:cubicBezTo>
                      <a:pt x="523222" y="271403"/>
                      <a:pt x="270280" y="300508"/>
                      <a:pt x="195668" y="311620"/>
                    </a:cubicBezTo>
                    <a:cubicBezTo>
                      <a:pt x="121056" y="322732"/>
                      <a:pt x="194080" y="422216"/>
                      <a:pt x="182968" y="413220"/>
                    </a:cubicBezTo>
                    <a:cubicBezTo>
                      <a:pt x="171856" y="404224"/>
                      <a:pt x="158626" y="320616"/>
                      <a:pt x="128993" y="257645"/>
                    </a:cubicBezTo>
                    <a:cubicBezTo>
                      <a:pt x="99360" y="194674"/>
                      <a:pt x="-16528" y="-31280"/>
                      <a:pt x="1993" y="36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B6CD712D-3AA2-4411-9FBE-EDA6278CAC2A}"/>
                  </a:ext>
                </a:extLst>
              </p:cNvPr>
              <p:cNvSpPr/>
              <p:nvPr/>
            </p:nvSpPr>
            <p:spPr>
              <a:xfrm>
                <a:off x="2801589" y="4215067"/>
                <a:ext cx="190064" cy="1918400"/>
              </a:xfrm>
              <a:custGeom>
                <a:avLst/>
                <a:gdLst>
                  <a:gd name="connsiteX0" fmla="*/ 178678 w 190064"/>
                  <a:gd name="connsiteY0" fmla="*/ 204533 h 1918400"/>
                  <a:gd name="connsiteX1" fmla="*/ 178678 w 190064"/>
                  <a:gd name="connsiteY1" fmla="*/ 255333 h 1918400"/>
                  <a:gd name="connsiteX2" fmla="*/ 187144 w 190064"/>
                  <a:gd name="connsiteY2" fmla="*/ 1550733 h 1918400"/>
                  <a:gd name="connsiteX3" fmla="*/ 178678 w 190064"/>
                  <a:gd name="connsiteY3" fmla="*/ 1381400 h 1918400"/>
                  <a:gd name="connsiteX4" fmla="*/ 187144 w 190064"/>
                  <a:gd name="connsiteY4" fmla="*/ 1030033 h 1918400"/>
                  <a:gd name="connsiteX5" fmla="*/ 119411 w 190064"/>
                  <a:gd name="connsiteY5" fmla="*/ 1872466 h 1918400"/>
                  <a:gd name="connsiteX6" fmla="*/ 132111 w 190064"/>
                  <a:gd name="connsiteY6" fmla="*/ 1711600 h 1918400"/>
                  <a:gd name="connsiteX7" fmla="*/ 178678 w 190064"/>
                  <a:gd name="connsiteY7" fmla="*/ 907266 h 1918400"/>
                  <a:gd name="connsiteX8" fmla="*/ 132111 w 190064"/>
                  <a:gd name="connsiteY8" fmla="*/ 1093533 h 1918400"/>
                  <a:gd name="connsiteX9" fmla="*/ 85544 w 190064"/>
                  <a:gd name="connsiteY9" fmla="*/ 1885166 h 1918400"/>
                  <a:gd name="connsiteX10" fmla="*/ 98244 w 190064"/>
                  <a:gd name="connsiteY10" fmla="*/ 1622700 h 1918400"/>
                  <a:gd name="connsiteX11" fmla="*/ 115178 w 190064"/>
                  <a:gd name="connsiteY11" fmla="*/ 928433 h 1918400"/>
                  <a:gd name="connsiteX12" fmla="*/ 5111 w 190064"/>
                  <a:gd name="connsiteY12" fmla="*/ 52133 h 1918400"/>
                  <a:gd name="connsiteX13" fmla="*/ 22044 w 190064"/>
                  <a:gd name="connsiteY13" fmla="*/ 187600 h 1918400"/>
                  <a:gd name="connsiteX14" fmla="*/ 55911 w 190064"/>
                  <a:gd name="connsiteY14" fmla="*/ 907266 h 1918400"/>
                  <a:gd name="connsiteX15" fmla="*/ 43211 w 190064"/>
                  <a:gd name="connsiteY15" fmla="*/ 653266 h 1918400"/>
                  <a:gd name="connsiteX16" fmla="*/ 51678 w 190064"/>
                  <a:gd name="connsiteY16" fmla="*/ 259566 h 1918400"/>
                  <a:gd name="connsiteX17" fmla="*/ 51678 w 190064"/>
                  <a:gd name="connsiteY17" fmla="*/ 505100 h 1918400"/>
                  <a:gd name="connsiteX18" fmla="*/ 153278 w 190064"/>
                  <a:gd name="connsiteY18" fmla="*/ 1013100 h 1918400"/>
                  <a:gd name="connsiteX19" fmla="*/ 140578 w 190064"/>
                  <a:gd name="connsiteY19" fmla="*/ 818366 h 1918400"/>
                  <a:gd name="connsiteX20" fmla="*/ 178678 w 190064"/>
                  <a:gd name="connsiteY20" fmla="*/ 204533 h 191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0064" h="1918400">
                    <a:moveTo>
                      <a:pt x="178678" y="204533"/>
                    </a:moveTo>
                    <a:cubicBezTo>
                      <a:pt x="185028" y="110694"/>
                      <a:pt x="178678" y="255333"/>
                      <a:pt x="178678" y="255333"/>
                    </a:cubicBezTo>
                    <a:cubicBezTo>
                      <a:pt x="180089" y="479700"/>
                      <a:pt x="187144" y="1363055"/>
                      <a:pt x="187144" y="1550733"/>
                    </a:cubicBezTo>
                    <a:cubicBezTo>
                      <a:pt x="187144" y="1738411"/>
                      <a:pt x="178678" y="1468183"/>
                      <a:pt x="178678" y="1381400"/>
                    </a:cubicBezTo>
                    <a:cubicBezTo>
                      <a:pt x="178678" y="1294617"/>
                      <a:pt x="197022" y="948189"/>
                      <a:pt x="187144" y="1030033"/>
                    </a:cubicBezTo>
                    <a:cubicBezTo>
                      <a:pt x="177266" y="1111877"/>
                      <a:pt x="128583" y="1758872"/>
                      <a:pt x="119411" y="1872466"/>
                    </a:cubicBezTo>
                    <a:cubicBezTo>
                      <a:pt x="110239" y="1986060"/>
                      <a:pt x="122233" y="1872467"/>
                      <a:pt x="132111" y="1711600"/>
                    </a:cubicBezTo>
                    <a:cubicBezTo>
                      <a:pt x="141989" y="1550733"/>
                      <a:pt x="178678" y="1010277"/>
                      <a:pt x="178678" y="907266"/>
                    </a:cubicBezTo>
                    <a:cubicBezTo>
                      <a:pt x="178678" y="804255"/>
                      <a:pt x="147633" y="930550"/>
                      <a:pt x="132111" y="1093533"/>
                    </a:cubicBezTo>
                    <a:cubicBezTo>
                      <a:pt x="116589" y="1256516"/>
                      <a:pt x="91188" y="1796972"/>
                      <a:pt x="85544" y="1885166"/>
                    </a:cubicBezTo>
                    <a:cubicBezTo>
                      <a:pt x="79899" y="1973361"/>
                      <a:pt x="93305" y="1782155"/>
                      <a:pt x="98244" y="1622700"/>
                    </a:cubicBezTo>
                    <a:cubicBezTo>
                      <a:pt x="103183" y="1463245"/>
                      <a:pt x="130700" y="1190194"/>
                      <a:pt x="115178" y="928433"/>
                    </a:cubicBezTo>
                    <a:cubicBezTo>
                      <a:pt x="99656" y="666672"/>
                      <a:pt x="20633" y="175605"/>
                      <a:pt x="5111" y="52133"/>
                    </a:cubicBezTo>
                    <a:cubicBezTo>
                      <a:pt x="-10411" y="-71339"/>
                      <a:pt x="13577" y="45078"/>
                      <a:pt x="22044" y="187600"/>
                    </a:cubicBezTo>
                    <a:cubicBezTo>
                      <a:pt x="30511" y="330122"/>
                      <a:pt x="52383" y="829655"/>
                      <a:pt x="55911" y="907266"/>
                    </a:cubicBezTo>
                    <a:cubicBezTo>
                      <a:pt x="59439" y="984877"/>
                      <a:pt x="43917" y="761216"/>
                      <a:pt x="43211" y="653266"/>
                    </a:cubicBezTo>
                    <a:cubicBezTo>
                      <a:pt x="42505" y="545316"/>
                      <a:pt x="50267" y="284260"/>
                      <a:pt x="51678" y="259566"/>
                    </a:cubicBezTo>
                    <a:cubicBezTo>
                      <a:pt x="53089" y="234872"/>
                      <a:pt x="34745" y="379511"/>
                      <a:pt x="51678" y="505100"/>
                    </a:cubicBezTo>
                    <a:cubicBezTo>
                      <a:pt x="68611" y="630689"/>
                      <a:pt x="138461" y="960889"/>
                      <a:pt x="153278" y="1013100"/>
                    </a:cubicBezTo>
                    <a:cubicBezTo>
                      <a:pt x="168095" y="1065311"/>
                      <a:pt x="137050" y="948894"/>
                      <a:pt x="140578" y="818366"/>
                    </a:cubicBezTo>
                    <a:cubicBezTo>
                      <a:pt x="144106" y="687838"/>
                      <a:pt x="172328" y="298372"/>
                      <a:pt x="178678" y="204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E86DBD6E-FBF0-4193-852E-CA83958DD0D6}"/>
                  </a:ext>
                </a:extLst>
              </p:cNvPr>
              <p:cNvSpPr/>
              <p:nvPr/>
            </p:nvSpPr>
            <p:spPr>
              <a:xfrm>
                <a:off x="2556866" y="5483828"/>
                <a:ext cx="515156" cy="1541975"/>
              </a:xfrm>
              <a:custGeom>
                <a:avLst/>
                <a:gdLst>
                  <a:gd name="connsiteX0" fmla="*/ 176174 w 515156"/>
                  <a:gd name="connsiteY0" fmla="*/ 2572 h 1541975"/>
                  <a:gd name="connsiteX1" fmla="*/ 23774 w 515156"/>
                  <a:gd name="connsiteY1" fmla="*/ 566452 h 1541975"/>
                  <a:gd name="connsiteX2" fmla="*/ 94894 w 515156"/>
                  <a:gd name="connsiteY2" fmla="*/ 226092 h 1541975"/>
                  <a:gd name="connsiteX3" fmla="*/ 39014 w 515156"/>
                  <a:gd name="connsiteY3" fmla="*/ 698532 h 1541975"/>
                  <a:gd name="connsiteX4" fmla="*/ 69494 w 515156"/>
                  <a:gd name="connsiteY4" fmla="*/ 856012 h 1541975"/>
                  <a:gd name="connsiteX5" fmla="*/ 13614 w 515156"/>
                  <a:gd name="connsiteY5" fmla="*/ 678212 h 1541975"/>
                  <a:gd name="connsiteX6" fmla="*/ 94894 w 515156"/>
                  <a:gd name="connsiteY6" fmla="*/ 1023652 h 1541975"/>
                  <a:gd name="connsiteX7" fmla="*/ 506374 w 515156"/>
                  <a:gd name="connsiteY7" fmla="*/ 1531652 h 1541975"/>
                  <a:gd name="connsiteX8" fmla="*/ 348894 w 515156"/>
                  <a:gd name="connsiteY8" fmla="*/ 1323372 h 1541975"/>
                  <a:gd name="connsiteX9" fmla="*/ 28854 w 515156"/>
                  <a:gd name="connsiteY9" fmla="*/ 830612 h 1541975"/>
                  <a:gd name="connsiteX10" fmla="*/ 23774 w 515156"/>
                  <a:gd name="connsiteY10" fmla="*/ 668052 h 1541975"/>
                  <a:gd name="connsiteX11" fmla="*/ 105054 w 515156"/>
                  <a:gd name="connsiteY11" fmla="*/ 368332 h 1541975"/>
                  <a:gd name="connsiteX12" fmla="*/ 176174 w 515156"/>
                  <a:gd name="connsiteY12" fmla="*/ 2572 h 154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5156" h="1541975">
                    <a:moveTo>
                      <a:pt x="176174" y="2572"/>
                    </a:moveTo>
                    <a:cubicBezTo>
                      <a:pt x="162627" y="35592"/>
                      <a:pt x="37321" y="529199"/>
                      <a:pt x="23774" y="566452"/>
                    </a:cubicBezTo>
                    <a:cubicBezTo>
                      <a:pt x="10227" y="603705"/>
                      <a:pt x="92354" y="204079"/>
                      <a:pt x="94894" y="226092"/>
                    </a:cubicBezTo>
                    <a:cubicBezTo>
                      <a:pt x="97434" y="248105"/>
                      <a:pt x="43247" y="593545"/>
                      <a:pt x="39014" y="698532"/>
                    </a:cubicBezTo>
                    <a:cubicBezTo>
                      <a:pt x="34781" y="803519"/>
                      <a:pt x="73727" y="859399"/>
                      <a:pt x="69494" y="856012"/>
                    </a:cubicBezTo>
                    <a:cubicBezTo>
                      <a:pt x="65261" y="852625"/>
                      <a:pt x="9381" y="650272"/>
                      <a:pt x="13614" y="678212"/>
                    </a:cubicBezTo>
                    <a:cubicBezTo>
                      <a:pt x="17847" y="706152"/>
                      <a:pt x="12767" y="881412"/>
                      <a:pt x="94894" y="1023652"/>
                    </a:cubicBezTo>
                    <a:cubicBezTo>
                      <a:pt x="177021" y="1165892"/>
                      <a:pt x="464041" y="1481699"/>
                      <a:pt x="506374" y="1531652"/>
                    </a:cubicBezTo>
                    <a:cubicBezTo>
                      <a:pt x="548707" y="1581605"/>
                      <a:pt x="428481" y="1440212"/>
                      <a:pt x="348894" y="1323372"/>
                    </a:cubicBezTo>
                    <a:cubicBezTo>
                      <a:pt x="269307" y="1206532"/>
                      <a:pt x="83041" y="939832"/>
                      <a:pt x="28854" y="830612"/>
                    </a:cubicBezTo>
                    <a:cubicBezTo>
                      <a:pt x="-25333" y="721392"/>
                      <a:pt x="11074" y="745099"/>
                      <a:pt x="23774" y="668052"/>
                    </a:cubicBezTo>
                    <a:cubicBezTo>
                      <a:pt x="36474" y="591005"/>
                      <a:pt x="78807" y="473319"/>
                      <a:pt x="105054" y="368332"/>
                    </a:cubicBezTo>
                    <a:cubicBezTo>
                      <a:pt x="131301" y="263345"/>
                      <a:pt x="189721" y="-30448"/>
                      <a:pt x="176174" y="25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0D9C4A71-31D6-42A9-ACE1-48827B490D55}"/>
                  </a:ext>
                </a:extLst>
              </p:cNvPr>
              <p:cNvSpPr/>
              <p:nvPr/>
            </p:nvSpPr>
            <p:spPr>
              <a:xfrm>
                <a:off x="4532201" y="5326224"/>
                <a:ext cx="475320" cy="1105897"/>
              </a:xfrm>
              <a:custGeom>
                <a:avLst/>
                <a:gdLst>
                  <a:gd name="connsiteX0" fmla="*/ 446199 w 475320"/>
                  <a:gd name="connsiteY0" fmla="*/ 17936 h 1105897"/>
                  <a:gd name="connsiteX1" fmla="*/ 85519 w 475320"/>
                  <a:gd name="connsiteY1" fmla="*/ 409096 h 1105897"/>
                  <a:gd name="connsiteX2" fmla="*/ 227759 w 475320"/>
                  <a:gd name="connsiteY2" fmla="*/ 256696 h 1105897"/>
                  <a:gd name="connsiteX3" fmla="*/ 70279 w 475320"/>
                  <a:gd name="connsiteY3" fmla="*/ 480216 h 1105897"/>
                  <a:gd name="connsiteX4" fmla="*/ 121079 w 475320"/>
                  <a:gd name="connsiteY4" fmla="*/ 668176 h 1105897"/>
                  <a:gd name="connsiteX5" fmla="*/ 95679 w 475320"/>
                  <a:gd name="connsiteY5" fmla="*/ 632616 h 1105897"/>
                  <a:gd name="connsiteX6" fmla="*/ 171879 w 475320"/>
                  <a:gd name="connsiteY6" fmla="*/ 840896 h 1105897"/>
                  <a:gd name="connsiteX7" fmla="*/ 151559 w 475320"/>
                  <a:gd name="connsiteY7" fmla="*/ 764696 h 1105897"/>
                  <a:gd name="connsiteX8" fmla="*/ 161719 w 475320"/>
                  <a:gd name="connsiteY8" fmla="*/ 1028856 h 1105897"/>
                  <a:gd name="connsiteX9" fmla="*/ 49959 w 475320"/>
                  <a:gd name="connsiteY9" fmla="*/ 1105056 h 1105897"/>
                  <a:gd name="connsiteX10" fmla="*/ 136319 w 475320"/>
                  <a:gd name="connsiteY10" fmla="*/ 993296 h 1105897"/>
                  <a:gd name="connsiteX11" fmla="*/ 70279 w 475320"/>
                  <a:gd name="connsiteY11" fmla="*/ 993296 h 1105897"/>
                  <a:gd name="connsiteX12" fmla="*/ 182039 w 475320"/>
                  <a:gd name="connsiteY12" fmla="*/ 815496 h 1105897"/>
                  <a:gd name="connsiteX13" fmla="*/ 95679 w 475320"/>
                  <a:gd name="connsiteY13" fmla="*/ 546256 h 1105897"/>
                  <a:gd name="connsiteX14" fmla="*/ 14399 w 475320"/>
                  <a:gd name="connsiteY14" fmla="*/ 429416 h 1105897"/>
                  <a:gd name="connsiteX15" fmla="*/ 410639 w 475320"/>
                  <a:gd name="connsiteY15" fmla="*/ 89056 h 1105897"/>
                  <a:gd name="connsiteX16" fmla="*/ 446199 w 475320"/>
                  <a:gd name="connsiteY16" fmla="*/ 68736 h 1105897"/>
                  <a:gd name="connsiteX17" fmla="*/ 446199 w 475320"/>
                  <a:gd name="connsiteY17" fmla="*/ 17936 h 110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5320" h="1105897">
                    <a:moveTo>
                      <a:pt x="446199" y="17936"/>
                    </a:moveTo>
                    <a:cubicBezTo>
                      <a:pt x="386086" y="74663"/>
                      <a:pt x="121926" y="369303"/>
                      <a:pt x="85519" y="409096"/>
                    </a:cubicBezTo>
                    <a:cubicBezTo>
                      <a:pt x="49112" y="448889"/>
                      <a:pt x="230299" y="244843"/>
                      <a:pt x="227759" y="256696"/>
                    </a:cubicBezTo>
                    <a:cubicBezTo>
                      <a:pt x="225219" y="268549"/>
                      <a:pt x="88059" y="411636"/>
                      <a:pt x="70279" y="480216"/>
                    </a:cubicBezTo>
                    <a:cubicBezTo>
                      <a:pt x="52499" y="548796"/>
                      <a:pt x="116846" y="642776"/>
                      <a:pt x="121079" y="668176"/>
                    </a:cubicBezTo>
                    <a:cubicBezTo>
                      <a:pt x="125312" y="693576"/>
                      <a:pt x="87212" y="603829"/>
                      <a:pt x="95679" y="632616"/>
                    </a:cubicBezTo>
                    <a:cubicBezTo>
                      <a:pt x="104146" y="661403"/>
                      <a:pt x="162566" y="818883"/>
                      <a:pt x="171879" y="840896"/>
                    </a:cubicBezTo>
                    <a:cubicBezTo>
                      <a:pt x="181192" y="862909"/>
                      <a:pt x="153252" y="733369"/>
                      <a:pt x="151559" y="764696"/>
                    </a:cubicBezTo>
                    <a:cubicBezTo>
                      <a:pt x="149866" y="796023"/>
                      <a:pt x="178652" y="972129"/>
                      <a:pt x="161719" y="1028856"/>
                    </a:cubicBezTo>
                    <a:cubicBezTo>
                      <a:pt x="144786" y="1085583"/>
                      <a:pt x="54192" y="1110983"/>
                      <a:pt x="49959" y="1105056"/>
                    </a:cubicBezTo>
                    <a:cubicBezTo>
                      <a:pt x="45726" y="1099129"/>
                      <a:pt x="132932" y="1011923"/>
                      <a:pt x="136319" y="993296"/>
                    </a:cubicBezTo>
                    <a:cubicBezTo>
                      <a:pt x="139706" y="974669"/>
                      <a:pt x="62659" y="1022929"/>
                      <a:pt x="70279" y="993296"/>
                    </a:cubicBezTo>
                    <a:cubicBezTo>
                      <a:pt x="77899" y="963663"/>
                      <a:pt x="177806" y="890003"/>
                      <a:pt x="182039" y="815496"/>
                    </a:cubicBezTo>
                    <a:cubicBezTo>
                      <a:pt x="186272" y="740989"/>
                      <a:pt x="123619" y="610603"/>
                      <a:pt x="95679" y="546256"/>
                    </a:cubicBezTo>
                    <a:cubicBezTo>
                      <a:pt x="67739" y="481909"/>
                      <a:pt x="-38094" y="505616"/>
                      <a:pt x="14399" y="429416"/>
                    </a:cubicBezTo>
                    <a:cubicBezTo>
                      <a:pt x="66892" y="353216"/>
                      <a:pt x="338672" y="149169"/>
                      <a:pt x="410639" y="89056"/>
                    </a:cubicBezTo>
                    <a:cubicBezTo>
                      <a:pt x="482606" y="28943"/>
                      <a:pt x="436039" y="81436"/>
                      <a:pt x="446199" y="68736"/>
                    </a:cubicBezTo>
                    <a:cubicBezTo>
                      <a:pt x="456359" y="56036"/>
                      <a:pt x="506312" y="-38791"/>
                      <a:pt x="446199" y="179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BD2635FA-06EB-4F96-A4DA-2D0D8CCC69E2}"/>
                  </a:ext>
                </a:extLst>
              </p:cNvPr>
              <p:cNvSpPr/>
              <p:nvPr/>
            </p:nvSpPr>
            <p:spPr>
              <a:xfrm>
                <a:off x="3331491" y="5784001"/>
                <a:ext cx="568404" cy="2882622"/>
              </a:xfrm>
              <a:custGeom>
                <a:avLst/>
                <a:gdLst>
                  <a:gd name="connsiteX0" fmla="*/ 549629 w 568404"/>
                  <a:gd name="connsiteY0" fmla="*/ 37679 h 2882622"/>
                  <a:gd name="connsiteX1" fmla="*/ 463269 w 568404"/>
                  <a:gd name="connsiteY1" fmla="*/ 103719 h 2882622"/>
                  <a:gd name="connsiteX2" fmla="*/ 102589 w 568404"/>
                  <a:gd name="connsiteY2" fmla="*/ 611719 h 2882622"/>
                  <a:gd name="connsiteX3" fmla="*/ 412469 w 568404"/>
                  <a:gd name="connsiteY3" fmla="*/ 230719 h 2882622"/>
                  <a:gd name="connsiteX4" fmla="*/ 143229 w 568404"/>
                  <a:gd name="connsiteY4" fmla="*/ 545679 h 2882622"/>
                  <a:gd name="connsiteX5" fmla="*/ 381989 w 568404"/>
                  <a:gd name="connsiteY5" fmla="*/ 1236559 h 2882622"/>
                  <a:gd name="connsiteX6" fmla="*/ 275309 w 568404"/>
                  <a:gd name="connsiteY6" fmla="*/ 916519 h 2882622"/>
                  <a:gd name="connsiteX7" fmla="*/ 468349 w 568404"/>
                  <a:gd name="connsiteY7" fmla="*/ 1521039 h 2882622"/>
                  <a:gd name="connsiteX8" fmla="*/ 310869 w 568404"/>
                  <a:gd name="connsiteY8" fmla="*/ 1648039 h 2882622"/>
                  <a:gd name="connsiteX9" fmla="*/ 87349 w 568404"/>
                  <a:gd name="connsiteY9" fmla="*/ 2222079 h 2882622"/>
                  <a:gd name="connsiteX10" fmla="*/ 265149 w 568404"/>
                  <a:gd name="connsiteY10" fmla="*/ 1658199 h 2882622"/>
                  <a:gd name="connsiteX11" fmla="*/ 56869 w 568404"/>
                  <a:gd name="connsiteY11" fmla="*/ 2242399 h 2882622"/>
                  <a:gd name="connsiteX12" fmla="*/ 265149 w 568404"/>
                  <a:gd name="connsiteY12" fmla="*/ 2882479 h 2882622"/>
                  <a:gd name="connsiteX13" fmla="*/ 989 w 568404"/>
                  <a:gd name="connsiteY13" fmla="*/ 2186519 h 2882622"/>
                  <a:gd name="connsiteX14" fmla="*/ 381989 w 568404"/>
                  <a:gd name="connsiteY14" fmla="*/ 1612479 h 2882622"/>
                  <a:gd name="connsiteX15" fmla="*/ 392149 w 568404"/>
                  <a:gd name="connsiteY15" fmla="*/ 1373719 h 2882622"/>
                  <a:gd name="connsiteX16" fmla="*/ 214349 w 568404"/>
                  <a:gd name="connsiteY16" fmla="*/ 738719 h 2882622"/>
                  <a:gd name="connsiteX17" fmla="*/ 153389 w 568404"/>
                  <a:gd name="connsiteY17" fmla="*/ 555839 h 2882622"/>
                  <a:gd name="connsiteX18" fmla="*/ 549629 w 568404"/>
                  <a:gd name="connsiteY18" fmla="*/ 37679 h 288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8404" h="2882622">
                    <a:moveTo>
                      <a:pt x="549629" y="37679"/>
                    </a:moveTo>
                    <a:cubicBezTo>
                      <a:pt x="601276" y="-37674"/>
                      <a:pt x="537776" y="8046"/>
                      <a:pt x="463269" y="103719"/>
                    </a:cubicBezTo>
                    <a:cubicBezTo>
                      <a:pt x="388762" y="199392"/>
                      <a:pt x="111056" y="590552"/>
                      <a:pt x="102589" y="611719"/>
                    </a:cubicBezTo>
                    <a:cubicBezTo>
                      <a:pt x="94122" y="632886"/>
                      <a:pt x="405696" y="241726"/>
                      <a:pt x="412469" y="230719"/>
                    </a:cubicBezTo>
                    <a:cubicBezTo>
                      <a:pt x="419242" y="219712"/>
                      <a:pt x="148309" y="378039"/>
                      <a:pt x="143229" y="545679"/>
                    </a:cubicBezTo>
                    <a:cubicBezTo>
                      <a:pt x="138149" y="713319"/>
                      <a:pt x="359976" y="1174752"/>
                      <a:pt x="381989" y="1236559"/>
                    </a:cubicBezTo>
                    <a:cubicBezTo>
                      <a:pt x="404002" y="1298366"/>
                      <a:pt x="260916" y="869106"/>
                      <a:pt x="275309" y="916519"/>
                    </a:cubicBezTo>
                    <a:cubicBezTo>
                      <a:pt x="289702" y="963932"/>
                      <a:pt x="462422" y="1399119"/>
                      <a:pt x="468349" y="1521039"/>
                    </a:cubicBezTo>
                    <a:cubicBezTo>
                      <a:pt x="474276" y="1642959"/>
                      <a:pt x="374369" y="1531199"/>
                      <a:pt x="310869" y="1648039"/>
                    </a:cubicBezTo>
                    <a:cubicBezTo>
                      <a:pt x="247369" y="1764879"/>
                      <a:pt x="94969" y="2220386"/>
                      <a:pt x="87349" y="2222079"/>
                    </a:cubicBezTo>
                    <a:cubicBezTo>
                      <a:pt x="79729" y="2223772"/>
                      <a:pt x="270229" y="1654812"/>
                      <a:pt x="265149" y="1658199"/>
                    </a:cubicBezTo>
                    <a:cubicBezTo>
                      <a:pt x="260069" y="1661586"/>
                      <a:pt x="56869" y="2038352"/>
                      <a:pt x="56869" y="2242399"/>
                    </a:cubicBezTo>
                    <a:cubicBezTo>
                      <a:pt x="56869" y="2446446"/>
                      <a:pt x="274462" y="2891792"/>
                      <a:pt x="265149" y="2882479"/>
                    </a:cubicBezTo>
                    <a:cubicBezTo>
                      <a:pt x="255836" y="2873166"/>
                      <a:pt x="-18484" y="2398186"/>
                      <a:pt x="989" y="2186519"/>
                    </a:cubicBezTo>
                    <a:cubicBezTo>
                      <a:pt x="20462" y="1974852"/>
                      <a:pt x="316796" y="1747945"/>
                      <a:pt x="381989" y="1612479"/>
                    </a:cubicBezTo>
                    <a:cubicBezTo>
                      <a:pt x="447182" y="1477013"/>
                      <a:pt x="420089" y="1519346"/>
                      <a:pt x="392149" y="1373719"/>
                    </a:cubicBezTo>
                    <a:cubicBezTo>
                      <a:pt x="364209" y="1228092"/>
                      <a:pt x="254142" y="875032"/>
                      <a:pt x="214349" y="738719"/>
                    </a:cubicBezTo>
                    <a:cubicBezTo>
                      <a:pt x="174556" y="602406"/>
                      <a:pt x="101742" y="676066"/>
                      <a:pt x="153389" y="555839"/>
                    </a:cubicBezTo>
                    <a:cubicBezTo>
                      <a:pt x="205036" y="435612"/>
                      <a:pt x="497982" y="113032"/>
                      <a:pt x="549629" y="376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FBF8BFC0-F20F-43B1-9D3F-D4FAC93A8FAE}"/>
                  </a:ext>
                </a:extLst>
              </p:cNvPr>
              <p:cNvSpPr/>
              <p:nvPr/>
            </p:nvSpPr>
            <p:spPr>
              <a:xfrm>
                <a:off x="2326352" y="5872595"/>
                <a:ext cx="764810" cy="2460118"/>
              </a:xfrm>
              <a:custGeom>
                <a:avLst/>
                <a:gdLst>
                  <a:gd name="connsiteX0" fmla="*/ 366048 w 764810"/>
                  <a:gd name="connsiteY0" fmla="*/ 4965 h 2460118"/>
                  <a:gd name="connsiteX1" fmla="*/ 5368 w 764810"/>
                  <a:gd name="connsiteY1" fmla="*/ 1437525 h 2460118"/>
                  <a:gd name="connsiteX2" fmla="*/ 147608 w 764810"/>
                  <a:gd name="connsiteY2" fmla="*/ 975245 h 2460118"/>
                  <a:gd name="connsiteX3" fmla="*/ 117128 w 764810"/>
                  <a:gd name="connsiteY3" fmla="*/ 1056525 h 2460118"/>
                  <a:gd name="connsiteX4" fmla="*/ 117128 w 764810"/>
                  <a:gd name="connsiteY4" fmla="*/ 1188605 h 2460118"/>
                  <a:gd name="connsiteX5" fmla="*/ 167928 w 764810"/>
                  <a:gd name="connsiteY5" fmla="*/ 1457845 h 2460118"/>
                  <a:gd name="connsiteX6" fmla="*/ 741968 w 764810"/>
                  <a:gd name="connsiteY6" fmla="*/ 1874405 h 2460118"/>
                  <a:gd name="connsiteX7" fmla="*/ 650528 w 764810"/>
                  <a:gd name="connsiteY7" fmla="*/ 1935365 h 2460118"/>
                  <a:gd name="connsiteX8" fmla="*/ 650528 w 764810"/>
                  <a:gd name="connsiteY8" fmla="*/ 2458605 h 2460118"/>
                  <a:gd name="connsiteX9" fmla="*/ 696248 w 764810"/>
                  <a:gd name="connsiteY9" fmla="*/ 2087765 h 2460118"/>
                  <a:gd name="connsiteX10" fmla="*/ 589568 w 764810"/>
                  <a:gd name="connsiteY10" fmla="*/ 1889645 h 2460118"/>
                  <a:gd name="connsiteX11" fmla="*/ 239048 w 764810"/>
                  <a:gd name="connsiteY11" fmla="*/ 1457845 h 2460118"/>
                  <a:gd name="connsiteX12" fmla="*/ 106968 w 764810"/>
                  <a:gd name="connsiteY12" fmla="*/ 1259725 h 2460118"/>
                  <a:gd name="connsiteX13" fmla="*/ 122208 w 764810"/>
                  <a:gd name="connsiteY13" fmla="*/ 1066685 h 2460118"/>
                  <a:gd name="connsiteX14" fmla="*/ 355888 w 764810"/>
                  <a:gd name="connsiteY14" fmla="*/ 518045 h 2460118"/>
                  <a:gd name="connsiteX15" fmla="*/ 213648 w 764810"/>
                  <a:gd name="connsiteY15" fmla="*/ 523125 h 2460118"/>
                  <a:gd name="connsiteX16" fmla="*/ 223808 w 764810"/>
                  <a:gd name="connsiteY16" fmla="*/ 741565 h 2460118"/>
                  <a:gd name="connsiteX17" fmla="*/ 279688 w 764810"/>
                  <a:gd name="connsiteY17" fmla="*/ 594245 h 2460118"/>
                  <a:gd name="connsiteX18" fmla="*/ 183168 w 764810"/>
                  <a:gd name="connsiteY18" fmla="*/ 954925 h 2460118"/>
                  <a:gd name="connsiteX19" fmla="*/ 132368 w 764810"/>
                  <a:gd name="connsiteY19" fmla="*/ 965085 h 2460118"/>
                  <a:gd name="connsiteX20" fmla="*/ 366048 w 764810"/>
                  <a:gd name="connsiteY20" fmla="*/ 4965 h 246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4810" h="2460118">
                    <a:moveTo>
                      <a:pt x="366048" y="4965"/>
                    </a:moveTo>
                    <a:cubicBezTo>
                      <a:pt x="344881" y="83705"/>
                      <a:pt x="41775" y="1275812"/>
                      <a:pt x="5368" y="1437525"/>
                    </a:cubicBezTo>
                    <a:cubicBezTo>
                      <a:pt x="-31039" y="1599238"/>
                      <a:pt x="128981" y="1038745"/>
                      <a:pt x="147608" y="975245"/>
                    </a:cubicBezTo>
                    <a:cubicBezTo>
                      <a:pt x="166235" y="911745"/>
                      <a:pt x="122208" y="1020965"/>
                      <a:pt x="117128" y="1056525"/>
                    </a:cubicBezTo>
                    <a:cubicBezTo>
                      <a:pt x="112048" y="1092085"/>
                      <a:pt x="108661" y="1121718"/>
                      <a:pt x="117128" y="1188605"/>
                    </a:cubicBezTo>
                    <a:cubicBezTo>
                      <a:pt x="125595" y="1255492"/>
                      <a:pt x="63788" y="1343545"/>
                      <a:pt x="167928" y="1457845"/>
                    </a:cubicBezTo>
                    <a:cubicBezTo>
                      <a:pt x="272068" y="1572145"/>
                      <a:pt x="661535" y="1794818"/>
                      <a:pt x="741968" y="1874405"/>
                    </a:cubicBezTo>
                    <a:cubicBezTo>
                      <a:pt x="822401" y="1953992"/>
                      <a:pt x="665768" y="1837998"/>
                      <a:pt x="650528" y="1935365"/>
                    </a:cubicBezTo>
                    <a:cubicBezTo>
                      <a:pt x="635288" y="2032732"/>
                      <a:pt x="642908" y="2433205"/>
                      <a:pt x="650528" y="2458605"/>
                    </a:cubicBezTo>
                    <a:cubicBezTo>
                      <a:pt x="658148" y="2484005"/>
                      <a:pt x="706408" y="2182592"/>
                      <a:pt x="696248" y="2087765"/>
                    </a:cubicBezTo>
                    <a:cubicBezTo>
                      <a:pt x="686088" y="1992938"/>
                      <a:pt x="665768" y="1994632"/>
                      <a:pt x="589568" y="1889645"/>
                    </a:cubicBezTo>
                    <a:cubicBezTo>
                      <a:pt x="513368" y="1784658"/>
                      <a:pt x="319481" y="1562831"/>
                      <a:pt x="239048" y="1457845"/>
                    </a:cubicBezTo>
                    <a:cubicBezTo>
                      <a:pt x="158615" y="1352859"/>
                      <a:pt x="126441" y="1324918"/>
                      <a:pt x="106968" y="1259725"/>
                    </a:cubicBezTo>
                    <a:cubicBezTo>
                      <a:pt x="87495" y="1194532"/>
                      <a:pt x="80721" y="1190298"/>
                      <a:pt x="122208" y="1066685"/>
                    </a:cubicBezTo>
                    <a:cubicBezTo>
                      <a:pt x="163695" y="943072"/>
                      <a:pt x="340648" y="608638"/>
                      <a:pt x="355888" y="518045"/>
                    </a:cubicBezTo>
                    <a:cubicBezTo>
                      <a:pt x="371128" y="427452"/>
                      <a:pt x="235661" y="485872"/>
                      <a:pt x="213648" y="523125"/>
                    </a:cubicBezTo>
                    <a:cubicBezTo>
                      <a:pt x="191635" y="560378"/>
                      <a:pt x="212801" y="729712"/>
                      <a:pt x="223808" y="741565"/>
                    </a:cubicBezTo>
                    <a:cubicBezTo>
                      <a:pt x="234815" y="753418"/>
                      <a:pt x="286461" y="558685"/>
                      <a:pt x="279688" y="594245"/>
                    </a:cubicBezTo>
                    <a:cubicBezTo>
                      <a:pt x="272915" y="629805"/>
                      <a:pt x="207721" y="893118"/>
                      <a:pt x="183168" y="954925"/>
                    </a:cubicBezTo>
                    <a:cubicBezTo>
                      <a:pt x="158615" y="1016732"/>
                      <a:pt x="100195" y="1122565"/>
                      <a:pt x="132368" y="965085"/>
                    </a:cubicBezTo>
                    <a:cubicBezTo>
                      <a:pt x="164541" y="807605"/>
                      <a:pt x="387215" y="-73775"/>
                      <a:pt x="366048" y="49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838B67D7-8A18-4D76-A1F8-A51309AA3A58}"/>
                  </a:ext>
                </a:extLst>
              </p:cNvPr>
              <p:cNvSpPr/>
              <p:nvPr/>
            </p:nvSpPr>
            <p:spPr>
              <a:xfrm>
                <a:off x="3980062" y="5625082"/>
                <a:ext cx="556565" cy="2648333"/>
              </a:xfrm>
              <a:custGeom>
                <a:avLst/>
                <a:gdLst>
                  <a:gd name="connsiteX0" fmla="*/ 470018 w 556565"/>
                  <a:gd name="connsiteY0" fmla="*/ 23878 h 2648333"/>
                  <a:gd name="connsiteX1" fmla="*/ 28058 w 556565"/>
                  <a:gd name="connsiteY1" fmla="*/ 1151638 h 2648333"/>
                  <a:gd name="connsiteX2" fmla="*/ 327778 w 556565"/>
                  <a:gd name="connsiteY2" fmla="*/ 282958 h 2648333"/>
                  <a:gd name="connsiteX3" fmla="*/ 251578 w 556565"/>
                  <a:gd name="connsiteY3" fmla="*/ 465838 h 2648333"/>
                  <a:gd name="connsiteX4" fmla="*/ 17898 w 556565"/>
                  <a:gd name="connsiteY4" fmla="*/ 1217678 h 2648333"/>
                  <a:gd name="connsiteX5" fmla="*/ 22978 w 556565"/>
                  <a:gd name="connsiteY5" fmla="*/ 1131318 h 2648333"/>
                  <a:gd name="connsiteX6" fmla="*/ 78858 w 556565"/>
                  <a:gd name="connsiteY6" fmla="*/ 1380238 h 2648333"/>
                  <a:gd name="connsiteX7" fmla="*/ 475098 w 556565"/>
                  <a:gd name="connsiteY7" fmla="*/ 2137158 h 2648333"/>
                  <a:gd name="connsiteX8" fmla="*/ 226178 w 556565"/>
                  <a:gd name="connsiteY8" fmla="*/ 1552958 h 2648333"/>
                  <a:gd name="connsiteX9" fmla="*/ 541138 w 556565"/>
                  <a:gd name="connsiteY9" fmla="*/ 2452118 h 2648333"/>
                  <a:gd name="connsiteX10" fmla="*/ 505578 w 556565"/>
                  <a:gd name="connsiteY10" fmla="*/ 2640078 h 2648333"/>
                  <a:gd name="connsiteX11" fmla="*/ 485258 w 556565"/>
                  <a:gd name="connsiteY11" fmla="*/ 2289558 h 2648333"/>
                  <a:gd name="connsiteX12" fmla="*/ 282058 w 556565"/>
                  <a:gd name="connsiteY12" fmla="*/ 1700278 h 2648333"/>
                  <a:gd name="connsiteX13" fmla="*/ 43298 w 556565"/>
                  <a:gd name="connsiteY13" fmla="*/ 1090678 h 2648333"/>
                  <a:gd name="connsiteX14" fmla="*/ 129658 w 556565"/>
                  <a:gd name="connsiteY14" fmla="*/ 699518 h 2648333"/>
                  <a:gd name="connsiteX15" fmla="*/ 160138 w 556565"/>
                  <a:gd name="connsiteY15" fmla="*/ 892558 h 2648333"/>
                  <a:gd name="connsiteX16" fmla="*/ 348098 w 556565"/>
                  <a:gd name="connsiteY16" fmla="*/ 420118 h 2648333"/>
                  <a:gd name="connsiteX17" fmla="*/ 470018 w 556565"/>
                  <a:gd name="connsiteY17" fmla="*/ 23878 h 2648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6565" h="2648333">
                    <a:moveTo>
                      <a:pt x="470018" y="23878"/>
                    </a:moveTo>
                    <a:cubicBezTo>
                      <a:pt x="416678" y="145798"/>
                      <a:pt x="51765" y="1108458"/>
                      <a:pt x="28058" y="1151638"/>
                    </a:cubicBezTo>
                    <a:cubicBezTo>
                      <a:pt x="4351" y="1194818"/>
                      <a:pt x="290525" y="397258"/>
                      <a:pt x="327778" y="282958"/>
                    </a:cubicBezTo>
                    <a:cubicBezTo>
                      <a:pt x="365031" y="168658"/>
                      <a:pt x="303225" y="310051"/>
                      <a:pt x="251578" y="465838"/>
                    </a:cubicBezTo>
                    <a:cubicBezTo>
                      <a:pt x="199931" y="621625"/>
                      <a:pt x="55998" y="1106765"/>
                      <a:pt x="17898" y="1217678"/>
                    </a:cubicBezTo>
                    <a:cubicBezTo>
                      <a:pt x="-20202" y="1328591"/>
                      <a:pt x="12818" y="1104225"/>
                      <a:pt x="22978" y="1131318"/>
                    </a:cubicBezTo>
                    <a:cubicBezTo>
                      <a:pt x="33138" y="1158411"/>
                      <a:pt x="3505" y="1212598"/>
                      <a:pt x="78858" y="1380238"/>
                    </a:cubicBezTo>
                    <a:cubicBezTo>
                      <a:pt x="154211" y="1547878"/>
                      <a:pt x="450545" y="2108371"/>
                      <a:pt x="475098" y="2137158"/>
                    </a:cubicBezTo>
                    <a:cubicBezTo>
                      <a:pt x="499651" y="2165945"/>
                      <a:pt x="215171" y="1500465"/>
                      <a:pt x="226178" y="1552958"/>
                    </a:cubicBezTo>
                    <a:cubicBezTo>
                      <a:pt x="237185" y="1605451"/>
                      <a:pt x="494571" y="2270931"/>
                      <a:pt x="541138" y="2452118"/>
                    </a:cubicBezTo>
                    <a:cubicBezTo>
                      <a:pt x="587705" y="2633305"/>
                      <a:pt x="514891" y="2667171"/>
                      <a:pt x="505578" y="2640078"/>
                    </a:cubicBezTo>
                    <a:cubicBezTo>
                      <a:pt x="496265" y="2612985"/>
                      <a:pt x="522511" y="2446191"/>
                      <a:pt x="485258" y="2289558"/>
                    </a:cubicBezTo>
                    <a:cubicBezTo>
                      <a:pt x="448005" y="2132925"/>
                      <a:pt x="355718" y="1900091"/>
                      <a:pt x="282058" y="1700278"/>
                    </a:cubicBezTo>
                    <a:cubicBezTo>
                      <a:pt x="208398" y="1500465"/>
                      <a:pt x="68698" y="1257471"/>
                      <a:pt x="43298" y="1090678"/>
                    </a:cubicBezTo>
                    <a:cubicBezTo>
                      <a:pt x="17898" y="923885"/>
                      <a:pt x="110185" y="732538"/>
                      <a:pt x="129658" y="699518"/>
                    </a:cubicBezTo>
                    <a:cubicBezTo>
                      <a:pt x="149131" y="666498"/>
                      <a:pt x="123731" y="939125"/>
                      <a:pt x="160138" y="892558"/>
                    </a:cubicBezTo>
                    <a:cubicBezTo>
                      <a:pt x="196545" y="845991"/>
                      <a:pt x="294758" y="560665"/>
                      <a:pt x="348098" y="420118"/>
                    </a:cubicBezTo>
                    <a:cubicBezTo>
                      <a:pt x="401438" y="279571"/>
                      <a:pt x="523358" y="-98042"/>
                      <a:pt x="470018" y="238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CB1D6D10-CF1B-4C74-94F5-8C5301D12705}"/>
                  </a:ext>
                </a:extLst>
              </p:cNvPr>
              <p:cNvSpPr/>
              <p:nvPr/>
            </p:nvSpPr>
            <p:spPr>
              <a:xfrm>
                <a:off x="3513652" y="7188383"/>
                <a:ext cx="388542" cy="1088551"/>
              </a:xfrm>
              <a:custGeom>
                <a:avLst/>
                <a:gdLst>
                  <a:gd name="connsiteX0" fmla="*/ 377628 w 388542"/>
                  <a:gd name="connsiteY0" fmla="*/ 40457 h 1088551"/>
                  <a:gd name="connsiteX1" fmla="*/ 331908 w 388542"/>
                  <a:gd name="connsiteY1" fmla="*/ 96337 h 1088551"/>
                  <a:gd name="connsiteX2" fmla="*/ 6788 w 388542"/>
                  <a:gd name="connsiteY2" fmla="*/ 873577 h 1088551"/>
                  <a:gd name="connsiteX3" fmla="*/ 184588 w 388542"/>
                  <a:gd name="connsiteY3" fmla="*/ 411297 h 1088551"/>
                  <a:gd name="connsiteX4" fmla="*/ 52508 w 388542"/>
                  <a:gd name="connsiteY4" fmla="*/ 929457 h 1088551"/>
                  <a:gd name="connsiteX5" fmla="*/ 57588 w 388542"/>
                  <a:gd name="connsiteY5" fmla="*/ 1066617 h 1088551"/>
                  <a:gd name="connsiteX6" fmla="*/ 108388 w 388542"/>
                  <a:gd name="connsiteY6" fmla="*/ 533217 h 1088551"/>
                  <a:gd name="connsiteX7" fmla="*/ 1708 w 388542"/>
                  <a:gd name="connsiteY7" fmla="*/ 853257 h 1088551"/>
                  <a:gd name="connsiteX8" fmla="*/ 209988 w 388542"/>
                  <a:gd name="connsiteY8" fmla="*/ 355417 h 1088551"/>
                  <a:gd name="connsiteX9" fmla="*/ 377628 w 388542"/>
                  <a:gd name="connsiteY9" fmla="*/ 40457 h 108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542" h="1088551">
                    <a:moveTo>
                      <a:pt x="377628" y="40457"/>
                    </a:moveTo>
                    <a:cubicBezTo>
                      <a:pt x="397948" y="-2723"/>
                      <a:pt x="393715" y="-42516"/>
                      <a:pt x="331908" y="96337"/>
                    </a:cubicBezTo>
                    <a:cubicBezTo>
                      <a:pt x="270101" y="235190"/>
                      <a:pt x="31341" y="821084"/>
                      <a:pt x="6788" y="873577"/>
                    </a:cubicBezTo>
                    <a:cubicBezTo>
                      <a:pt x="-17765" y="926070"/>
                      <a:pt x="176968" y="401984"/>
                      <a:pt x="184588" y="411297"/>
                    </a:cubicBezTo>
                    <a:cubicBezTo>
                      <a:pt x="192208" y="420610"/>
                      <a:pt x="73675" y="820237"/>
                      <a:pt x="52508" y="929457"/>
                    </a:cubicBezTo>
                    <a:cubicBezTo>
                      <a:pt x="31341" y="1038677"/>
                      <a:pt x="48275" y="1132657"/>
                      <a:pt x="57588" y="1066617"/>
                    </a:cubicBezTo>
                    <a:cubicBezTo>
                      <a:pt x="66901" y="1000577"/>
                      <a:pt x="117701" y="568777"/>
                      <a:pt x="108388" y="533217"/>
                    </a:cubicBezTo>
                    <a:cubicBezTo>
                      <a:pt x="99075" y="497657"/>
                      <a:pt x="-15225" y="882890"/>
                      <a:pt x="1708" y="853257"/>
                    </a:cubicBezTo>
                    <a:cubicBezTo>
                      <a:pt x="18641" y="823624"/>
                      <a:pt x="149028" y="490037"/>
                      <a:pt x="209988" y="355417"/>
                    </a:cubicBezTo>
                    <a:cubicBezTo>
                      <a:pt x="270948" y="220797"/>
                      <a:pt x="357308" y="83637"/>
                      <a:pt x="377628" y="404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0954FD8B-D39F-470F-9C6B-C546E76E57F3}"/>
                  </a:ext>
                </a:extLst>
              </p:cNvPr>
              <p:cNvSpPr/>
              <p:nvPr/>
            </p:nvSpPr>
            <p:spPr>
              <a:xfrm>
                <a:off x="3092907" y="7833358"/>
                <a:ext cx="343222" cy="1125167"/>
              </a:xfrm>
              <a:custGeom>
                <a:avLst/>
                <a:gdLst>
                  <a:gd name="connsiteX0" fmla="*/ 143053 w 343222"/>
                  <a:gd name="connsiteY0" fmla="*/ 2 h 1125167"/>
                  <a:gd name="connsiteX1" fmla="*/ 46533 w 343222"/>
                  <a:gd name="connsiteY1" fmla="*/ 335282 h 1125167"/>
                  <a:gd name="connsiteX2" fmla="*/ 214173 w 343222"/>
                  <a:gd name="connsiteY2" fmla="*/ 899162 h 1125167"/>
                  <a:gd name="connsiteX3" fmla="*/ 31293 w 343222"/>
                  <a:gd name="connsiteY3" fmla="*/ 193042 h 1125167"/>
                  <a:gd name="connsiteX4" fmla="*/ 31293 w 343222"/>
                  <a:gd name="connsiteY4" fmla="*/ 391162 h 1125167"/>
                  <a:gd name="connsiteX5" fmla="*/ 341173 w 343222"/>
                  <a:gd name="connsiteY5" fmla="*/ 1122682 h 1125167"/>
                  <a:gd name="connsiteX6" fmla="*/ 163373 w 343222"/>
                  <a:gd name="connsiteY6" fmla="*/ 619762 h 1125167"/>
                  <a:gd name="connsiteX7" fmla="*/ 112573 w 343222"/>
                  <a:gd name="connsiteY7" fmla="*/ 340362 h 1125167"/>
                  <a:gd name="connsiteX8" fmla="*/ 143053 w 343222"/>
                  <a:gd name="connsiteY8" fmla="*/ 2 h 112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3222" h="1125167">
                    <a:moveTo>
                      <a:pt x="143053" y="2"/>
                    </a:moveTo>
                    <a:cubicBezTo>
                      <a:pt x="132046" y="-845"/>
                      <a:pt x="34680" y="185422"/>
                      <a:pt x="46533" y="335282"/>
                    </a:cubicBezTo>
                    <a:cubicBezTo>
                      <a:pt x="58386" y="485142"/>
                      <a:pt x="216713" y="922869"/>
                      <a:pt x="214173" y="899162"/>
                    </a:cubicBezTo>
                    <a:cubicBezTo>
                      <a:pt x="211633" y="875455"/>
                      <a:pt x="61773" y="277709"/>
                      <a:pt x="31293" y="193042"/>
                    </a:cubicBezTo>
                    <a:cubicBezTo>
                      <a:pt x="813" y="108375"/>
                      <a:pt x="-20354" y="236222"/>
                      <a:pt x="31293" y="391162"/>
                    </a:cubicBezTo>
                    <a:cubicBezTo>
                      <a:pt x="82940" y="546102"/>
                      <a:pt x="319160" y="1084582"/>
                      <a:pt x="341173" y="1122682"/>
                    </a:cubicBezTo>
                    <a:cubicBezTo>
                      <a:pt x="363186" y="1160782"/>
                      <a:pt x="201473" y="750149"/>
                      <a:pt x="163373" y="619762"/>
                    </a:cubicBezTo>
                    <a:cubicBezTo>
                      <a:pt x="125273" y="489375"/>
                      <a:pt x="120193" y="437729"/>
                      <a:pt x="112573" y="340362"/>
                    </a:cubicBezTo>
                    <a:cubicBezTo>
                      <a:pt x="104953" y="242995"/>
                      <a:pt x="154060" y="849"/>
                      <a:pt x="143053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EE0EEFB5-2607-46F9-B216-F67578EB8F01}"/>
                  </a:ext>
                </a:extLst>
              </p:cNvPr>
              <p:cNvSpPr/>
              <p:nvPr/>
            </p:nvSpPr>
            <p:spPr>
              <a:xfrm>
                <a:off x="2759817" y="7430417"/>
                <a:ext cx="542948" cy="2364180"/>
              </a:xfrm>
              <a:custGeom>
                <a:avLst/>
                <a:gdLst>
                  <a:gd name="connsiteX0" fmla="*/ 420263 w 542948"/>
                  <a:gd name="connsiteY0" fmla="*/ 6703 h 2364180"/>
                  <a:gd name="connsiteX1" fmla="*/ 537103 w 542948"/>
                  <a:gd name="connsiteY1" fmla="*/ 794103 h 2364180"/>
                  <a:gd name="connsiteX2" fmla="*/ 257703 w 542948"/>
                  <a:gd name="connsiteY2" fmla="*/ 1342743 h 2364180"/>
                  <a:gd name="connsiteX3" fmla="*/ 74823 w 542948"/>
                  <a:gd name="connsiteY3" fmla="*/ 1667863 h 2364180"/>
                  <a:gd name="connsiteX4" fmla="*/ 54503 w 542948"/>
                  <a:gd name="connsiteY4" fmla="*/ 1611983 h 2364180"/>
                  <a:gd name="connsiteX5" fmla="*/ 450743 w 542948"/>
                  <a:gd name="connsiteY5" fmla="*/ 966823 h 2364180"/>
                  <a:gd name="connsiteX6" fmla="*/ 100223 w 542948"/>
                  <a:gd name="connsiteY6" fmla="*/ 1510383 h 2364180"/>
                  <a:gd name="connsiteX7" fmla="*/ 13863 w 542948"/>
                  <a:gd name="connsiteY7" fmla="*/ 1728823 h 2364180"/>
                  <a:gd name="connsiteX8" fmla="*/ 181503 w 542948"/>
                  <a:gd name="connsiteY8" fmla="*/ 2059023 h 2364180"/>
                  <a:gd name="connsiteX9" fmla="*/ 501543 w 542948"/>
                  <a:gd name="connsiteY9" fmla="*/ 2363823 h 2364180"/>
                  <a:gd name="connsiteX10" fmla="*/ 59583 w 542948"/>
                  <a:gd name="connsiteY10" fmla="*/ 1998063 h 2364180"/>
                  <a:gd name="connsiteX11" fmla="*/ 18943 w 542948"/>
                  <a:gd name="connsiteY11" fmla="*/ 1662783 h 2364180"/>
                  <a:gd name="connsiteX12" fmla="*/ 196743 w 542948"/>
                  <a:gd name="connsiteY12" fmla="*/ 1601823 h 2364180"/>
                  <a:gd name="connsiteX13" fmla="*/ 328823 w 542948"/>
                  <a:gd name="connsiteY13" fmla="*/ 1307183 h 2364180"/>
                  <a:gd name="connsiteX14" fmla="*/ 532023 w 542948"/>
                  <a:gd name="connsiteY14" fmla="*/ 717903 h 2364180"/>
                  <a:gd name="connsiteX15" fmla="*/ 471063 w 542948"/>
                  <a:gd name="connsiteY15" fmla="*/ 1159863 h 2364180"/>
                  <a:gd name="connsiteX16" fmla="*/ 542183 w 542948"/>
                  <a:gd name="connsiteY16" fmla="*/ 453743 h 2364180"/>
                  <a:gd name="connsiteX17" fmla="*/ 420263 w 542948"/>
                  <a:gd name="connsiteY17" fmla="*/ 6703 h 236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2948" h="2364180">
                    <a:moveTo>
                      <a:pt x="420263" y="6703"/>
                    </a:moveTo>
                    <a:cubicBezTo>
                      <a:pt x="419416" y="63430"/>
                      <a:pt x="564196" y="571430"/>
                      <a:pt x="537103" y="794103"/>
                    </a:cubicBezTo>
                    <a:cubicBezTo>
                      <a:pt x="510010" y="1016776"/>
                      <a:pt x="334750" y="1197116"/>
                      <a:pt x="257703" y="1342743"/>
                    </a:cubicBezTo>
                    <a:cubicBezTo>
                      <a:pt x="180656" y="1488370"/>
                      <a:pt x="108690" y="1622990"/>
                      <a:pt x="74823" y="1667863"/>
                    </a:cubicBezTo>
                    <a:cubicBezTo>
                      <a:pt x="40956" y="1712736"/>
                      <a:pt x="-8150" y="1728823"/>
                      <a:pt x="54503" y="1611983"/>
                    </a:cubicBezTo>
                    <a:cubicBezTo>
                      <a:pt x="117156" y="1495143"/>
                      <a:pt x="443123" y="983756"/>
                      <a:pt x="450743" y="966823"/>
                    </a:cubicBezTo>
                    <a:cubicBezTo>
                      <a:pt x="458363" y="949890"/>
                      <a:pt x="173036" y="1383383"/>
                      <a:pt x="100223" y="1510383"/>
                    </a:cubicBezTo>
                    <a:cubicBezTo>
                      <a:pt x="27410" y="1637383"/>
                      <a:pt x="316" y="1637383"/>
                      <a:pt x="13863" y="1728823"/>
                    </a:cubicBezTo>
                    <a:cubicBezTo>
                      <a:pt x="27410" y="1820263"/>
                      <a:pt x="100223" y="1953190"/>
                      <a:pt x="181503" y="2059023"/>
                    </a:cubicBezTo>
                    <a:cubicBezTo>
                      <a:pt x="262783" y="2164856"/>
                      <a:pt x="521863" y="2373983"/>
                      <a:pt x="501543" y="2363823"/>
                    </a:cubicBezTo>
                    <a:cubicBezTo>
                      <a:pt x="481223" y="2353663"/>
                      <a:pt x="140016" y="2114903"/>
                      <a:pt x="59583" y="1998063"/>
                    </a:cubicBezTo>
                    <a:cubicBezTo>
                      <a:pt x="-20850" y="1881223"/>
                      <a:pt x="-3917" y="1728823"/>
                      <a:pt x="18943" y="1662783"/>
                    </a:cubicBezTo>
                    <a:cubicBezTo>
                      <a:pt x="41803" y="1596743"/>
                      <a:pt x="145096" y="1661090"/>
                      <a:pt x="196743" y="1601823"/>
                    </a:cubicBezTo>
                    <a:cubicBezTo>
                      <a:pt x="248390" y="1542556"/>
                      <a:pt x="272943" y="1454503"/>
                      <a:pt x="328823" y="1307183"/>
                    </a:cubicBezTo>
                    <a:cubicBezTo>
                      <a:pt x="384703" y="1159863"/>
                      <a:pt x="508316" y="742456"/>
                      <a:pt x="532023" y="717903"/>
                    </a:cubicBezTo>
                    <a:cubicBezTo>
                      <a:pt x="555730" y="693350"/>
                      <a:pt x="469370" y="1203890"/>
                      <a:pt x="471063" y="1159863"/>
                    </a:cubicBezTo>
                    <a:cubicBezTo>
                      <a:pt x="472756" y="1115836"/>
                      <a:pt x="551496" y="640856"/>
                      <a:pt x="542183" y="453743"/>
                    </a:cubicBezTo>
                    <a:cubicBezTo>
                      <a:pt x="532870" y="266630"/>
                      <a:pt x="421110" y="-50024"/>
                      <a:pt x="420263" y="67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C7085722-104E-42D6-9878-48FA0CEE6D1F}"/>
                  </a:ext>
                </a:extLst>
              </p:cNvPr>
              <p:cNvSpPr/>
              <p:nvPr/>
            </p:nvSpPr>
            <p:spPr>
              <a:xfrm>
                <a:off x="3367047" y="5094819"/>
                <a:ext cx="448269" cy="1990985"/>
              </a:xfrm>
              <a:custGeom>
                <a:avLst/>
                <a:gdLst>
                  <a:gd name="connsiteX0" fmla="*/ 993 w 448269"/>
                  <a:gd name="connsiteY0" fmla="*/ 10581 h 1990985"/>
                  <a:gd name="connsiteX1" fmla="*/ 46713 w 448269"/>
                  <a:gd name="connsiteY1" fmla="*/ 1062141 h 1990985"/>
                  <a:gd name="connsiteX2" fmla="*/ 36553 w 448269"/>
                  <a:gd name="connsiteY2" fmla="*/ 559221 h 1990985"/>
                  <a:gd name="connsiteX3" fmla="*/ 36553 w 448269"/>
                  <a:gd name="connsiteY3" fmla="*/ 274741 h 1990985"/>
                  <a:gd name="connsiteX4" fmla="*/ 61953 w 448269"/>
                  <a:gd name="connsiteY4" fmla="*/ 442381 h 1990985"/>
                  <a:gd name="connsiteX5" fmla="*/ 82273 w 448269"/>
                  <a:gd name="connsiteY5" fmla="*/ 1712381 h 1990985"/>
                  <a:gd name="connsiteX6" fmla="*/ 61953 w 448269"/>
                  <a:gd name="connsiteY6" fmla="*/ 1366941 h 1990985"/>
                  <a:gd name="connsiteX7" fmla="*/ 67033 w 448269"/>
                  <a:gd name="connsiteY7" fmla="*/ 533821 h 1990985"/>
                  <a:gd name="connsiteX8" fmla="*/ 72113 w 448269"/>
                  <a:gd name="connsiteY8" fmla="*/ 1046901 h 1990985"/>
                  <a:gd name="connsiteX9" fmla="*/ 77193 w 448269"/>
                  <a:gd name="connsiteY9" fmla="*/ 1986701 h 1990985"/>
                  <a:gd name="connsiteX10" fmla="*/ 92433 w 448269"/>
                  <a:gd name="connsiteY10" fmla="*/ 1372021 h 1990985"/>
                  <a:gd name="connsiteX11" fmla="*/ 199113 w 448269"/>
                  <a:gd name="connsiteY11" fmla="*/ 818301 h 1990985"/>
                  <a:gd name="connsiteX12" fmla="*/ 97513 w 448269"/>
                  <a:gd name="connsiteY12" fmla="*/ 1046901 h 1990985"/>
                  <a:gd name="connsiteX13" fmla="*/ 234673 w 448269"/>
                  <a:gd name="connsiteY13" fmla="*/ 838621 h 1990985"/>
                  <a:gd name="connsiteX14" fmla="*/ 448033 w 448269"/>
                  <a:gd name="connsiteY14" fmla="*/ 706541 h 1990985"/>
                  <a:gd name="connsiteX15" fmla="*/ 275313 w 448269"/>
                  <a:gd name="connsiteY15" fmla="*/ 858941 h 1990985"/>
                  <a:gd name="connsiteX16" fmla="*/ 214353 w 448269"/>
                  <a:gd name="connsiteY16" fmla="*/ 1067221 h 1990985"/>
                  <a:gd name="connsiteX17" fmla="*/ 371833 w 448269"/>
                  <a:gd name="connsiteY17" fmla="*/ 701461 h 1990985"/>
                  <a:gd name="connsiteX18" fmla="*/ 270233 w 448269"/>
                  <a:gd name="connsiteY18" fmla="*/ 792901 h 1990985"/>
                  <a:gd name="connsiteX19" fmla="*/ 158473 w 448269"/>
                  <a:gd name="connsiteY19" fmla="*/ 681141 h 1990985"/>
                  <a:gd name="connsiteX20" fmla="*/ 148313 w 448269"/>
                  <a:gd name="connsiteY20" fmla="*/ 828461 h 1990985"/>
                  <a:gd name="connsiteX21" fmla="*/ 138153 w 448269"/>
                  <a:gd name="connsiteY21" fmla="*/ 787821 h 1990985"/>
                  <a:gd name="connsiteX22" fmla="*/ 97513 w 448269"/>
                  <a:gd name="connsiteY22" fmla="*/ 533821 h 1990985"/>
                  <a:gd name="connsiteX23" fmla="*/ 993 w 448269"/>
                  <a:gd name="connsiteY23" fmla="*/ 10581 h 199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269" h="1990985">
                    <a:moveTo>
                      <a:pt x="993" y="10581"/>
                    </a:moveTo>
                    <a:cubicBezTo>
                      <a:pt x="-7474" y="98634"/>
                      <a:pt x="40786" y="970701"/>
                      <a:pt x="46713" y="1062141"/>
                    </a:cubicBezTo>
                    <a:cubicBezTo>
                      <a:pt x="52640" y="1153581"/>
                      <a:pt x="38246" y="690454"/>
                      <a:pt x="36553" y="559221"/>
                    </a:cubicBezTo>
                    <a:cubicBezTo>
                      <a:pt x="34860" y="427988"/>
                      <a:pt x="32320" y="294214"/>
                      <a:pt x="36553" y="274741"/>
                    </a:cubicBezTo>
                    <a:cubicBezTo>
                      <a:pt x="40786" y="255268"/>
                      <a:pt x="54333" y="202775"/>
                      <a:pt x="61953" y="442381"/>
                    </a:cubicBezTo>
                    <a:cubicBezTo>
                      <a:pt x="69573" y="681987"/>
                      <a:pt x="82273" y="1558288"/>
                      <a:pt x="82273" y="1712381"/>
                    </a:cubicBezTo>
                    <a:cubicBezTo>
                      <a:pt x="82273" y="1866474"/>
                      <a:pt x="64493" y="1563368"/>
                      <a:pt x="61953" y="1366941"/>
                    </a:cubicBezTo>
                    <a:cubicBezTo>
                      <a:pt x="59413" y="1170514"/>
                      <a:pt x="65340" y="587161"/>
                      <a:pt x="67033" y="533821"/>
                    </a:cubicBezTo>
                    <a:cubicBezTo>
                      <a:pt x="68726" y="480481"/>
                      <a:pt x="70420" y="804754"/>
                      <a:pt x="72113" y="1046901"/>
                    </a:cubicBezTo>
                    <a:cubicBezTo>
                      <a:pt x="73806" y="1289048"/>
                      <a:pt x="73806" y="1932514"/>
                      <a:pt x="77193" y="1986701"/>
                    </a:cubicBezTo>
                    <a:cubicBezTo>
                      <a:pt x="80580" y="2040888"/>
                      <a:pt x="72113" y="1566754"/>
                      <a:pt x="92433" y="1372021"/>
                    </a:cubicBezTo>
                    <a:cubicBezTo>
                      <a:pt x="112753" y="1177288"/>
                      <a:pt x="198266" y="872488"/>
                      <a:pt x="199113" y="818301"/>
                    </a:cubicBezTo>
                    <a:cubicBezTo>
                      <a:pt x="199960" y="764114"/>
                      <a:pt x="91586" y="1043514"/>
                      <a:pt x="97513" y="1046901"/>
                    </a:cubicBezTo>
                    <a:cubicBezTo>
                      <a:pt x="103440" y="1050288"/>
                      <a:pt x="176253" y="895348"/>
                      <a:pt x="234673" y="838621"/>
                    </a:cubicBezTo>
                    <a:cubicBezTo>
                      <a:pt x="293093" y="781894"/>
                      <a:pt x="441260" y="703154"/>
                      <a:pt x="448033" y="706541"/>
                    </a:cubicBezTo>
                    <a:cubicBezTo>
                      <a:pt x="454806" y="709928"/>
                      <a:pt x="314260" y="798828"/>
                      <a:pt x="275313" y="858941"/>
                    </a:cubicBezTo>
                    <a:cubicBezTo>
                      <a:pt x="236366" y="919054"/>
                      <a:pt x="198266" y="1093468"/>
                      <a:pt x="214353" y="1067221"/>
                    </a:cubicBezTo>
                    <a:cubicBezTo>
                      <a:pt x="230440" y="1040974"/>
                      <a:pt x="362520" y="747181"/>
                      <a:pt x="371833" y="701461"/>
                    </a:cubicBezTo>
                    <a:cubicBezTo>
                      <a:pt x="381146" y="655741"/>
                      <a:pt x="305793" y="796288"/>
                      <a:pt x="270233" y="792901"/>
                    </a:cubicBezTo>
                    <a:cubicBezTo>
                      <a:pt x="234673" y="789514"/>
                      <a:pt x="178793" y="675214"/>
                      <a:pt x="158473" y="681141"/>
                    </a:cubicBezTo>
                    <a:cubicBezTo>
                      <a:pt x="138153" y="687068"/>
                      <a:pt x="151700" y="810681"/>
                      <a:pt x="148313" y="828461"/>
                    </a:cubicBezTo>
                    <a:cubicBezTo>
                      <a:pt x="144926" y="846241"/>
                      <a:pt x="146620" y="836928"/>
                      <a:pt x="138153" y="787821"/>
                    </a:cubicBezTo>
                    <a:cubicBezTo>
                      <a:pt x="129686" y="738714"/>
                      <a:pt x="116986" y="658281"/>
                      <a:pt x="97513" y="533821"/>
                    </a:cubicBezTo>
                    <a:cubicBezTo>
                      <a:pt x="78040" y="409361"/>
                      <a:pt x="9460" y="-77472"/>
                      <a:pt x="993" y="105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DF9009A0-ECAE-49EC-B13B-D8F3EE967F77}"/>
                  </a:ext>
                </a:extLst>
              </p:cNvPr>
              <p:cNvSpPr/>
              <p:nvPr/>
            </p:nvSpPr>
            <p:spPr>
              <a:xfrm>
                <a:off x="3787029" y="5727843"/>
                <a:ext cx="538553" cy="1458364"/>
              </a:xfrm>
              <a:custGeom>
                <a:avLst/>
                <a:gdLst>
                  <a:gd name="connsiteX0" fmla="*/ 536051 w 538553"/>
                  <a:gd name="connsiteY0" fmla="*/ 22717 h 1458364"/>
                  <a:gd name="connsiteX1" fmla="*/ 221091 w 538553"/>
                  <a:gd name="connsiteY1" fmla="*/ 683117 h 1458364"/>
                  <a:gd name="connsiteX2" fmla="*/ 78851 w 538553"/>
                  <a:gd name="connsiteY2" fmla="*/ 1150477 h 1458364"/>
                  <a:gd name="connsiteX3" fmla="*/ 363331 w 538553"/>
                  <a:gd name="connsiteY3" fmla="*/ 297037 h 1458364"/>
                  <a:gd name="connsiteX4" fmla="*/ 83931 w 538553"/>
                  <a:gd name="connsiteY4" fmla="*/ 1018397 h 1458364"/>
                  <a:gd name="connsiteX5" fmla="*/ 2651 w 538553"/>
                  <a:gd name="connsiteY5" fmla="*/ 1455277 h 1458364"/>
                  <a:gd name="connsiteX6" fmla="*/ 160131 w 538553"/>
                  <a:gd name="connsiteY6" fmla="*/ 805037 h 1458364"/>
                  <a:gd name="connsiteX7" fmla="*/ 358251 w 538553"/>
                  <a:gd name="connsiteY7" fmla="*/ 210677 h 1458364"/>
                  <a:gd name="connsiteX8" fmla="*/ 536051 w 538553"/>
                  <a:gd name="connsiteY8" fmla="*/ 22717 h 145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553" h="1458364">
                    <a:moveTo>
                      <a:pt x="536051" y="22717"/>
                    </a:moveTo>
                    <a:cubicBezTo>
                      <a:pt x="513191" y="101457"/>
                      <a:pt x="297291" y="495157"/>
                      <a:pt x="221091" y="683117"/>
                    </a:cubicBezTo>
                    <a:cubicBezTo>
                      <a:pt x="144891" y="871077"/>
                      <a:pt x="55144" y="1214824"/>
                      <a:pt x="78851" y="1150477"/>
                    </a:cubicBezTo>
                    <a:cubicBezTo>
                      <a:pt x="102558" y="1086130"/>
                      <a:pt x="362484" y="319050"/>
                      <a:pt x="363331" y="297037"/>
                    </a:cubicBezTo>
                    <a:cubicBezTo>
                      <a:pt x="364178" y="275024"/>
                      <a:pt x="144044" y="825357"/>
                      <a:pt x="83931" y="1018397"/>
                    </a:cubicBezTo>
                    <a:cubicBezTo>
                      <a:pt x="23818" y="1211437"/>
                      <a:pt x="-10049" y="1490837"/>
                      <a:pt x="2651" y="1455277"/>
                    </a:cubicBezTo>
                    <a:cubicBezTo>
                      <a:pt x="15351" y="1419717"/>
                      <a:pt x="100864" y="1012470"/>
                      <a:pt x="160131" y="805037"/>
                    </a:cubicBezTo>
                    <a:cubicBezTo>
                      <a:pt x="219398" y="597604"/>
                      <a:pt x="297291" y="335984"/>
                      <a:pt x="358251" y="210677"/>
                    </a:cubicBezTo>
                    <a:cubicBezTo>
                      <a:pt x="419211" y="85370"/>
                      <a:pt x="558911" y="-56023"/>
                      <a:pt x="536051" y="227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3A9429E7-D968-42EE-9867-42B69B282C63}"/>
                  </a:ext>
                </a:extLst>
              </p:cNvPr>
              <p:cNvSpPr/>
              <p:nvPr/>
            </p:nvSpPr>
            <p:spPr>
              <a:xfrm>
                <a:off x="3023912" y="4996249"/>
                <a:ext cx="300391" cy="2399153"/>
              </a:xfrm>
              <a:custGeom>
                <a:avLst/>
                <a:gdLst>
                  <a:gd name="connsiteX0" fmla="*/ 54568 w 300391"/>
                  <a:gd name="connsiteY0" fmla="*/ 27871 h 2399153"/>
                  <a:gd name="connsiteX1" fmla="*/ 49488 w 300391"/>
                  <a:gd name="connsiteY1" fmla="*/ 165031 h 2399153"/>
                  <a:gd name="connsiteX2" fmla="*/ 69808 w 300391"/>
                  <a:gd name="connsiteY2" fmla="*/ 1216591 h 2399153"/>
                  <a:gd name="connsiteX3" fmla="*/ 100288 w 300391"/>
                  <a:gd name="connsiteY3" fmla="*/ 556191 h 2399153"/>
                  <a:gd name="connsiteX4" fmla="*/ 3768 w 300391"/>
                  <a:gd name="connsiteY4" fmla="*/ 1109911 h 2399153"/>
                  <a:gd name="connsiteX5" fmla="*/ 252688 w 300391"/>
                  <a:gd name="connsiteY5" fmla="*/ 1628071 h 2399153"/>
                  <a:gd name="connsiteX6" fmla="*/ 293328 w 300391"/>
                  <a:gd name="connsiteY6" fmla="*/ 1683951 h 2399153"/>
                  <a:gd name="connsiteX7" fmla="*/ 161248 w 300391"/>
                  <a:gd name="connsiteY7" fmla="*/ 1363911 h 2399153"/>
                  <a:gd name="connsiteX8" fmla="*/ 227288 w 300391"/>
                  <a:gd name="connsiteY8" fmla="*/ 1795711 h 2399153"/>
                  <a:gd name="connsiteX9" fmla="*/ 247608 w 300391"/>
                  <a:gd name="connsiteY9" fmla="*/ 2044631 h 2399153"/>
                  <a:gd name="connsiteX10" fmla="*/ 115528 w 300391"/>
                  <a:gd name="connsiteY10" fmla="*/ 2390071 h 2399153"/>
                  <a:gd name="connsiteX11" fmla="*/ 222208 w 300391"/>
                  <a:gd name="connsiteY11" fmla="*/ 1648391 h 2399153"/>
                  <a:gd name="connsiteX12" fmla="*/ 161248 w 300391"/>
                  <a:gd name="connsiteY12" fmla="*/ 1241991 h 2399153"/>
                  <a:gd name="connsiteX13" fmla="*/ 74888 w 300391"/>
                  <a:gd name="connsiteY13" fmla="*/ 1064191 h 2399153"/>
                  <a:gd name="connsiteX14" fmla="*/ 105368 w 300391"/>
                  <a:gd name="connsiteY14" fmla="*/ 1140391 h 2399153"/>
                  <a:gd name="connsiteX15" fmla="*/ 39328 w 300391"/>
                  <a:gd name="connsiteY15" fmla="*/ 703511 h 2399153"/>
                  <a:gd name="connsiteX16" fmla="*/ 13928 w 300391"/>
                  <a:gd name="connsiteY16" fmla="*/ 424111 h 2399153"/>
                  <a:gd name="connsiteX17" fmla="*/ 54568 w 300391"/>
                  <a:gd name="connsiteY17" fmla="*/ 27871 h 239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0391" h="2399153">
                    <a:moveTo>
                      <a:pt x="54568" y="27871"/>
                    </a:moveTo>
                    <a:cubicBezTo>
                      <a:pt x="60495" y="-15309"/>
                      <a:pt x="46948" y="-33089"/>
                      <a:pt x="49488" y="165031"/>
                    </a:cubicBezTo>
                    <a:cubicBezTo>
                      <a:pt x="52028" y="363151"/>
                      <a:pt x="61341" y="1151398"/>
                      <a:pt x="69808" y="1216591"/>
                    </a:cubicBezTo>
                    <a:cubicBezTo>
                      <a:pt x="78275" y="1281784"/>
                      <a:pt x="111295" y="573971"/>
                      <a:pt x="100288" y="556191"/>
                    </a:cubicBezTo>
                    <a:cubicBezTo>
                      <a:pt x="89281" y="538411"/>
                      <a:pt x="-21632" y="931264"/>
                      <a:pt x="3768" y="1109911"/>
                    </a:cubicBezTo>
                    <a:cubicBezTo>
                      <a:pt x="29168" y="1288558"/>
                      <a:pt x="204428" y="1532398"/>
                      <a:pt x="252688" y="1628071"/>
                    </a:cubicBezTo>
                    <a:cubicBezTo>
                      <a:pt x="300948" y="1723744"/>
                      <a:pt x="308568" y="1727978"/>
                      <a:pt x="293328" y="1683951"/>
                    </a:cubicBezTo>
                    <a:cubicBezTo>
                      <a:pt x="278088" y="1639924"/>
                      <a:pt x="172255" y="1345284"/>
                      <a:pt x="161248" y="1363911"/>
                    </a:cubicBezTo>
                    <a:cubicBezTo>
                      <a:pt x="150241" y="1382538"/>
                      <a:pt x="212895" y="1682258"/>
                      <a:pt x="227288" y="1795711"/>
                    </a:cubicBezTo>
                    <a:cubicBezTo>
                      <a:pt x="241681" y="1909164"/>
                      <a:pt x="266235" y="1945571"/>
                      <a:pt x="247608" y="2044631"/>
                    </a:cubicBezTo>
                    <a:cubicBezTo>
                      <a:pt x="228981" y="2143691"/>
                      <a:pt x="119761" y="2456111"/>
                      <a:pt x="115528" y="2390071"/>
                    </a:cubicBezTo>
                    <a:cubicBezTo>
                      <a:pt x="111295" y="2324031"/>
                      <a:pt x="214588" y="1839738"/>
                      <a:pt x="222208" y="1648391"/>
                    </a:cubicBezTo>
                    <a:cubicBezTo>
                      <a:pt x="229828" y="1457044"/>
                      <a:pt x="185801" y="1339357"/>
                      <a:pt x="161248" y="1241991"/>
                    </a:cubicBezTo>
                    <a:cubicBezTo>
                      <a:pt x="136695" y="1144625"/>
                      <a:pt x="84201" y="1081124"/>
                      <a:pt x="74888" y="1064191"/>
                    </a:cubicBezTo>
                    <a:cubicBezTo>
                      <a:pt x="65575" y="1047258"/>
                      <a:pt x="111295" y="1200504"/>
                      <a:pt x="105368" y="1140391"/>
                    </a:cubicBezTo>
                    <a:cubicBezTo>
                      <a:pt x="99441" y="1080278"/>
                      <a:pt x="54568" y="822891"/>
                      <a:pt x="39328" y="703511"/>
                    </a:cubicBezTo>
                    <a:cubicBezTo>
                      <a:pt x="24088" y="584131"/>
                      <a:pt x="13081" y="537564"/>
                      <a:pt x="13928" y="424111"/>
                    </a:cubicBezTo>
                    <a:cubicBezTo>
                      <a:pt x="14775" y="310658"/>
                      <a:pt x="48641" y="71051"/>
                      <a:pt x="54568" y="278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4B6072F1-EC23-4350-95AD-25AAC89F99CB}"/>
                  </a:ext>
                </a:extLst>
              </p:cNvPr>
              <p:cNvSpPr/>
              <p:nvPr/>
            </p:nvSpPr>
            <p:spPr>
              <a:xfrm>
                <a:off x="2804151" y="5230455"/>
                <a:ext cx="239947" cy="2187497"/>
              </a:xfrm>
              <a:custGeom>
                <a:avLst/>
                <a:gdLst>
                  <a:gd name="connsiteX0" fmla="*/ 71129 w 239947"/>
                  <a:gd name="connsiteY0" fmla="*/ 12105 h 2187497"/>
                  <a:gd name="connsiteX1" fmla="*/ 66049 w 239947"/>
                  <a:gd name="connsiteY1" fmla="*/ 281345 h 2187497"/>
                  <a:gd name="connsiteX2" fmla="*/ 9 w 239947"/>
                  <a:gd name="connsiteY2" fmla="*/ 967145 h 2187497"/>
                  <a:gd name="connsiteX3" fmla="*/ 71129 w 239947"/>
                  <a:gd name="connsiteY3" fmla="*/ 489625 h 2187497"/>
                  <a:gd name="connsiteX4" fmla="*/ 60969 w 239947"/>
                  <a:gd name="connsiteY4" fmla="*/ 829985 h 2187497"/>
                  <a:gd name="connsiteX5" fmla="*/ 203209 w 239947"/>
                  <a:gd name="connsiteY5" fmla="*/ 1439585 h 2187497"/>
                  <a:gd name="connsiteX6" fmla="*/ 152409 w 239947"/>
                  <a:gd name="connsiteY6" fmla="*/ 1256705 h 2187497"/>
                  <a:gd name="connsiteX7" fmla="*/ 238769 w 239947"/>
                  <a:gd name="connsiteY7" fmla="*/ 1754545 h 2187497"/>
                  <a:gd name="connsiteX8" fmla="*/ 203209 w 239947"/>
                  <a:gd name="connsiteY8" fmla="*/ 2186345 h 2187497"/>
                  <a:gd name="connsiteX9" fmla="*/ 213369 w 239947"/>
                  <a:gd name="connsiteY9" fmla="*/ 1622465 h 2187497"/>
                  <a:gd name="connsiteX10" fmla="*/ 172729 w 239947"/>
                  <a:gd name="connsiteY10" fmla="*/ 1185585 h 2187497"/>
                  <a:gd name="connsiteX11" fmla="*/ 172729 w 239947"/>
                  <a:gd name="connsiteY11" fmla="*/ 1221145 h 2187497"/>
                  <a:gd name="connsiteX12" fmla="*/ 66049 w 239947"/>
                  <a:gd name="connsiteY12" fmla="*/ 636945 h 2187497"/>
                  <a:gd name="connsiteX13" fmla="*/ 71129 w 239947"/>
                  <a:gd name="connsiteY13" fmla="*/ 12105 h 2187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947" h="2187497">
                    <a:moveTo>
                      <a:pt x="71129" y="12105"/>
                    </a:moveTo>
                    <a:cubicBezTo>
                      <a:pt x="71129" y="-47162"/>
                      <a:pt x="77902" y="122172"/>
                      <a:pt x="66049" y="281345"/>
                    </a:cubicBezTo>
                    <a:cubicBezTo>
                      <a:pt x="54196" y="440518"/>
                      <a:pt x="-838" y="932432"/>
                      <a:pt x="9" y="967145"/>
                    </a:cubicBezTo>
                    <a:cubicBezTo>
                      <a:pt x="856" y="1001858"/>
                      <a:pt x="60969" y="512485"/>
                      <a:pt x="71129" y="489625"/>
                    </a:cubicBezTo>
                    <a:cubicBezTo>
                      <a:pt x="81289" y="466765"/>
                      <a:pt x="38956" y="671658"/>
                      <a:pt x="60969" y="829985"/>
                    </a:cubicBezTo>
                    <a:cubicBezTo>
                      <a:pt x="82982" y="988312"/>
                      <a:pt x="187969" y="1368465"/>
                      <a:pt x="203209" y="1439585"/>
                    </a:cubicBezTo>
                    <a:cubicBezTo>
                      <a:pt x="218449" y="1510705"/>
                      <a:pt x="146482" y="1204212"/>
                      <a:pt x="152409" y="1256705"/>
                    </a:cubicBezTo>
                    <a:cubicBezTo>
                      <a:pt x="158336" y="1309198"/>
                      <a:pt x="230302" y="1599605"/>
                      <a:pt x="238769" y="1754545"/>
                    </a:cubicBezTo>
                    <a:cubicBezTo>
                      <a:pt x="247236" y="1909485"/>
                      <a:pt x="207442" y="2208358"/>
                      <a:pt x="203209" y="2186345"/>
                    </a:cubicBezTo>
                    <a:cubicBezTo>
                      <a:pt x="198976" y="2164332"/>
                      <a:pt x="218449" y="1789258"/>
                      <a:pt x="213369" y="1622465"/>
                    </a:cubicBezTo>
                    <a:cubicBezTo>
                      <a:pt x="208289" y="1455672"/>
                      <a:pt x="179502" y="1252472"/>
                      <a:pt x="172729" y="1185585"/>
                    </a:cubicBezTo>
                    <a:cubicBezTo>
                      <a:pt x="165956" y="1118698"/>
                      <a:pt x="190509" y="1312585"/>
                      <a:pt x="172729" y="1221145"/>
                    </a:cubicBezTo>
                    <a:cubicBezTo>
                      <a:pt x="154949" y="1129705"/>
                      <a:pt x="82982" y="834218"/>
                      <a:pt x="66049" y="636945"/>
                    </a:cubicBezTo>
                    <a:cubicBezTo>
                      <a:pt x="49116" y="439672"/>
                      <a:pt x="71129" y="71372"/>
                      <a:pt x="71129" y="121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C21815E0-F6C9-40F0-B89D-469351CB6BDB}"/>
                  </a:ext>
                </a:extLst>
              </p:cNvPr>
              <p:cNvSpPr/>
              <p:nvPr/>
            </p:nvSpPr>
            <p:spPr>
              <a:xfrm>
                <a:off x="2675495" y="6041962"/>
                <a:ext cx="337426" cy="1773462"/>
              </a:xfrm>
              <a:custGeom>
                <a:avLst/>
                <a:gdLst>
                  <a:gd name="connsiteX0" fmla="*/ 326785 w 337426"/>
                  <a:gd name="connsiteY0" fmla="*/ 23558 h 1773462"/>
                  <a:gd name="connsiteX1" fmla="*/ 1665 w 337426"/>
                  <a:gd name="connsiteY1" fmla="*/ 1075118 h 1773462"/>
                  <a:gd name="connsiteX2" fmla="*/ 194705 w 337426"/>
                  <a:gd name="connsiteY2" fmla="*/ 394398 h 1773462"/>
                  <a:gd name="connsiteX3" fmla="*/ 72785 w 337426"/>
                  <a:gd name="connsiteY3" fmla="*/ 790638 h 1773462"/>
                  <a:gd name="connsiteX4" fmla="*/ 103265 w 337426"/>
                  <a:gd name="connsiteY4" fmla="*/ 1552638 h 1773462"/>
                  <a:gd name="connsiteX5" fmla="*/ 57545 w 337426"/>
                  <a:gd name="connsiteY5" fmla="*/ 775398 h 1773462"/>
                  <a:gd name="connsiteX6" fmla="*/ 118505 w 337426"/>
                  <a:gd name="connsiteY6" fmla="*/ 1435798 h 1773462"/>
                  <a:gd name="connsiteX7" fmla="*/ 245505 w 337426"/>
                  <a:gd name="connsiteY7" fmla="*/ 1771078 h 1773462"/>
                  <a:gd name="connsiteX8" fmla="*/ 174385 w 337426"/>
                  <a:gd name="connsiteY8" fmla="*/ 1278318 h 1773462"/>
                  <a:gd name="connsiteX9" fmla="*/ 118505 w 337426"/>
                  <a:gd name="connsiteY9" fmla="*/ 739838 h 1773462"/>
                  <a:gd name="connsiteX10" fmla="*/ 245505 w 337426"/>
                  <a:gd name="connsiteY10" fmla="*/ 374078 h 1773462"/>
                  <a:gd name="connsiteX11" fmla="*/ 326785 w 337426"/>
                  <a:gd name="connsiteY11" fmla="*/ 23558 h 177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7426" h="1773462">
                    <a:moveTo>
                      <a:pt x="326785" y="23558"/>
                    </a:moveTo>
                    <a:cubicBezTo>
                      <a:pt x="286145" y="140398"/>
                      <a:pt x="23678" y="1013311"/>
                      <a:pt x="1665" y="1075118"/>
                    </a:cubicBezTo>
                    <a:cubicBezTo>
                      <a:pt x="-20348" y="1136925"/>
                      <a:pt x="182852" y="441811"/>
                      <a:pt x="194705" y="394398"/>
                    </a:cubicBezTo>
                    <a:cubicBezTo>
                      <a:pt x="206558" y="346985"/>
                      <a:pt x="88025" y="597598"/>
                      <a:pt x="72785" y="790638"/>
                    </a:cubicBezTo>
                    <a:cubicBezTo>
                      <a:pt x="57545" y="983678"/>
                      <a:pt x="105805" y="1555178"/>
                      <a:pt x="103265" y="1552638"/>
                    </a:cubicBezTo>
                    <a:cubicBezTo>
                      <a:pt x="100725" y="1550098"/>
                      <a:pt x="55005" y="794871"/>
                      <a:pt x="57545" y="775398"/>
                    </a:cubicBezTo>
                    <a:cubicBezTo>
                      <a:pt x="60085" y="755925"/>
                      <a:pt x="87178" y="1269851"/>
                      <a:pt x="118505" y="1435798"/>
                    </a:cubicBezTo>
                    <a:cubicBezTo>
                      <a:pt x="149832" y="1601745"/>
                      <a:pt x="236192" y="1797325"/>
                      <a:pt x="245505" y="1771078"/>
                    </a:cubicBezTo>
                    <a:cubicBezTo>
                      <a:pt x="254818" y="1744831"/>
                      <a:pt x="195552" y="1450191"/>
                      <a:pt x="174385" y="1278318"/>
                    </a:cubicBezTo>
                    <a:cubicBezTo>
                      <a:pt x="153218" y="1106445"/>
                      <a:pt x="106652" y="890545"/>
                      <a:pt x="118505" y="739838"/>
                    </a:cubicBezTo>
                    <a:cubicBezTo>
                      <a:pt x="130358" y="589131"/>
                      <a:pt x="209945" y="491765"/>
                      <a:pt x="245505" y="374078"/>
                    </a:cubicBezTo>
                    <a:cubicBezTo>
                      <a:pt x="281065" y="256391"/>
                      <a:pt x="367425" y="-93282"/>
                      <a:pt x="326785" y="235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F6EF4A6B-37C6-4489-8449-07D73B7D0DCC}"/>
                  </a:ext>
                </a:extLst>
              </p:cNvPr>
              <p:cNvSpPr/>
              <p:nvPr/>
            </p:nvSpPr>
            <p:spPr>
              <a:xfrm>
                <a:off x="3997939" y="6908745"/>
                <a:ext cx="489369" cy="1937244"/>
              </a:xfrm>
              <a:custGeom>
                <a:avLst/>
                <a:gdLst>
                  <a:gd name="connsiteX0" fmla="*/ 21 w 489369"/>
                  <a:gd name="connsiteY0" fmla="*/ 55 h 1937244"/>
                  <a:gd name="connsiteX1" fmla="*/ 66061 w 489369"/>
                  <a:gd name="connsiteY1" fmla="*/ 477575 h 1937244"/>
                  <a:gd name="connsiteX2" fmla="*/ 259101 w 489369"/>
                  <a:gd name="connsiteY2" fmla="*/ 782375 h 1937244"/>
                  <a:gd name="connsiteX3" fmla="*/ 76221 w 489369"/>
                  <a:gd name="connsiteY3" fmla="*/ 533455 h 1937244"/>
                  <a:gd name="connsiteX4" fmla="*/ 457221 w 489369"/>
                  <a:gd name="connsiteY4" fmla="*/ 1351335 h 1937244"/>
                  <a:gd name="connsiteX5" fmla="*/ 457221 w 489369"/>
                  <a:gd name="connsiteY5" fmla="*/ 1331015 h 1937244"/>
                  <a:gd name="connsiteX6" fmla="*/ 360701 w 489369"/>
                  <a:gd name="connsiteY6" fmla="*/ 1295455 h 1937244"/>
                  <a:gd name="connsiteX7" fmla="*/ 274341 w 489369"/>
                  <a:gd name="connsiteY7" fmla="*/ 1671375 h 1937244"/>
                  <a:gd name="connsiteX8" fmla="*/ 172741 w 489369"/>
                  <a:gd name="connsiteY8" fmla="*/ 1925375 h 1937244"/>
                  <a:gd name="connsiteX9" fmla="*/ 360701 w 489369"/>
                  <a:gd name="connsiteY9" fmla="*/ 1285295 h 1937244"/>
                  <a:gd name="connsiteX10" fmla="*/ 350541 w 489369"/>
                  <a:gd name="connsiteY10" fmla="*/ 1132895 h 1937244"/>
                  <a:gd name="connsiteX11" fmla="*/ 91461 w 489369"/>
                  <a:gd name="connsiteY11" fmla="*/ 645215 h 1937244"/>
                  <a:gd name="connsiteX12" fmla="*/ 167661 w 489369"/>
                  <a:gd name="connsiteY12" fmla="*/ 624895 h 1937244"/>
                  <a:gd name="connsiteX13" fmla="*/ 71141 w 489369"/>
                  <a:gd name="connsiteY13" fmla="*/ 447095 h 1937244"/>
                  <a:gd name="connsiteX14" fmla="*/ 21 w 489369"/>
                  <a:gd name="connsiteY14" fmla="*/ 55 h 193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9369" h="1937244">
                    <a:moveTo>
                      <a:pt x="21" y="55"/>
                    </a:moveTo>
                    <a:cubicBezTo>
                      <a:pt x="-826" y="5135"/>
                      <a:pt x="22881" y="347188"/>
                      <a:pt x="66061" y="477575"/>
                    </a:cubicBezTo>
                    <a:cubicBezTo>
                      <a:pt x="109241" y="607962"/>
                      <a:pt x="257408" y="773062"/>
                      <a:pt x="259101" y="782375"/>
                    </a:cubicBezTo>
                    <a:cubicBezTo>
                      <a:pt x="260794" y="791688"/>
                      <a:pt x="43201" y="438628"/>
                      <a:pt x="76221" y="533455"/>
                    </a:cubicBezTo>
                    <a:cubicBezTo>
                      <a:pt x="109241" y="628282"/>
                      <a:pt x="393721" y="1218408"/>
                      <a:pt x="457221" y="1351335"/>
                    </a:cubicBezTo>
                    <a:cubicBezTo>
                      <a:pt x="520721" y="1484262"/>
                      <a:pt x="473308" y="1340328"/>
                      <a:pt x="457221" y="1331015"/>
                    </a:cubicBezTo>
                    <a:cubicBezTo>
                      <a:pt x="441134" y="1321702"/>
                      <a:pt x="391181" y="1238728"/>
                      <a:pt x="360701" y="1295455"/>
                    </a:cubicBezTo>
                    <a:cubicBezTo>
                      <a:pt x="330221" y="1352182"/>
                      <a:pt x="305668" y="1566388"/>
                      <a:pt x="274341" y="1671375"/>
                    </a:cubicBezTo>
                    <a:cubicBezTo>
                      <a:pt x="243014" y="1776362"/>
                      <a:pt x="158348" y="1989722"/>
                      <a:pt x="172741" y="1925375"/>
                    </a:cubicBezTo>
                    <a:cubicBezTo>
                      <a:pt x="187134" y="1861028"/>
                      <a:pt x="331068" y="1417375"/>
                      <a:pt x="360701" y="1285295"/>
                    </a:cubicBezTo>
                    <a:cubicBezTo>
                      <a:pt x="390334" y="1153215"/>
                      <a:pt x="395414" y="1239575"/>
                      <a:pt x="350541" y="1132895"/>
                    </a:cubicBezTo>
                    <a:cubicBezTo>
                      <a:pt x="305668" y="1026215"/>
                      <a:pt x="121941" y="729882"/>
                      <a:pt x="91461" y="645215"/>
                    </a:cubicBezTo>
                    <a:cubicBezTo>
                      <a:pt x="60981" y="560548"/>
                      <a:pt x="171048" y="657915"/>
                      <a:pt x="167661" y="624895"/>
                    </a:cubicBezTo>
                    <a:cubicBezTo>
                      <a:pt x="164274" y="591875"/>
                      <a:pt x="96541" y="553775"/>
                      <a:pt x="71141" y="447095"/>
                    </a:cubicBezTo>
                    <a:cubicBezTo>
                      <a:pt x="45741" y="340415"/>
                      <a:pt x="868" y="-5025"/>
                      <a:pt x="21" y="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68145D5E-4CEF-4CA9-ABE5-C853EBFE9383}"/>
                  </a:ext>
                </a:extLst>
              </p:cNvPr>
              <p:cNvSpPr/>
              <p:nvPr/>
            </p:nvSpPr>
            <p:spPr>
              <a:xfrm>
                <a:off x="2977064" y="3415832"/>
                <a:ext cx="618173" cy="412792"/>
              </a:xfrm>
              <a:custGeom>
                <a:avLst/>
                <a:gdLst>
                  <a:gd name="connsiteX0" fmla="*/ 109036 w 618173"/>
                  <a:gd name="connsiteY0" fmla="*/ 468 h 412792"/>
                  <a:gd name="connsiteX1" fmla="*/ 375736 w 618173"/>
                  <a:gd name="connsiteY1" fmla="*/ 76668 h 412792"/>
                  <a:gd name="connsiteX2" fmla="*/ 340811 w 618173"/>
                  <a:gd name="connsiteY2" fmla="*/ 73493 h 412792"/>
                  <a:gd name="connsiteX3" fmla="*/ 505911 w 618173"/>
                  <a:gd name="connsiteY3" fmla="*/ 238593 h 412792"/>
                  <a:gd name="connsiteX4" fmla="*/ 439236 w 618173"/>
                  <a:gd name="connsiteY4" fmla="*/ 162393 h 412792"/>
                  <a:gd name="connsiteX5" fmla="*/ 617036 w 618173"/>
                  <a:gd name="connsiteY5" fmla="*/ 410043 h 412792"/>
                  <a:gd name="connsiteX6" fmla="*/ 512261 w 618173"/>
                  <a:gd name="connsiteY6" fmla="*/ 289393 h 412792"/>
                  <a:gd name="connsiteX7" fmla="*/ 448761 w 618173"/>
                  <a:gd name="connsiteY7" fmla="*/ 200493 h 412792"/>
                  <a:gd name="connsiteX8" fmla="*/ 375736 w 618173"/>
                  <a:gd name="connsiteY8" fmla="*/ 165568 h 412792"/>
                  <a:gd name="connsiteX9" fmla="*/ 1086 w 618173"/>
                  <a:gd name="connsiteY9" fmla="*/ 168743 h 412792"/>
                  <a:gd name="connsiteX10" fmla="*/ 255086 w 618173"/>
                  <a:gd name="connsiteY10" fmla="*/ 114768 h 412792"/>
                  <a:gd name="connsiteX11" fmla="*/ 51886 w 618173"/>
                  <a:gd name="connsiteY11" fmla="*/ 114768 h 412792"/>
                  <a:gd name="connsiteX12" fmla="*/ 337636 w 618173"/>
                  <a:gd name="connsiteY12" fmla="*/ 117943 h 412792"/>
                  <a:gd name="connsiteX13" fmla="*/ 109036 w 618173"/>
                  <a:gd name="connsiteY13" fmla="*/ 468 h 41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173" h="412792">
                    <a:moveTo>
                      <a:pt x="109036" y="468"/>
                    </a:moveTo>
                    <a:cubicBezTo>
                      <a:pt x="115386" y="-6411"/>
                      <a:pt x="337107" y="64497"/>
                      <a:pt x="375736" y="76668"/>
                    </a:cubicBezTo>
                    <a:cubicBezTo>
                      <a:pt x="414365" y="88839"/>
                      <a:pt x="319115" y="46506"/>
                      <a:pt x="340811" y="73493"/>
                    </a:cubicBezTo>
                    <a:cubicBezTo>
                      <a:pt x="362507" y="100480"/>
                      <a:pt x="489507" y="223776"/>
                      <a:pt x="505911" y="238593"/>
                    </a:cubicBezTo>
                    <a:cubicBezTo>
                      <a:pt x="522315" y="253410"/>
                      <a:pt x="420715" y="133818"/>
                      <a:pt x="439236" y="162393"/>
                    </a:cubicBezTo>
                    <a:cubicBezTo>
                      <a:pt x="457757" y="190968"/>
                      <a:pt x="604865" y="388876"/>
                      <a:pt x="617036" y="410043"/>
                    </a:cubicBezTo>
                    <a:cubicBezTo>
                      <a:pt x="629207" y="431210"/>
                      <a:pt x="540307" y="324318"/>
                      <a:pt x="512261" y="289393"/>
                    </a:cubicBezTo>
                    <a:cubicBezTo>
                      <a:pt x="484215" y="254468"/>
                      <a:pt x="471515" y="221130"/>
                      <a:pt x="448761" y="200493"/>
                    </a:cubicBezTo>
                    <a:cubicBezTo>
                      <a:pt x="426007" y="179856"/>
                      <a:pt x="450348" y="170860"/>
                      <a:pt x="375736" y="165568"/>
                    </a:cubicBezTo>
                    <a:cubicBezTo>
                      <a:pt x="301124" y="160276"/>
                      <a:pt x="21194" y="177210"/>
                      <a:pt x="1086" y="168743"/>
                    </a:cubicBezTo>
                    <a:cubicBezTo>
                      <a:pt x="-19022" y="160276"/>
                      <a:pt x="246619" y="123764"/>
                      <a:pt x="255086" y="114768"/>
                    </a:cubicBezTo>
                    <a:cubicBezTo>
                      <a:pt x="263553" y="105772"/>
                      <a:pt x="38128" y="114239"/>
                      <a:pt x="51886" y="114768"/>
                    </a:cubicBezTo>
                    <a:cubicBezTo>
                      <a:pt x="65644" y="115297"/>
                      <a:pt x="325465" y="133289"/>
                      <a:pt x="337636" y="117943"/>
                    </a:cubicBezTo>
                    <a:cubicBezTo>
                      <a:pt x="349807" y="102597"/>
                      <a:pt x="102686" y="7347"/>
                      <a:pt x="109036" y="46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16A9384D-BB7C-4531-8964-D0DC72FB9F0D}"/>
                  </a:ext>
                </a:extLst>
              </p:cNvPr>
              <p:cNvSpPr/>
              <p:nvPr/>
            </p:nvSpPr>
            <p:spPr>
              <a:xfrm>
                <a:off x="3010008" y="3615202"/>
                <a:ext cx="520593" cy="385478"/>
              </a:xfrm>
              <a:custGeom>
                <a:avLst/>
                <a:gdLst>
                  <a:gd name="connsiteX0" fmla="*/ 3067 w 520593"/>
                  <a:gd name="connsiteY0" fmla="*/ 1123 h 385478"/>
                  <a:gd name="connsiteX1" fmla="*/ 98317 w 520593"/>
                  <a:gd name="connsiteY1" fmla="*/ 172573 h 385478"/>
                  <a:gd name="connsiteX2" fmla="*/ 76092 w 520593"/>
                  <a:gd name="connsiteY2" fmla="*/ 118598 h 385478"/>
                  <a:gd name="connsiteX3" fmla="*/ 215792 w 520593"/>
                  <a:gd name="connsiteY3" fmla="*/ 232898 h 385478"/>
                  <a:gd name="connsiteX4" fmla="*/ 415817 w 520593"/>
                  <a:gd name="connsiteY4" fmla="*/ 232898 h 385478"/>
                  <a:gd name="connsiteX5" fmla="*/ 365017 w 520593"/>
                  <a:gd name="connsiteY5" fmla="*/ 245598 h 385478"/>
                  <a:gd name="connsiteX6" fmla="*/ 520592 w 520593"/>
                  <a:gd name="connsiteY6" fmla="*/ 223373 h 385478"/>
                  <a:gd name="connsiteX7" fmla="*/ 368192 w 520593"/>
                  <a:gd name="connsiteY7" fmla="*/ 248773 h 385478"/>
                  <a:gd name="connsiteX8" fmla="*/ 244367 w 520593"/>
                  <a:gd name="connsiteY8" fmla="*/ 309098 h 385478"/>
                  <a:gd name="connsiteX9" fmla="*/ 380892 w 520593"/>
                  <a:gd name="connsiteY9" fmla="*/ 267823 h 385478"/>
                  <a:gd name="connsiteX10" fmla="*/ 190392 w 520593"/>
                  <a:gd name="connsiteY10" fmla="*/ 296398 h 385478"/>
                  <a:gd name="connsiteX11" fmla="*/ 88792 w 520593"/>
                  <a:gd name="connsiteY11" fmla="*/ 239248 h 385478"/>
                  <a:gd name="connsiteX12" fmla="*/ 126892 w 520593"/>
                  <a:gd name="connsiteY12" fmla="*/ 385298 h 385478"/>
                  <a:gd name="connsiteX13" fmla="*/ 69742 w 520593"/>
                  <a:gd name="connsiteY13" fmla="*/ 204323 h 385478"/>
                  <a:gd name="connsiteX14" fmla="*/ 22117 w 520593"/>
                  <a:gd name="connsiteY14" fmla="*/ 153523 h 385478"/>
                  <a:gd name="connsiteX15" fmla="*/ 25292 w 520593"/>
                  <a:gd name="connsiteY15" fmla="*/ 270998 h 385478"/>
                  <a:gd name="connsiteX16" fmla="*/ 3067 w 520593"/>
                  <a:gd name="connsiteY16" fmla="*/ 1123 h 38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0593" h="385478">
                    <a:moveTo>
                      <a:pt x="3067" y="1123"/>
                    </a:moveTo>
                    <a:cubicBezTo>
                      <a:pt x="15238" y="-15281"/>
                      <a:pt x="86146" y="152994"/>
                      <a:pt x="98317" y="172573"/>
                    </a:cubicBezTo>
                    <a:cubicBezTo>
                      <a:pt x="110488" y="192152"/>
                      <a:pt x="56513" y="108544"/>
                      <a:pt x="76092" y="118598"/>
                    </a:cubicBezTo>
                    <a:cubicBezTo>
                      <a:pt x="95671" y="128652"/>
                      <a:pt x="159171" y="213848"/>
                      <a:pt x="215792" y="232898"/>
                    </a:cubicBezTo>
                    <a:cubicBezTo>
                      <a:pt x="272413" y="251948"/>
                      <a:pt x="390946" y="230781"/>
                      <a:pt x="415817" y="232898"/>
                    </a:cubicBezTo>
                    <a:cubicBezTo>
                      <a:pt x="440688" y="235015"/>
                      <a:pt x="347555" y="247185"/>
                      <a:pt x="365017" y="245598"/>
                    </a:cubicBezTo>
                    <a:cubicBezTo>
                      <a:pt x="382479" y="244011"/>
                      <a:pt x="520592" y="223373"/>
                      <a:pt x="520592" y="223373"/>
                    </a:cubicBezTo>
                    <a:cubicBezTo>
                      <a:pt x="521121" y="223902"/>
                      <a:pt x="414229" y="234486"/>
                      <a:pt x="368192" y="248773"/>
                    </a:cubicBezTo>
                    <a:cubicBezTo>
                      <a:pt x="322155" y="263060"/>
                      <a:pt x="242250" y="305923"/>
                      <a:pt x="244367" y="309098"/>
                    </a:cubicBezTo>
                    <a:cubicBezTo>
                      <a:pt x="246484" y="312273"/>
                      <a:pt x="389888" y="269940"/>
                      <a:pt x="380892" y="267823"/>
                    </a:cubicBezTo>
                    <a:cubicBezTo>
                      <a:pt x="371896" y="265706"/>
                      <a:pt x="239075" y="301161"/>
                      <a:pt x="190392" y="296398"/>
                    </a:cubicBezTo>
                    <a:cubicBezTo>
                      <a:pt x="141709" y="291636"/>
                      <a:pt x="99375" y="224431"/>
                      <a:pt x="88792" y="239248"/>
                    </a:cubicBezTo>
                    <a:cubicBezTo>
                      <a:pt x="78209" y="254065"/>
                      <a:pt x="130067" y="391119"/>
                      <a:pt x="126892" y="385298"/>
                    </a:cubicBezTo>
                    <a:cubicBezTo>
                      <a:pt x="123717" y="379477"/>
                      <a:pt x="87204" y="242952"/>
                      <a:pt x="69742" y="204323"/>
                    </a:cubicBezTo>
                    <a:cubicBezTo>
                      <a:pt x="52280" y="165694"/>
                      <a:pt x="29525" y="142411"/>
                      <a:pt x="22117" y="153523"/>
                    </a:cubicBezTo>
                    <a:cubicBezTo>
                      <a:pt x="14709" y="164636"/>
                      <a:pt x="32171" y="300631"/>
                      <a:pt x="25292" y="270998"/>
                    </a:cubicBezTo>
                    <a:cubicBezTo>
                      <a:pt x="18413" y="241365"/>
                      <a:pt x="-9104" y="17527"/>
                      <a:pt x="3067" y="112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4F761D47-3F62-4B00-A7D4-7CAFCF0EA943}"/>
                  </a:ext>
                </a:extLst>
              </p:cNvPr>
              <p:cNvSpPr/>
              <p:nvPr/>
            </p:nvSpPr>
            <p:spPr>
              <a:xfrm>
                <a:off x="4033688" y="3622119"/>
                <a:ext cx="841218" cy="290178"/>
              </a:xfrm>
              <a:custGeom>
                <a:avLst/>
                <a:gdLst>
                  <a:gd name="connsiteX0" fmla="*/ 1737 w 841218"/>
                  <a:gd name="connsiteY0" fmla="*/ 289481 h 290178"/>
                  <a:gd name="connsiteX1" fmla="*/ 116037 w 841218"/>
                  <a:gd name="connsiteY1" fmla="*/ 13256 h 290178"/>
                  <a:gd name="connsiteX2" fmla="*/ 30312 w 841218"/>
                  <a:gd name="connsiteY2" fmla="*/ 159306 h 290178"/>
                  <a:gd name="connsiteX3" fmla="*/ 268437 w 841218"/>
                  <a:gd name="connsiteY3" fmla="*/ 3731 h 290178"/>
                  <a:gd name="connsiteX4" fmla="*/ 220812 w 841218"/>
                  <a:gd name="connsiteY4" fmla="*/ 48181 h 290178"/>
                  <a:gd name="connsiteX5" fmla="*/ 487512 w 841218"/>
                  <a:gd name="connsiteY5" fmla="*/ 45006 h 290178"/>
                  <a:gd name="connsiteX6" fmla="*/ 624037 w 841218"/>
                  <a:gd name="connsiteY6" fmla="*/ 73581 h 290178"/>
                  <a:gd name="connsiteX7" fmla="*/ 427187 w 841218"/>
                  <a:gd name="connsiteY7" fmla="*/ 6906 h 290178"/>
                  <a:gd name="connsiteX8" fmla="*/ 782787 w 841218"/>
                  <a:gd name="connsiteY8" fmla="*/ 222806 h 290178"/>
                  <a:gd name="connsiteX9" fmla="*/ 805012 w 841218"/>
                  <a:gd name="connsiteY9" fmla="*/ 222806 h 290178"/>
                  <a:gd name="connsiteX10" fmla="*/ 424012 w 841218"/>
                  <a:gd name="connsiteY10" fmla="*/ 10081 h 290178"/>
                  <a:gd name="connsiteX11" fmla="*/ 519262 w 841218"/>
                  <a:gd name="connsiteY11" fmla="*/ 76756 h 290178"/>
                  <a:gd name="connsiteX12" fmla="*/ 223987 w 841218"/>
                  <a:gd name="connsiteY12" fmla="*/ 92631 h 290178"/>
                  <a:gd name="connsiteX13" fmla="*/ 1737 w 841218"/>
                  <a:gd name="connsiteY13" fmla="*/ 289481 h 29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1218" h="290178">
                    <a:moveTo>
                      <a:pt x="1737" y="289481"/>
                    </a:moveTo>
                    <a:cubicBezTo>
                      <a:pt x="-16255" y="276252"/>
                      <a:pt x="111275" y="34952"/>
                      <a:pt x="116037" y="13256"/>
                    </a:cubicBezTo>
                    <a:cubicBezTo>
                      <a:pt x="120799" y="-8440"/>
                      <a:pt x="4912" y="160893"/>
                      <a:pt x="30312" y="159306"/>
                    </a:cubicBezTo>
                    <a:cubicBezTo>
                      <a:pt x="55712" y="157718"/>
                      <a:pt x="236687" y="22252"/>
                      <a:pt x="268437" y="3731"/>
                    </a:cubicBezTo>
                    <a:cubicBezTo>
                      <a:pt x="300187" y="-14790"/>
                      <a:pt x="184300" y="41302"/>
                      <a:pt x="220812" y="48181"/>
                    </a:cubicBezTo>
                    <a:cubicBezTo>
                      <a:pt x="257324" y="55060"/>
                      <a:pt x="420308" y="40773"/>
                      <a:pt x="487512" y="45006"/>
                    </a:cubicBezTo>
                    <a:cubicBezTo>
                      <a:pt x="554716" y="49239"/>
                      <a:pt x="634091" y="79931"/>
                      <a:pt x="624037" y="73581"/>
                    </a:cubicBezTo>
                    <a:cubicBezTo>
                      <a:pt x="613983" y="67231"/>
                      <a:pt x="400729" y="-17965"/>
                      <a:pt x="427187" y="6906"/>
                    </a:cubicBezTo>
                    <a:cubicBezTo>
                      <a:pt x="453645" y="31777"/>
                      <a:pt x="719816" y="186823"/>
                      <a:pt x="782787" y="222806"/>
                    </a:cubicBezTo>
                    <a:cubicBezTo>
                      <a:pt x="845758" y="258789"/>
                      <a:pt x="864808" y="258260"/>
                      <a:pt x="805012" y="222806"/>
                    </a:cubicBezTo>
                    <a:cubicBezTo>
                      <a:pt x="745216" y="187352"/>
                      <a:pt x="471637" y="34423"/>
                      <a:pt x="424012" y="10081"/>
                    </a:cubicBezTo>
                    <a:cubicBezTo>
                      <a:pt x="376387" y="-14261"/>
                      <a:pt x="552599" y="62998"/>
                      <a:pt x="519262" y="76756"/>
                    </a:cubicBezTo>
                    <a:cubicBezTo>
                      <a:pt x="485925" y="90514"/>
                      <a:pt x="312358" y="61410"/>
                      <a:pt x="223987" y="92631"/>
                    </a:cubicBezTo>
                    <a:cubicBezTo>
                      <a:pt x="135616" y="123852"/>
                      <a:pt x="19729" y="302710"/>
                      <a:pt x="1737" y="28948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7E0ECBED-FCC1-4FD4-BE9D-10EE8AF8CF2B}"/>
                  </a:ext>
                </a:extLst>
              </p:cNvPr>
              <p:cNvSpPr/>
              <p:nvPr/>
            </p:nvSpPr>
            <p:spPr>
              <a:xfrm>
                <a:off x="4073520" y="3749483"/>
                <a:ext cx="820492" cy="265785"/>
              </a:xfrm>
              <a:custGeom>
                <a:avLst/>
                <a:gdLst>
                  <a:gd name="connsiteX0" fmla="*/ 5 w 820492"/>
                  <a:gd name="connsiteY0" fmla="*/ 76392 h 265785"/>
                  <a:gd name="connsiteX1" fmla="*/ 174630 w 820492"/>
                  <a:gd name="connsiteY1" fmla="*/ 146242 h 265785"/>
                  <a:gd name="connsiteX2" fmla="*/ 158755 w 820492"/>
                  <a:gd name="connsiteY2" fmla="*/ 152592 h 265785"/>
                  <a:gd name="connsiteX3" fmla="*/ 441330 w 820492"/>
                  <a:gd name="connsiteY3" fmla="*/ 155767 h 265785"/>
                  <a:gd name="connsiteX4" fmla="*/ 695330 w 820492"/>
                  <a:gd name="connsiteY4" fmla="*/ 66867 h 265785"/>
                  <a:gd name="connsiteX5" fmla="*/ 358780 w 820492"/>
                  <a:gd name="connsiteY5" fmla="*/ 190692 h 265785"/>
                  <a:gd name="connsiteX6" fmla="*/ 803280 w 820492"/>
                  <a:gd name="connsiteY6" fmla="*/ 3367 h 265785"/>
                  <a:gd name="connsiteX7" fmla="*/ 711205 w 820492"/>
                  <a:gd name="connsiteY7" fmla="*/ 79567 h 265785"/>
                  <a:gd name="connsiteX8" fmla="*/ 539755 w 820492"/>
                  <a:gd name="connsiteY8" fmla="*/ 197042 h 265785"/>
                  <a:gd name="connsiteX9" fmla="*/ 511180 w 820492"/>
                  <a:gd name="connsiteY9" fmla="*/ 206567 h 265785"/>
                  <a:gd name="connsiteX10" fmla="*/ 384180 w 820492"/>
                  <a:gd name="connsiteY10" fmla="*/ 263717 h 265785"/>
                  <a:gd name="connsiteX11" fmla="*/ 111130 w 820492"/>
                  <a:gd name="connsiteY11" fmla="*/ 254192 h 265785"/>
                  <a:gd name="connsiteX12" fmla="*/ 542930 w 820492"/>
                  <a:gd name="connsiteY12" fmla="*/ 251017 h 265785"/>
                  <a:gd name="connsiteX13" fmla="*/ 180980 w 820492"/>
                  <a:gd name="connsiteY13" fmla="*/ 216092 h 265785"/>
                  <a:gd name="connsiteX14" fmla="*/ 5 w 820492"/>
                  <a:gd name="connsiteY14" fmla="*/ 76392 h 265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0492" h="265785">
                    <a:moveTo>
                      <a:pt x="5" y="76392"/>
                    </a:moveTo>
                    <a:cubicBezTo>
                      <a:pt x="-1053" y="64750"/>
                      <a:pt x="148172" y="133542"/>
                      <a:pt x="174630" y="146242"/>
                    </a:cubicBezTo>
                    <a:cubicBezTo>
                      <a:pt x="201088" y="158942"/>
                      <a:pt x="114305" y="151005"/>
                      <a:pt x="158755" y="152592"/>
                    </a:cubicBezTo>
                    <a:cubicBezTo>
                      <a:pt x="203205" y="154180"/>
                      <a:pt x="351901" y="170054"/>
                      <a:pt x="441330" y="155767"/>
                    </a:cubicBezTo>
                    <a:cubicBezTo>
                      <a:pt x="530759" y="141480"/>
                      <a:pt x="709088" y="61046"/>
                      <a:pt x="695330" y="66867"/>
                    </a:cubicBezTo>
                    <a:cubicBezTo>
                      <a:pt x="681572" y="72688"/>
                      <a:pt x="340788" y="201275"/>
                      <a:pt x="358780" y="190692"/>
                    </a:cubicBezTo>
                    <a:cubicBezTo>
                      <a:pt x="376772" y="180109"/>
                      <a:pt x="744543" y="21888"/>
                      <a:pt x="803280" y="3367"/>
                    </a:cubicBezTo>
                    <a:cubicBezTo>
                      <a:pt x="862017" y="-15154"/>
                      <a:pt x="755126" y="47288"/>
                      <a:pt x="711205" y="79567"/>
                    </a:cubicBezTo>
                    <a:cubicBezTo>
                      <a:pt x="667284" y="111846"/>
                      <a:pt x="573092" y="175875"/>
                      <a:pt x="539755" y="197042"/>
                    </a:cubicBezTo>
                    <a:cubicBezTo>
                      <a:pt x="506418" y="218209"/>
                      <a:pt x="537109" y="195455"/>
                      <a:pt x="511180" y="206567"/>
                    </a:cubicBezTo>
                    <a:cubicBezTo>
                      <a:pt x="485251" y="217680"/>
                      <a:pt x="450855" y="255780"/>
                      <a:pt x="384180" y="263717"/>
                    </a:cubicBezTo>
                    <a:cubicBezTo>
                      <a:pt x="317505" y="271654"/>
                      <a:pt x="111130" y="254192"/>
                      <a:pt x="111130" y="254192"/>
                    </a:cubicBezTo>
                    <a:cubicBezTo>
                      <a:pt x="137588" y="252075"/>
                      <a:pt x="531288" y="257367"/>
                      <a:pt x="542930" y="251017"/>
                    </a:cubicBezTo>
                    <a:cubicBezTo>
                      <a:pt x="554572" y="244667"/>
                      <a:pt x="275701" y="244667"/>
                      <a:pt x="180980" y="216092"/>
                    </a:cubicBezTo>
                    <a:cubicBezTo>
                      <a:pt x="86259" y="187517"/>
                      <a:pt x="1063" y="88034"/>
                      <a:pt x="5" y="7639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8AE5F23B-7F01-47C8-B93A-C23763F1874A}"/>
                  </a:ext>
                </a:extLst>
              </p:cNvPr>
              <p:cNvSpPr/>
              <p:nvPr/>
            </p:nvSpPr>
            <p:spPr>
              <a:xfrm>
                <a:off x="3928785" y="3495659"/>
                <a:ext cx="184924" cy="588868"/>
              </a:xfrm>
              <a:custGeom>
                <a:avLst/>
                <a:gdLst>
                  <a:gd name="connsiteX0" fmla="*/ 132040 w 184924"/>
                  <a:gd name="connsiteY0" fmla="*/ 16 h 588868"/>
                  <a:gd name="connsiteX1" fmla="*/ 1865 w 184924"/>
                  <a:gd name="connsiteY1" fmla="*/ 269891 h 588868"/>
                  <a:gd name="connsiteX2" fmla="*/ 52665 w 184924"/>
                  <a:gd name="connsiteY2" fmla="*/ 396891 h 588868"/>
                  <a:gd name="connsiteX3" fmla="*/ 17740 w 184924"/>
                  <a:gd name="connsiteY3" fmla="*/ 250841 h 588868"/>
                  <a:gd name="connsiteX4" fmla="*/ 109815 w 184924"/>
                  <a:gd name="connsiteY4" fmla="*/ 587391 h 588868"/>
                  <a:gd name="connsiteX5" fmla="*/ 90765 w 184924"/>
                  <a:gd name="connsiteY5" fmla="*/ 371491 h 588868"/>
                  <a:gd name="connsiteX6" fmla="*/ 135215 w 184924"/>
                  <a:gd name="connsiteY6" fmla="*/ 317516 h 588868"/>
                  <a:gd name="connsiteX7" fmla="*/ 182840 w 184924"/>
                  <a:gd name="connsiteY7" fmla="*/ 73041 h 588868"/>
                  <a:gd name="connsiteX8" fmla="*/ 62190 w 184924"/>
                  <a:gd name="connsiteY8" fmla="*/ 393716 h 588868"/>
                  <a:gd name="connsiteX9" fmla="*/ 84415 w 184924"/>
                  <a:gd name="connsiteY9" fmla="*/ 257191 h 588868"/>
                  <a:gd name="connsiteX10" fmla="*/ 132040 w 184924"/>
                  <a:gd name="connsiteY10" fmla="*/ 16 h 58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924" h="588868">
                    <a:moveTo>
                      <a:pt x="132040" y="16"/>
                    </a:moveTo>
                    <a:cubicBezTo>
                      <a:pt x="118282" y="2133"/>
                      <a:pt x="15094" y="203745"/>
                      <a:pt x="1865" y="269891"/>
                    </a:cubicBezTo>
                    <a:cubicBezTo>
                      <a:pt x="-11364" y="336037"/>
                      <a:pt x="50019" y="400066"/>
                      <a:pt x="52665" y="396891"/>
                    </a:cubicBezTo>
                    <a:cubicBezTo>
                      <a:pt x="55311" y="393716"/>
                      <a:pt x="8215" y="219091"/>
                      <a:pt x="17740" y="250841"/>
                    </a:cubicBezTo>
                    <a:cubicBezTo>
                      <a:pt x="27265" y="282591"/>
                      <a:pt x="97644" y="567283"/>
                      <a:pt x="109815" y="587391"/>
                    </a:cubicBezTo>
                    <a:cubicBezTo>
                      <a:pt x="121986" y="607499"/>
                      <a:pt x="86532" y="416470"/>
                      <a:pt x="90765" y="371491"/>
                    </a:cubicBezTo>
                    <a:cubicBezTo>
                      <a:pt x="94998" y="326512"/>
                      <a:pt x="119869" y="367258"/>
                      <a:pt x="135215" y="317516"/>
                    </a:cubicBezTo>
                    <a:cubicBezTo>
                      <a:pt x="150561" y="267774"/>
                      <a:pt x="195011" y="60341"/>
                      <a:pt x="182840" y="73041"/>
                    </a:cubicBezTo>
                    <a:cubicBezTo>
                      <a:pt x="170669" y="85741"/>
                      <a:pt x="78594" y="363024"/>
                      <a:pt x="62190" y="393716"/>
                    </a:cubicBezTo>
                    <a:cubicBezTo>
                      <a:pt x="45786" y="424408"/>
                      <a:pt x="70657" y="320162"/>
                      <a:pt x="84415" y="257191"/>
                    </a:cubicBezTo>
                    <a:cubicBezTo>
                      <a:pt x="98173" y="194220"/>
                      <a:pt x="145798" y="-2101"/>
                      <a:pt x="132040" y="1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599D0493-D61E-499C-81DC-44D3A1437487}"/>
                  </a:ext>
                </a:extLst>
              </p:cNvPr>
              <p:cNvSpPr/>
              <p:nvPr/>
            </p:nvSpPr>
            <p:spPr>
              <a:xfrm>
                <a:off x="3957836" y="3449262"/>
                <a:ext cx="216722" cy="619041"/>
              </a:xfrm>
              <a:custGeom>
                <a:avLst/>
                <a:gdLst>
                  <a:gd name="connsiteX0" fmla="*/ 216231 w 216722"/>
                  <a:gd name="connsiteY0" fmla="*/ 9371 h 619041"/>
                  <a:gd name="connsiteX1" fmla="*/ 25731 w 216722"/>
                  <a:gd name="connsiteY1" fmla="*/ 508905 h 619041"/>
                  <a:gd name="connsiteX2" fmla="*/ 89231 w 216722"/>
                  <a:gd name="connsiteY2" fmla="*/ 348038 h 619041"/>
                  <a:gd name="connsiteX3" fmla="*/ 97697 w 216722"/>
                  <a:gd name="connsiteY3" fmla="*/ 618971 h 619041"/>
                  <a:gd name="connsiteX4" fmla="*/ 38431 w 216722"/>
                  <a:gd name="connsiteY4" fmla="*/ 318405 h 619041"/>
                  <a:gd name="connsiteX5" fmla="*/ 331 w 216722"/>
                  <a:gd name="connsiteY5" fmla="*/ 208338 h 619041"/>
                  <a:gd name="connsiteX6" fmla="*/ 59597 w 216722"/>
                  <a:gd name="connsiteY6" fmla="*/ 335338 h 619041"/>
                  <a:gd name="connsiteX7" fmla="*/ 80764 w 216722"/>
                  <a:gd name="connsiteY7" fmla="*/ 191405 h 619041"/>
                  <a:gd name="connsiteX8" fmla="*/ 216231 w 216722"/>
                  <a:gd name="connsiteY8" fmla="*/ 9371 h 61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722" h="619041">
                    <a:moveTo>
                      <a:pt x="216231" y="9371"/>
                    </a:moveTo>
                    <a:cubicBezTo>
                      <a:pt x="207059" y="62288"/>
                      <a:pt x="46898" y="452461"/>
                      <a:pt x="25731" y="508905"/>
                    </a:cubicBezTo>
                    <a:cubicBezTo>
                      <a:pt x="4564" y="565350"/>
                      <a:pt x="77237" y="329694"/>
                      <a:pt x="89231" y="348038"/>
                    </a:cubicBezTo>
                    <a:cubicBezTo>
                      <a:pt x="101225" y="366382"/>
                      <a:pt x="106164" y="623910"/>
                      <a:pt x="97697" y="618971"/>
                    </a:cubicBezTo>
                    <a:cubicBezTo>
                      <a:pt x="89230" y="614032"/>
                      <a:pt x="54659" y="386844"/>
                      <a:pt x="38431" y="318405"/>
                    </a:cubicBezTo>
                    <a:cubicBezTo>
                      <a:pt x="22203" y="249966"/>
                      <a:pt x="-3197" y="205516"/>
                      <a:pt x="331" y="208338"/>
                    </a:cubicBezTo>
                    <a:cubicBezTo>
                      <a:pt x="3859" y="211160"/>
                      <a:pt x="46191" y="338160"/>
                      <a:pt x="59597" y="335338"/>
                    </a:cubicBezTo>
                    <a:cubicBezTo>
                      <a:pt x="73003" y="332516"/>
                      <a:pt x="58186" y="240088"/>
                      <a:pt x="80764" y="191405"/>
                    </a:cubicBezTo>
                    <a:cubicBezTo>
                      <a:pt x="103342" y="142722"/>
                      <a:pt x="225403" y="-43546"/>
                      <a:pt x="216231" y="937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3008BC50-7F47-4A82-B9EE-E560EF54EA0D}"/>
                  </a:ext>
                </a:extLst>
              </p:cNvPr>
              <p:cNvSpPr/>
              <p:nvPr/>
            </p:nvSpPr>
            <p:spPr>
              <a:xfrm>
                <a:off x="2958284" y="3450269"/>
                <a:ext cx="426623" cy="181408"/>
              </a:xfrm>
              <a:custGeom>
                <a:avLst/>
                <a:gdLst>
                  <a:gd name="connsiteX0" fmla="*/ 45266 w 426623"/>
                  <a:gd name="connsiteY0" fmla="*/ 147006 h 181408"/>
                  <a:gd name="connsiteX1" fmla="*/ 302441 w 426623"/>
                  <a:gd name="connsiteY1" fmla="*/ 96206 h 181408"/>
                  <a:gd name="connsiteX2" fmla="*/ 426266 w 426623"/>
                  <a:gd name="connsiteY2" fmla="*/ 147006 h 181408"/>
                  <a:gd name="connsiteX3" fmla="*/ 334191 w 426623"/>
                  <a:gd name="connsiteY3" fmla="*/ 45406 h 181408"/>
                  <a:gd name="connsiteX4" fmla="*/ 169091 w 426623"/>
                  <a:gd name="connsiteY4" fmla="*/ 956 h 181408"/>
                  <a:gd name="connsiteX5" fmla="*/ 277041 w 426623"/>
                  <a:gd name="connsiteY5" fmla="*/ 83506 h 181408"/>
                  <a:gd name="connsiteX6" fmla="*/ 86541 w 426623"/>
                  <a:gd name="connsiteY6" fmla="*/ 102556 h 181408"/>
                  <a:gd name="connsiteX7" fmla="*/ 3991 w 426623"/>
                  <a:gd name="connsiteY7" fmla="*/ 178756 h 181408"/>
                  <a:gd name="connsiteX8" fmla="*/ 45266 w 426623"/>
                  <a:gd name="connsiteY8" fmla="*/ 147006 h 18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623" h="181408">
                    <a:moveTo>
                      <a:pt x="45266" y="147006"/>
                    </a:moveTo>
                    <a:cubicBezTo>
                      <a:pt x="95008" y="133248"/>
                      <a:pt x="238941" y="96206"/>
                      <a:pt x="302441" y="96206"/>
                    </a:cubicBezTo>
                    <a:cubicBezTo>
                      <a:pt x="365941" y="96206"/>
                      <a:pt x="420974" y="155473"/>
                      <a:pt x="426266" y="147006"/>
                    </a:cubicBezTo>
                    <a:cubicBezTo>
                      <a:pt x="431558" y="138539"/>
                      <a:pt x="377053" y="69748"/>
                      <a:pt x="334191" y="45406"/>
                    </a:cubicBezTo>
                    <a:cubicBezTo>
                      <a:pt x="291329" y="21064"/>
                      <a:pt x="178616" y="-5394"/>
                      <a:pt x="169091" y="956"/>
                    </a:cubicBezTo>
                    <a:cubicBezTo>
                      <a:pt x="159566" y="7306"/>
                      <a:pt x="290799" y="66573"/>
                      <a:pt x="277041" y="83506"/>
                    </a:cubicBezTo>
                    <a:cubicBezTo>
                      <a:pt x="263283" y="100439"/>
                      <a:pt x="132049" y="86681"/>
                      <a:pt x="86541" y="102556"/>
                    </a:cubicBezTo>
                    <a:cubicBezTo>
                      <a:pt x="41033" y="118431"/>
                      <a:pt x="11928" y="167114"/>
                      <a:pt x="3991" y="178756"/>
                    </a:cubicBezTo>
                    <a:cubicBezTo>
                      <a:pt x="-3947" y="190398"/>
                      <a:pt x="-4476" y="160764"/>
                      <a:pt x="45266" y="14700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98EC333A-3818-4A4D-A305-6478E47ADA6B}"/>
                  </a:ext>
                </a:extLst>
              </p:cNvPr>
              <p:cNvSpPr/>
              <p:nvPr/>
            </p:nvSpPr>
            <p:spPr>
              <a:xfrm>
                <a:off x="4060030" y="3565053"/>
                <a:ext cx="875857" cy="210573"/>
              </a:xfrm>
              <a:custGeom>
                <a:avLst/>
                <a:gdLst>
                  <a:gd name="connsiteX0" fmla="*/ 3970 w 875857"/>
                  <a:gd name="connsiteY0" fmla="*/ 170864 h 210573"/>
                  <a:gd name="connsiteX1" fmla="*/ 412487 w 875857"/>
                  <a:gd name="connsiteY1" fmla="*/ 12114 h 210573"/>
                  <a:gd name="connsiteX2" fmla="*/ 194470 w 875857"/>
                  <a:gd name="connsiteY2" fmla="*/ 65030 h 210573"/>
                  <a:gd name="connsiteX3" fmla="*/ 380737 w 875857"/>
                  <a:gd name="connsiteY3" fmla="*/ 29047 h 210573"/>
                  <a:gd name="connsiteX4" fmla="*/ 488687 w 875857"/>
                  <a:gd name="connsiteY4" fmla="*/ 88314 h 210573"/>
                  <a:gd name="connsiteX5" fmla="*/ 746920 w 875857"/>
                  <a:gd name="connsiteY5" fmla="*/ 208964 h 210573"/>
                  <a:gd name="connsiteX6" fmla="*/ 550070 w 875857"/>
                  <a:gd name="connsiteY6" fmla="*/ 160280 h 210573"/>
                  <a:gd name="connsiteX7" fmla="*/ 780787 w 875857"/>
                  <a:gd name="connsiteY7" fmla="*/ 198380 h 210573"/>
                  <a:gd name="connsiteX8" fmla="*/ 873920 w 875857"/>
                  <a:gd name="connsiteY8" fmla="*/ 170864 h 210573"/>
                  <a:gd name="connsiteX9" fmla="*/ 704587 w 875857"/>
                  <a:gd name="connsiteY9" fmla="*/ 196264 h 210573"/>
                  <a:gd name="connsiteX10" fmla="*/ 291837 w 875857"/>
                  <a:gd name="connsiteY10" fmla="*/ 3647 h 210573"/>
                  <a:gd name="connsiteX11" fmla="*/ 209287 w 875857"/>
                  <a:gd name="connsiteY11" fmla="*/ 77730 h 210573"/>
                  <a:gd name="connsiteX12" fmla="*/ 3970 w 875857"/>
                  <a:gd name="connsiteY12" fmla="*/ 170864 h 210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5857" h="210573">
                    <a:moveTo>
                      <a:pt x="3970" y="170864"/>
                    </a:moveTo>
                    <a:cubicBezTo>
                      <a:pt x="37837" y="159928"/>
                      <a:pt x="380737" y="29753"/>
                      <a:pt x="412487" y="12114"/>
                    </a:cubicBezTo>
                    <a:cubicBezTo>
                      <a:pt x="444237" y="-5525"/>
                      <a:pt x="199762" y="62208"/>
                      <a:pt x="194470" y="65030"/>
                    </a:cubicBezTo>
                    <a:cubicBezTo>
                      <a:pt x="189178" y="67852"/>
                      <a:pt x="331701" y="25166"/>
                      <a:pt x="380737" y="29047"/>
                    </a:cubicBezTo>
                    <a:cubicBezTo>
                      <a:pt x="429773" y="32928"/>
                      <a:pt x="427657" y="58328"/>
                      <a:pt x="488687" y="88314"/>
                    </a:cubicBezTo>
                    <a:cubicBezTo>
                      <a:pt x="549717" y="118300"/>
                      <a:pt x="736690" y="196970"/>
                      <a:pt x="746920" y="208964"/>
                    </a:cubicBezTo>
                    <a:cubicBezTo>
                      <a:pt x="757150" y="220958"/>
                      <a:pt x="544425" y="162044"/>
                      <a:pt x="550070" y="160280"/>
                    </a:cubicBezTo>
                    <a:cubicBezTo>
                      <a:pt x="555715" y="158516"/>
                      <a:pt x="726812" y="196616"/>
                      <a:pt x="780787" y="198380"/>
                    </a:cubicBezTo>
                    <a:cubicBezTo>
                      <a:pt x="834762" y="200144"/>
                      <a:pt x="886620" y="171217"/>
                      <a:pt x="873920" y="170864"/>
                    </a:cubicBezTo>
                    <a:cubicBezTo>
                      <a:pt x="861220" y="170511"/>
                      <a:pt x="801601" y="224134"/>
                      <a:pt x="704587" y="196264"/>
                    </a:cubicBezTo>
                    <a:cubicBezTo>
                      <a:pt x="607573" y="168394"/>
                      <a:pt x="374387" y="23403"/>
                      <a:pt x="291837" y="3647"/>
                    </a:cubicBezTo>
                    <a:cubicBezTo>
                      <a:pt x="209287" y="-16109"/>
                      <a:pt x="255854" y="49508"/>
                      <a:pt x="209287" y="77730"/>
                    </a:cubicBezTo>
                    <a:cubicBezTo>
                      <a:pt x="162720" y="105952"/>
                      <a:pt x="-29897" y="181800"/>
                      <a:pt x="3970" y="17086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64F0041C-76BC-4B94-A5E2-B70B83C608B0}"/>
                  </a:ext>
                </a:extLst>
              </p:cNvPr>
              <p:cNvSpPr/>
              <p:nvPr/>
            </p:nvSpPr>
            <p:spPr>
              <a:xfrm>
                <a:off x="3046325" y="3690492"/>
                <a:ext cx="467623" cy="319607"/>
              </a:xfrm>
              <a:custGeom>
                <a:avLst/>
                <a:gdLst>
                  <a:gd name="connsiteX0" fmla="*/ 27075 w 467623"/>
                  <a:gd name="connsiteY0" fmla="*/ 85641 h 319607"/>
                  <a:gd name="connsiteX1" fmla="*/ 298008 w 467623"/>
                  <a:gd name="connsiteY1" fmla="*/ 161841 h 319607"/>
                  <a:gd name="connsiteX2" fmla="*/ 467342 w 467623"/>
                  <a:gd name="connsiteY2" fmla="*/ 144908 h 319607"/>
                  <a:gd name="connsiteX3" fmla="*/ 259908 w 467623"/>
                  <a:gd name="connsiteY3" fmla="*/ 233808 h 319607"/>
                  <a:gd name="connsiteX4" fmla="*/ 56708 w 467623"/>
                  <a:gd name="connsiteY4" fmla="*/ 318475 h 319607"/>
                  <a:gd name="connsiteX5" fmla="*/ 365742 w 467623"/>
                  <a:gd name="connsiteY5" fmla="*/ 170308 h 319607"/>
                  <a:gd name="connsiteX6" fmla="*/ 158308 w 467623"/>
                  <a:gd name="connsiteY6" fmla="*/ 170308 h 319607"/>
                  <a:gd name="connsiteX7" fmla="*/ 56708 w 467623"/>
                  <a:gd name="connsiteY7" fmla="*/ 136441 h 319607"/>
                  <a:gd name="connsiteX8" fmla="*/ 14375 w 467623"/>
                  <a:gd name="connsiteY8" fmla="*/ 975 h 319607"/>
                  <a:gd name="connsiteX9" fmla="*/ 27075 w 467623"/>
                  <a:gd name="connsiteY9" fmla="*/ 85641 h 31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7623" h="319607">
                    <a:moveTo>
                      <a:pt x="27075" y="85641"/>
                    </a:moveTo>
                    <a:cubicBezTo>
                      <a:pt x="74347" y="112452"/>
                      <a:pt x="224630" y="151963"/>
                      <a:pt x="298008" y="161841"/>
                    </a:cubicBezTo>
                    <a:cubicBezTo>
                      <a:pt x="371386" y="171719"/>
                      <a:pt x="473692" y="132914"/>
                      <a:pt x="467342" y="144908"/>
                    </a:cubicBezTo>
                    <a:cubicBezTo>
                      <a:pt x="460992" y="156903"/>
                      <a:pt x="328347" y="204880"/>
                      <a:pt x="259908" y="233808"/>
                    </a:cubicBezTo>
                    <a:cubicBezTo>
                      <a:pt x="191469" y="262736"/>
                      <a:pt x="39069" y="329058"/>
                      <a:pt x="56708" y="318475"/>
                    </a:cubicBezTo>
                    <a:cubicBezTo>
                      <a:pt x="74347" y="307892"/>
                      <a:pt x="348809" y="195002"/>
                      <a:pt x="365742" y="170308"/>
                    </a:cubicBezTo>
                    <a:cubicBezTo>
                      <a:pt x="382675" y="145614"/>
                      <a:pt x="209814" y="175952"/>
                      <a:pt x="158308" y="170308"/>
                    </a:cubicBezTo>
                    <a:cubicBezTo>
                      <a:pt x="106802" y="164664"/>
                      <a:pt x="80697" y="164663"/>
                      <a:pt x="56708" y="136441"/>
                    </a:cubicBezTo>
                    <a:cubicBezTo>
                      <a:pt x="32719" y="108219"/>
                      <a:pt x="21430" y="10853"/>
                      <a:pt x="14375" y="975"/>
                    </a:cubicBezTo>
                    <a:cubicBezTo>
                      <a:pt x="7320" y="-8903"/>
                      <a:pt x="-20197" y="58830"/>
                      <a:pt x="27075" y="8564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1FFE75DE-008E-4CD6-8E3A-A58023EF371F}"/>
                  </a:ext>
                </a:extLst>
              </p:cNvPr>
              <p:cNvSpPr/>
              <p:nvPr/>
            </p:nvSpPr>
            <p:spPr>
              <a:xfrm>
                <a:off x="3949234" y="3822144"/>
                <a:ext cx="923087" cy="179620"/>
              </a:xfrm>
              <a:custGeom>
                <a:avLst/>
                <a:gdLst>
                  <a:gd name="connsiteX0" fmla="*/ 110533 w 923087"/>
                  <a:gd name="connsiteY0" fmla="*/ 114856 h 179620"/>
                  <a:gd name="connsiteX1" fmla="*/ 529633 w 923087"/>
                  <a:gd name="connsiteY1" fmla="*/ 178356 h 179620"/>
                  <a:gd name="connsiteX2" fmla="*/ 436499 w 923087"/>
                  <a:gd name="connsiteY2" fmla="*/ 144489 h 179620"/>
                  <a:gd name="connsiteX3" fmla="*/ 919099 w 923087"/>
                  <a:gd name="connsiteY3" fmla="*/ 556 h 179620"/>
                  <a:gd name="connsiteX4" fmla="*/ 660866 w 923087"/>
                  <a:gd name="connsiteY4" fmla="*/ 97923 h 179620"/>
                  <a:gd name="connsiteX5" fmla="*/ 563499 w 923087"/>
                  <a:gd name="connsiteY5" fmla="*/ 178356 h 179620"/>
                  <a:gd name="connsiteX6" fmla="*/ 411099 w 923087"/>
                  <a:gd name="connsiteY6" fmla="*/ 114856 h 179620"/>
                  <a:gd name="connsiteX7" fmla="*/ 17399 w 923087"/>
                  <a:gd name="connsiteY7" fmla="*/ 21723 h 179620"/>
                  <a:gd name="connsiteX8" fmla="*/ 110533 w 923087"/>
                  <a:gd name="connsiteY8" fmla="*/ 114856 h 17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3087" h="179620">
                    <a:moveTo>
                      <a:pt x="110533" y="114856"/>
                    </a:moveTo>
                    <a:cubicBezTo>
                      <a:pt x="195905" y="140962"/>
                      <a:pt x="475305" y="173417"/>
                      <a:pt x="529633" y="178356"/>
                    </a:cubicBezTo>
                    <a:cubicBezTo>
                      <a:pt x="583961" y="183295"/>
                      <a:pt x="371588" y="174122"/>
                      <a:pt x="436499" y="144489"/>
                    </a:cubicBezTo>
                    <a:cubicBezTo>
                      <a:pt x="501410" y="114856"/>
                      <a:pt x="881705" y="8317"/>
                      <a:pt x="919099" y="556"/>
                    </a:cubicBezTo>
                    <a:cubicBezTo>
                      <a:pt x="956494" y="-7205"/>
                      <a:pt x="720133" y="68290"/>
                      <a:pt x="660866" y="97923"/>
                    </a:cubicBezTo>
                    <a:cubicBezTo>
                      <a:pt x="601599" y="127556"/>
                      <a:pt x="605127" y="175534"/>
                      <a:pt x="563499" y="178356"/>
                    </a:cubicBezTo>
                    <a:cubicBezTo>
                      <a:pt x="521871" y="181178"/>
                      <a:pt x="502116" y="140961"/>
                      <a:pt x="411099" y="114856"/>
                    </a:cubicBezTo>
                    <a:cubicBezTo>
                      <a:pt x="320082" y="88751"/>
                      <a:pt x="64671" y="21723"/>
                      <a:pt x="17399" y="21723"/>
                    </a:cubicBezTo>
                    <a:cubicBezTo>
                      <a:pt x="-29873" y="21723"/>
                      <a:pt x="25161" y="88750"/>
                      <a:pt x="110533" y="11485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9188117B-7B84-41CD-9D68-9AF4D32B8CF0}"/>
                  </a:ext>
                </a:extLst>
              </p:cNvPr>
              <p:cNvSpPr/>
              <p:nvPr/>
            </p:nvSpPr>
            <p:spPr>
              <a:xfrm>
                <a:off x="3227970" y="3400824"/>
                <a:ext cx="354065" cy="483634"/>
              </a:xfrm>
              <a:custGeom>
                <a:avLst/>
                <a:gdLst>
                  <a:gd name="connsiteX0" fmla="*/ 123243 w 354065"/>
                  <a:gd name="connsiteY0" fmla="*/ 48814 h 483634"/>
                  <a:gd name="connsiteX1" fmla="*/ 334380 w 354065"/>
                  <a:gd name="connsiteY1" fmla="*/ 321864 h 483634"/>
                  <a:gd name="connsiteX2" fmla="*/ 293105 w 354065"/>
                  <a:gd name="connsiteY2" fmla="*/ 232964 h 483634"/>
                  <a:gd name="connsiteX3" fmla="*/ 345493 w 354065"/>
                  <a:gd name="connsiteY3" fmla="*/ 363139 h 483634"/>
                  <a:gd name="connsiteX4" fmla="*/ 347080 w 354065"/>
                  <a:gd name="connsiteY4" fmla="*/ 412351 h 483634"/>
                  <a:gd name="connsiteX5" fmla="*/ 277230 w 354065"/>
                  <a:gd name="connsiteY5" fmla="*/ 458389 h 483634"/>
                  <a:gd name="connsiteX6" fmla="*/ 337555 w 354065"/>
                  <a:gd name="connsiteY6" fmla="*/ 458389 h 483634"/>
                  <a:gd name="connsiteX7" fmla="*/ 343905 w 354065"/>
                  <a:gd name="connsiteY7" fmla="*/ 480614 h 483634"/>
                  <a:gd name="connsiteX8" fmla="*/ 318505 w 354065"/>
                  <a:gd name="connsiteY8" fmla="*/ 382189 h 483634"/>
                  <a:gd name="connsiteX9" fmla="*/ 232780 w 354065"/>
                  <a:gd name="connsiteY9" fmla="*/ 277414 h 483634"/>
                  <a:gd name="connsiteX10" fmla="*/ 283580 w 354065"/>
                  <a:gd name="connsiteY10" fmla="*/ 347264 h 483634"/>
                  <a:gd name="connsiteX11" fmla="*/ 180393 w 354065"/>
                  <a:gd name="connsiteY11" fmla="*/ 198039 h 483634"/>
                  <a:gd name="connsiteX12" fmla="*/ 34343 w 354065"/>
                  <a:gd name="connsiteY12" fmla="*/ 26589 h 483634"/>
                  <a:gd name="connsiteX13" fmla="*/ 12118 w 354065"/>
                  <a:gd name="connsiteY13" fmla="*/ 13889 h 483634"/>
                  <a:gd name="connsiteX14" fmla="*/ 191505 w 354065"/>
                  <a:gd name="connsiteY14" fmla="*/ 158351 h 483634"/>
                  <a:gd name="connsiteX15" fmla="*/ 123243 w 354065"/>
                  <a:gd name="connsiteY15" fmla="*/ 48814 h 48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4065" h="483634">
                    <a:moveTo>
                      <a:pt x="123243" y="48814"/>
                    </a:moveTo>
                    <a:cubicBezTo>
                      <a:pt x="147055" y="76066"/>
                      <a:pt x="306070" y="291172"/>
                      <a:pt x="334380" y="321864"/>
                    </a:cubicBezTo>
                    <a:cubicBezTo>
                      <a:pt x="362690" y="352556"/>
                      <a:pt x="291253" y="226085"/>
                      <a:pt x="293105" y="232964"/>
                    </a:cubicBezTo>
                    <a:cubicBezTo>
                      <a:pt x="294957" y="239843"/>
                      <a:pt x="336497" y="333241"/>
                      <a:pt x="345493" y="363139"/>
                    </a:cubicBezTo>
                    <a:cubicBezTo>
                      <a:pt x="354489" y="393037"/>
                      <a:pt x="358457" y="396476"/>
                      <a:pt x="347080" y="412351"/>
                    </a:cubicBezTo>
                    <a:cubicBezTo>
                      <a:pt x="335703" y="428226"/>
                      <a:pt x="278817" y="450716"/>
                      <a:pt x="277230" y="458389"/>
                    </a:cubicBezTo>
                    <a:cubicBezTo>
                      <a:pt x="275643" y="466062"/>
                      <a:pt x="326443" y="454685"/>
                      <a:pt x="337555" y="458389"/>
                    </a:cubicBezTo>
                    <a:cubicBezTo>
                      <a:pt x="348667" y="462093"/>
                      <a:pt x="347080" y="493314"/>
                      <a:pt x="343905" y="480614"/>
                    </a:cubicBezTo>
                    <a:cubicBezTo>
                      <a:pt x="340730" y="467914"/>
                      <a:pt x="337026" y="416056"/>
                      <a:pt x="318505" y="382189"/>
                    </a:cubicBezTo>
                    <a:cubicBezTo>
                      <a:pt x="299984" y="348322"/>
                      <a:pt x="238601" y="283235"/>
                      <a:pt x="232780" y="277414"/>
                    </a:cubicBezTo>
                    <a:cubicBezTo>
                      <a:pt x="226959" y="271593"/>
                      <a:pt x="292311" y="360493"/>
                      <a:pt x="283580" y="347264"/>
                    </a:cubicBezTo>
                    <a:cubicBezTo>
                      <a:pt x="274849" y="334035"/>
                      <a:pt x="221932" y="251485"/>
                      <a:pt x="180393" y="198039"/>
                    </a:cubicBezTo>
                    <a:cubicBezTo>
                      <a:pt x="138854" y="144593"/>
                      <a:pt x="62389" y="57281"/>
                      <a:pt x="34343" y="26589"/>
                    </a:cubicBezTo>
                    <a:cubicBezTo>
                      <a:pt x="6297" y="-4103"/>
                      <a:pt x="-14076" y="-8071"/>
                      <a:pt x="12118" y="13889"/>
                    </a:cubicBezTo>
                    <a:cubicBezTo>
                      <a:pt x="38312" y="35849"/>
                      <a:pt x="173249" y="149620"/>
                      <a:pt x="191505" y="158351"/>
                    </a:cubicBezTo>
                    <a:cubicBezTo>
                      <a:pt x="209761" y="167082"/>
                      <a:pt x="99431" y="21562"/>
                      <a:pt x="123243" y="4881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ED8317DD-32DC-469A-855D-DCFD29BDF76D}"/>
                  </a:ext>
                </a:extLst>
              </p:cNvPr>
              <p:cNvSpPr/>
              <p:nvPr/>
            </p:nvSpPr>
            <p:spPr>
              <a:xfrm>
                <a:off x="3207801" y="3389036"/>
                <a:ext cx="350632" cy="428255"/>
              </a:xfrm>
              <a:custGeom>
                <a:avLst/>
                <a:gdLst>
                  <a:gd name="connsiteX0" fmla="*/ 127537 w 350632"/>
                  <a:gd name="connsiteY0" fmla="*/ 39964 h 428255"/>
                  <a:gd name="connsiteX1" fmla="*/ 289462 w 350632"/>
                  <a:gd name="connsiteY1" fmla="*/ 252689 h 428255"/>
                  <a:gd name="connsiteX2" fmla="*/ 300574 w 350632"/>
                  <a:gd name="connsiteY2" fmla="*/ 327302 h 428255"/>
                  <a:gd name="connsiteX3" fmla="*/ 349787 w 350632"/>
                  <a:gd name="connsiteY3" fmla="*/ 427314 h 428255"/>
                  <a:gd name="connsiteX4" fmla="*/ 254537 w 350632"/>
                  <a:gd name="connsiteY4" fmla="*/ 263802 h 428255"/>
                  <a:gd name="connsiteX5" fmla="*/ 140237 w 350632"/>
                  <a:gd name="connsiteY5" fmla="*/ 117752 h 428255"/>
                  <a:gd name="connsiteX6" fmla="*/ 537 w 350632"/>
                  <a:gd name="connsiteY6" fmla="*/ 277 h 428255"/>
                  <a:gd name="connsiteX7" fmla="*/ 194212 w 350632"/>
                  <a:gd name="connsiteY7" fmla="*/ 151089 h 428255"/>
                  <a:gd name="connsiteX8" fmla="*/ 127537 w 350632"/>
                  <a:gd name="connsiteY8" fmla="*/ 39964 h 4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632" h="428255">
                    <a:moveTo>
                      <a:pt x="127537" y="39964"/>
                    </a:moveTo>
                    <a:cubicBezTo>
                      <a:pt x="143412" y="56897"/>
                      <a:pt x="260623" y="204799"/>
                      <a:pt x="289462" y="252689"/>
                    </a:cubicBezTo>
                    <a:cubicBezTo>
                      <a:pt x="318301" y="300579"/>
                      <a:pt x="290520" y="298198"/>
                      <a:pt x="300574" y="327302"/>
                    </a:cubicBezTo>
                    <a:cubicBezTo>
                      <a:pt x="310628" y="356406"/>
                      <a:pt x="357460" y="437897"/>
                      <a:pt x="349787" y="427314"/>
                    </a:cubicBezTo>
                    <a:cubicBezTo>
                      <a:pt x="342114" y="416731"/>
                      <a:pt x="289462" y="315396"/>
                      <a:pt x="254537" y="263802"/>
                    </a:cubicBezTo>
                    <a:cubicBezTo>
                      <a:pt x="219612" y="212208"/>
                      <a:pt x="182570" y="161673"/>
                      <a:pt x="140237" y="117752"/>
                    </a:cubicBezTo>
                    <a:cubicBezTo>
                      <a:pt x="97904" y="73831"/>
                      <a:pt x="-8459" y="-5279"/>
                      <a:pt x="537" y="277"/>
                    </a:cubicBezTo>
                    <a:cubicBezTo>
                      <a:pt x="9533" y="5833"/>
                      <a:pt x="170135" y="140770"/>
                      <a:pt x="194212" y="151089"/>
                    </a:cubicBezTo>
                    <a:cubicBezTo>
                      <a:pt x="218289" y="161408"/>
                      <a:pt x="111662" y="23031"/>
                      <a:pt x="127537" y="3996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77B5B892-AAF2-4A2B-8574-4EE0AE85D34A}"/>
                  </a:ext>
                </a:extLst>
              </p:cNvPr>
              <p:cNvSpPr/>
              <p:nvPr/>
            </p:nvSpPr>
            <p:spPr>
              <a:xfrm>
                <a:off x="3213100" y="3333568"/>
                <a:ext cx="409728" cy="279699"/>
              </a:xfrm>
              <a:custGeom>
                <a:avLst/>
                <a:gdLst>
                  <a:gd name="connsiteX0" fmla="*/ 279400 w 409728"/>
                  <a:gd name="connsiteY0" fmla="*/ 35107 h 279699"/>
                  <a:gd name="connsiteX1" fmla="*/ 396875 w 409728"/>
                  <a:gd name="connsiteY1" fmla="*/ 235132 h 279699"/>
                  <a:gd name="connsiteX2" fmla="*/ 304800 w 409728"/>
                  <a:gd name="connsiteY2" fmla="*/ 133532 h 279699"/>
                  <a:gd name="connsiteX3" fmla="*/ 409575 w 409728"/>
                  <a:gd name="connsiteY3" fmla="*/ 279582 h 279699"/>
                  <a:gd name="connsiteX4" fmla="*/ 276225 w 409728"/>
                  <a:gd name="connsiteY4" fmla="*/ 155757 h 279699"/>
                  <a:gd name="connsiteX5" fmla="*/ 50800 w 409728"/>
                  <a:gd name="connsiteY5" fmla="*/ 22407 h 279699"/>
                  <a:gd name="connsiteX6" fmla="*/ 0 w 409728"/>
                  <a:gd name="connsiteY6" fmla="*/ 182 h 279699"/>
                  <a:gd name="connsiteX7" fmla="*/ 269875 w 409728"/>
                  <a:gd name="connsiteY7" fmla="*/ 114482 h 279699"/>
                  <a:gd name="connsiteX8" fmla="*/ 279400 w 409728"/>
                  <a:gd name="connsiteY8" fmla="*/ 35107 h 27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728" h="279699">
                    <a:moveTo>
                      <a:pt x="279400" y="35107"/>
                    </a:moveTo>
                    <a:cubicBezTo>
                      <a:pt x="300567" y="55215"/>
                      <a:pt x="392642" y="218728"/>
                      <a:pt x="396875" y="235132"/>
                    </a:cubicBezTo>
                    <a:cubicBezTo>
                      <a:pt x="401108" y="251536"/>
                      <a:pt x="302683" y="126124"/>
                      <a:pt x="304800" y="133532"/>
                    </a:cubicBezTo>
                    <a:cubicBezTo>
                      <a:pt x="306917" y="140940"/>
                      <a:pt x="414337" y="275878"/>
                      <a:pt x="409575" y="279582"/>
                    </a:cubicBezTo>
                    <a:cubicBezTo>
                      <a:pt x="404813" y="283286"/>
                      <a:pt x="336021" y="198619"/>
                      <a:pt x="276225" y="155757"/>
                    </a:cubicBezTo>
                    <a:cubicBezTo>
                      <a:pt x="216429" y="112895"/>
                      <a:pt x="96837" y="48336"/>
                      <a:pt x="50800" y="22407"/>
                    </a:cubicBezTo>
                    <a:cubicBezTo>
                      <a:pt x="4762" y="-3522"/>
                      <a:pt x="0" y="182"/>
                      <a:pt x="0" y="182"/>
                    </a:cubicBezTo>
                    <a:cubicBezTo>
                      <a:pt x="36512" y="15528"/>
                      <a:pt x="223837" y="104428"/>
                      <a:pt x="269875" y="114482"/>
                    </a:cubicBezTo>
                    <a:cubicBezTo>
                      <a:pt x="315913" y="124536"/>
                      <a:pt x="258233" y="14999"/>
                      <a:pt x="279400" y="3510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787040B6-7520-46F5-B9F4-382B4EB2C2C2}"/>
                  </a:ext>
                </a:extLst>
              </p:cNvPr>
              <p:cNvSpPr/>
              <p:nvPr/>
            </p:nvSpPr>
            <p:spPr>
              <a:xfrm>
                <a:off x="3455671" y="3527543"/>
                <a:ext cx="238461" cy="1113640"/>
              </a:xfrm>
              <a:custGeom>
                <a:avLst/>
                <a:gdLst>
                  <a:gd name="connsiteX0" fmla="*/ 132079 w 238461"/>
                  <a:gd name="connsiteY0" fmla="*/ 7290 h 1113640"/>
                  <a:gd name="connsiteX1" fmla="*/ 157479 w 238461"/>
                  <a:gd name="connsiteY1" fmla="*/ 53857 h 1113640"/>
                  <a:gd name="connsiteX2" fmla="*/ 229446 w 238461"/>
                  <a:gd name="connsiteY2" fmla="*/ 240124 h 1113640"/>
                  <a:gd name="connsiteX3" fmla="*/ 229446 w 238461"/>
                  <a:gd name="connsiteY3" fmla="*/ 206257 h 1113640"/>
                  <a:gd name="connsiteX4" fmla="*/ 233679 w 238461"/>
                  <a:gd name="connsiteY4" fmla="*/ 303624 h 1113640"/>
                  <a:gd name="connsiteX5" fmla="*/ 193462 w 238461"/>
                  <a:gd name="connsiteY5" fmla="*/ 502590 h 1113640"/>
                  <a:gd name="connsiteX6" fmla="*/ 233679 w 238461"/>
                  <a:gd name="connsiteY6" fmla="*/ 362890 h 1113640"/>
                  <a:gd name="connsiteX7" fmla="*/ 60112 w 238461"/>
                  <a:gd name="connsiteY7" fmla="*/ 837024 h 1113640"/>
                  <a:gd name="connsiteX8" fmla="*/ 106679 w 238461"/>
                  <a:gd name="connsiteY8" fmla="*/ 595724 h 1113640"/>
                  <a:gd name="connsiteX9" fmla="*/ 11429 w 238461"/>
                  <a:gd name="connsiteY9" fmla="*/ 1082557 h 1113640"/>
                  <a:gd name="connsiteX10" fmla="*/ 22012 w 238461"/>
                  <a:gd name="connsiteY10" fmla="*/ 987307 h 1113640"/>
                  <a:gd name="connsiteX11" fmla="*/ 193462 w 238461"/>
                  <a:gd name="connsiteY11" fmla="*/ 360774 h 1113640"/>
                  <a:gd name="connsiteX12" fmla="*/ 132079 w 238461"/>
                  <a:gd name="connsiteY12" fmla="*/ 559740 h 1113640"/>
                  <a:gd name="connsiteX13" fmla="*/ 168062 w 238461"/>
                  <a:gd name="connsiteY13" fmla="*/ 350190 h 1113640"/>
                  <a:gd name="connsiteX14" fmla="*/ 168062 w 238461"/>
                  <a:gd name="connsiteY14" fmla="*/ 257057 h 1113640"/>
                  <a:gd name="connsiteX15" fmla="*/ 157479 w 238461"/>
                  <a:gd name="connsiteY15" fmla="*/ 182974 h 1113640"/>
                  <a:gd name="connsiteX16" fmla="*/ 132079 w 238461"/>
                  <a:gd name="connsiteY16" fmla="*/ 7290 h 1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461" h="1113640">
                    <a:moveTo>
                      <a:pt x="132079" y="7290"/>
                    </a:moveTo>
                    <a:cubicBezTo>
                      <a:pt x="132079" y="-14229"/>
                      <a:pt x="141251" y="15051"/>
                      <a:pt x="157479" y="53857"/>
                    </a:cubicBezTo>
                    <a:cubicBezTo>
                      <a:pt x="173707" y="92663"/>
                      <a:pt x="217451" y="214724"/>
                      <a:pt x="229446" y="240124"/>
                    </a:cubicBezTo>
                    <a:cubicBezTo>
                      <a:pt x="241441" y="265524"/>
                      <a:pt x="228741" y="195674"/>
                      <a:pt x="229446" y="206257"/>
                    </a:cubicBezTo>
                    <a:cubicBezTo>
                      <a:pt x="230151" y="216840"/>
                      <a:pt x="239676" y="254235"/>
                      <a:pt x="233679" y="303624"/>
                    </a:cubicBezTo>
                    <a:cubicBezTo>
                      <a:pt x="227682" y="353013"/>
                      <a:pt x="193462" y="492712"/>
                      <a:pt x="193462" y="502590"/>
                    </a:cubicBezTo>
                    <a:cubicBezTo>
                      <a:pt x="193462" y="512468"/>
                      <a:pt x="255904" y="307151"/>
                      <a:pt x="233679" y="362890"/>
                    </a:cubicBezTo>
                    <a:cubicBezTo>
                      <a:pt x="211454" y="418629"/>
                      <a:pt x="81279" y="798218"/>
                      <a:pt x="60112" y="837024"/>
                    </a:cubicBezTo>
                    <a:cubicBezTo>
                      <a:pt x="38945" y="875830"/>
                      <a:pt x="114793" y="554802"/>
                      <a:pt x="106679" y="595724"/>
                    </a:cubicBezTo>
                    <a:cubicBezTo>
                      <a:pt x="98565" y="636646"/>
                      <a:pt x="25540" y="1017293"/>
                      <a:pt x="11429" y="1082557"/>
                    </a:cubicBezTo>
                    <a:cubicBezTo>
                      <a:pt x="-2682" y="1147821"/>
                      <a:pt x="-8327" y="1107604"/>
                      <a:pt x="22012" y="987307"/>
                    </a:cubicBezTo>
                    <a:cubicBezTo>
                      <a:pt x="52351" y="867010"/>
                      <a:pt x="175118" y="432035"/>
                      <a:pt x="193462" y="360774"/>
                    </a:cubicBezTo>
                    <a:cubicBezTo>
                      <a:pt x="211806" y="289513"/>
                      <a:pt x="136312" y="561504"/>
                      <a:pt x="132079" y="559740"/>
                    </a:cubicBezTo>
                    <a:cubicBezTo>
                      <a:pt x="127846" y="557976"/>
                      <a:pt x="162065" y="400637"/>
                      <a:pt x="168062" y="350190"/>
                    </a:cubicBezTo>
                    <a:cubicBezTo>
                      <a:pt x="174059" y="299743"/>
                      <a:pt x="169826" y="284926"/>
                      <a:pt x="168062" y="257057"/>
                    </a:cubicBezTo>
                    <a:cubicBezTo>
                      <a:pt x="166298" y="229188"/>
                      <a:pt x="164182" y="223543"/>
                      <a:pt x="157479" y="182974"/>
                    </a:cubicBezTo>
                    <a:cubicBezTo>
                      <a:pt x="150776" y="142405"/>
                      <a:pt x="132079" y="28809"/>
                      <a:pt x="132079" y="729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9D679491-FD6D-4A44-9769-E891860F3EDA}"/>
                  </a:ext>
                </a:extLst>
              </p:cNvPr>
              <p:cNvSpPr/>
              <p:nvPr/>
            </p:nvSpPr>
            <p:spPr>
              <a:xfrm>
                <a:off x="3433985" y="3572454"/>
                <a:ext cx="255374" cy="1199609"/>
              </a:xfrm>
              <a:custGeom>
                <a:avLst/>
                <a:gdLst>
                  <a:gd name="connsiteX0" fmla="*/ 253248 w 255374"/>
                  <a:gd name="connsiteY0" fmla="*/ 239663 h 1199609"/>
                  <a:gd name="connsiteX1" fmla="*/ 109315 w 255374"/>
                  <a:gd name="connsiteY1" fmla="*/ 881013 h 1199609"/>
                  <a:gd name="connsiteX2" fmla="*/ 132598 w 255374"/>
                  <a:gd name="connsiteY2" fmla="*/ 756129 h 1199609"/>
                  <a:gd name="connsiteX3" fmla="*/ 58515 w 255374"/>
                  <a:gd name="connsiteY3" fmla="*/ 1037646 h 1199609"/>
                  <a:gd name="connsiteX4" fmla="*/ 115665 w 255374"/>
                  <a:gd name="connsiteY4" fmla="*/ 1115963 h 1199609"/>
                  <a:gd name="connsiteX5" fmla="*/ 227848 w 255374"/>
                  <a:gd name="connsiteY5" fmla="*/ 1198513 h 1199609"/>
                  <a:gd name="connsiteX6" fmla="*/ 119898 w 255374"/>
                  <a:gd name="connsiteY6" fmla="*/ 1158296 h 1199609"/>
                  <a:gd name="connsiteX7" fmla="*/ 3482 w 255374"/>
                  <a:gd name="connsiteY7" fmla="*/ 1086329 h 1199609"/>
                  <a:gd name="connsiteX8" fmla="*/ 69098 w 255374"/>
                  <a:gd name="connsiteY8" fmla="*/ 1075746 h 1199609"/>
                  <a:gd name="connsiteX9" fmla="*/ 1365 w 255374"/>
                  <a:gd name="connsiteY9" fmla="*/ 984729 h 1199609"/>
                  <a:gd name="connsiteX10" fmla="*/ 145298 w 255374"/>
                  <a:gd name="connsiteY10" fmla="*/ 546579 h 1199609"/>
                  <a:gd name="connsiteX11" fmla="*/ 24648 w 255374"/>
                  <a:gd name="connsiteY11" fmla="*/ 944513 h 1199609"/>
                  <a:gd name="connsiteX12" fmla="*/ 143182 w 255374"/>
                  <a:gd name="connsiteY12" fmla="*/ 510596 h 1199609"/>
                  <a:gd name="connsiteX13" fmla="*/ 223615 w 255374"/>
                  <a:gd name="connsiteY13" fmla="*/ 178279 h 1199609"/>
                  <a:gd name="connsiteX14" fmla="*/ 210915 w 255374"/>
                  <a:gd name="connsiteY14" fmla="*/ 2596 h 1199609"/>
                  <a:gd name="connsiteX15" fmla="*/ 232082 w 255374"/>
                  <a:gd name="connsiteY15" fmla="*/ 97846 h 1199609"/>
                  <a:gd name="connsiteX16" fmla="*/ 198215 w 255374"/>
                  <a:gd name="connsiteY16" fmla="*/ 417463 h 1199609"/>
                  <a:gd name="connsiteX17" fmla="*/ 253248 w 255374"/>
                  <a:gd name="connsiteY17" fmla="*/ 239663 h 1199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5374" h="1199609">
                    <a:moveTo>
                      <a:pt x="253248" y="239663"/>
                    </a:moveTo>
                    <a:cubicBezTo>
                      <a:pt x="238431" y="316921"/>
                      <a:pt x="129423" y="794935"/>
                      <a:pt x="109315" y="881013"/>
                    </a:cubicBezTo>
                    <a:cubicBezTo>
                      <a:pt x="89207" y="967091"/>
                      <a:pt x="141065" y="730023"/>
                      <a:pt x="132598" y="756129"/>
                    </a:cubicBezTo>
                    <a:cubicBezTo>
                      <a:pt x="124131" y="782235"/>
                      <a:pt x="61337" y="977674"/>
                      <a:pt x="58515" y="1037646"/>
                    </a:cubicBezTo>
                    <a:cubicBezTo>
                      <a:pt x="55693" y="1097618"/>
                      <a:pt x="87443" y="1089152"/>
                      <a:pt x="115665" y="1115963"/>
                    </a:cubicBezTo>
                    <a:cubicBezTo>
                      <a:pt x="143887" y="1142774"/>
                      <a:pt x="227143" y="1191458"/>
                      <a:pt x="227848" y="1198513"/>
                    </a:cubicBezTo>
                    <a:cubicBezTo>
                      <a:pt x="228553" y="1205568"/>
                      <a:pt x="157292" y="1176993"/>
                      <a:pt x="119898" y="1158296"/>
                    </a:cubicBezTo>
                    <a:cubicBezTo>
                      <a:pt x="82504" y="1139599"/>
                      <a:pt x="11949" y="1100087"/>
                      <a:pt x="3482" y="1086329"/>
                    </a:cubicBezTo>
                    <a:cubicBezTo>
                      <a:pt x="-4985" y="1072571"/>
                      <a:pt x="69451" y="1092679"/>
                      <a:pt x="69098" y="1075746"/>
                    </a:cubicBezTo>
                    <a:cubicBezTo>
                      <a:pt x="68745" y="1058813"/>
                      <a:pt x="-11335" y="1072924"/>
                      <a:pt x="1365" y="984729"/>
                    </a:cubicBezTo>
                    <a:cubicBezTo>
                      <a:pt x="14065" y="896535"/>
                      <a:pt x="141418" y="553282"/>
                      <a:pt x="145298" y="546579"/>
                    </a:cubicBezTo>
                    <a:cubicBezTo>
                      <a:pt x="149178" y="539876"/>
                      <a:pt x="25001" y="950510"/>
                      <a:pt x="24648" y="944513"/>
                    </a:cubicBezTo>
                    <a:cubicBezTo>
                      <a:pt x="24295" y="938516"/>
                      <a:pt x="110021" y="638302"/>
                      <a:pt x="143182" y="510596"/>
                    </a:cubicBezTo>
                    <a:cubicBezTo>
                      <a:pt x="176343" y="382890"/>
                      <a:pt x="212326" y="262946"/>
                      <a:pt x="223615" y="178279"/>
                    </a:cubicBezTo>
                    <a:cubicBezTo>
                      <a:pt x="234904" y="93612"/>
                      <a:pt x="209504" y="16001"/>
                      <a:pt x="210915" y="2596"/>
                    </a:cubicBezTo>
                    <a:cubicBezTo>
                      <a:pt x="212326" y="-10809"/>
                      <a:pt x="234199" y="28702"/>
                      <a:pt x="232082" y="97846"/>
                    </a:cubicBezTo>
                    <a:cubicBezTo>
                      <a:pt x="229965" y="166990"/>
                      <a:pt x="195746" y="393827"/>
                      <a:pt x="198215" y="417463"/>
                    </a:cubicBezTo>
                    <a:cubicBezTo>
                      <a:pt x="200684" y="441099"/>
                      <a:pt x="268065" y="162405"/>
                      <a:pt x="253248" y="23966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1D949BCE-A4BF-4EF7-885E-879D8C96362A}"/>
                  </a:ext>
                </a:extLst>
              </p:cNvPr>
              <p:cNvSpPr/>
              <p:nvPr/>
            </p:nvSpPr>
            <p:spPr>
              <a:xfrm>
                <a:off x="3430212" y="4141863"/>
                <a:ext cx="240981" cy="646038"/>
              </a:xfrm>
              <a:custGeom>
                <a:avLst/>
                <a:gdLst>
                  <a:gd name="connsiteX0" fmla="*/ 92451 w 240981"/>
                  <a:gd name="connsiteY0" fmla="*/ 236462 h 646038"/>
                  <a:gd name="connsiteX1" fmla="*/ 28951 w 240981"/>
                  <a:gd name="connsiteY1" fmla="*/ 461887 h 646038"/>
                  <a:gd name="connsiteX2" fmla="*/ 76576 w 240981"/>
                  <a:gd name="connsiteY2" fmla="*/ 520625 h 646038"/>
                  <a:gd name="connsiteX3" fmla="*/ 59113 w 240981"/>
                  <a:gd name="connsiteY3" fmla="*/ 514275 h 646038"/>
                  <a:gd name="connsiteX4" fmla="*/ 240088 w 240981"/>
                  <a:gd name="connsiteY4" fmla="*/ 631750 h 646038"/>
                  <a:gd name="connsiteX5" fmla="*/ 127376 w 240981"/>
                  <a:gd name="connsiteY5" fmla="*/ 587300 h 646038"/>
                  <a:gd name="connsiteX6" fmla="*/ 98801 w 240981"/>
                  <a:gd name="connsiteY6" fmla="*/ 590475 h 646038"/>
                  <a:gd name="connsiteX7" fmla="*/ 208338 w 240981"/>
                  <a:gd name="connsiteY7" fmla="*/ 646037 h 646038"/>
                  <a:gd name="connsiteX8" fmla="*/ 103563 w 240981"/>
                  <a:gd name="connsiteY8" fmla="*/ 592062 h 646038"/>
                  <a:gd name="connsiteX9" fmla="*/ 3551 w 240981"/>
                  <a:gd name="connsiteY9" fmla="*/ 511100 h 646038"/>
                  <a:gd name="connsiteX10" fmla="*/ 33713 w 240981"/>
                  <a:gd name="connsiteY10" fmla="*/ 396800 h 646038"/>
                  <a:gd name="connsiteX11" fmla="*/ 141663 w 240981"/>
                  <a:gd name="connsiteY11" fmla="*/ 22150 h 646038"/>
                  <a:gd name="connsiteX12" fmla="*/ 141663 w 240981"/>
                  <a:gd name="connsiteY12" fmla="*/ 79300 h 646038"/>
                  <a:gd name="connsiteX13" fmla="*/ 51176 w 240981"/>
                  <a:gd name="connsiteY13" fmla="*/ 376162 h 646038"/>
                  <a:gd name="connsiteX14" fmla="*/ 92451 w 240981"/>
                  <a:gd name="connsiteY14" fmla="*/ 236462 h 64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0981" h="646038">
                    <a:moveTo>
                      <a:pt x="92451" y="236462"/>
                    </a:moveTo>
                    <a:cubicBezTo>
                      <a:pt x="88747" y="250749"/>
                      <a:pt x="31597" y="414527"/>
                      <a:pt x="28951" y="461887"/>
                    </a:cubicBezTo>
                    <a:cubicBezTo>
                      <a:pt x="26305" y="509247"/>
                      <a:pt x="71549" y="511894"/>
                      <a:pt x="76576" y="520625"/>
                    </a:cubicBezTo>
                    <a:cubicBezTo>
                      <a:pt x="81603" y="529356"/>
                      <a:pt x="31861" y="495754"/>
                      <a:pt x="59113" y="514275"/>
                    </a:cubicBezTo>
                    <a:cubicBezTo>
                      <a:pt x="86365" y="532796"/>
                      <a:pt x="228711" y="619579"/>
                      <a:pt x="240088" y="631750"/>
                    </a:cubicBezTo>
                    <a:cubicBezTo>
                      <a:pt x="251465" y="643921"/>
                      <a:pt x="150924" y="594179"/>
                      <a:pt x="127376" y="587300"/>
                    </a:cubicBezTo>
                    <a:cubicBezTo>
                      <a:pt x="103828" y="580421"/>
                      <a:pt x="85307" y="580686"/>
                      <a:pt x="98801" y="590475"/>
                    </a:cubicBezTo>
                    <a:cubicBezTo>
                      <a:pt x="112295" y="600264"/>
                      <a:pt x="207544" y="645773"/>
                      <a:pt x="208338" y="646037"/>
                    </a:cubicBezTo>
                    <a:cubicBezTo>
                      <a:pt x="209132" y="646302"/>
                      <a:pt x="137694" y="614551"/>
                      <a:pt x="103563" y="592062"/>
                    </a:cubicBezTo>
                    <a:cubicBezTo>
                      <a:pt x="69432" y="569573"/>
                      <a:pt x="15193" y="543644"/>
                      <a:pt x="3551" y="511100"/>
                    </a:cubicBezTo>
                    <a:cubicBezTo>
                      <a:pt x="-8091" y="478556"/>
                      <a:pt x="10694" y="478292"/>
                      <a:pt x="33713" y="396800"/>
                    </a:cubicBezTo>
                    <a:cubicBezTo>
                      <a:pt x="56732" y="315308"/>
                      <a:pt x="123671" y="75067"/>
                      <a:pt x="141663" y="22150"/>
                    </a:cubicBezTo>
                    <a:cubicBezTo>
                      <a:pt x="159655" y="-30767"/>
                      <a:pt x="156744" y="20298"/>
                      <a:pt x="141663" y="79300"/>
                    </a:cubicBezTo>
                    <a:cubicBezTo>
                      <a:pt x="126582" y="138302"/>
                      <a:pt x="58849" y="349174"/>
                      <a:pt x="51176" y="376162"/>
                    </a:cubicBezTo>
                    <a:cubicBezTo>
                      <a:pt x="43503" y="403150"/>
                      <a:pt x="96155" y="222175"/>
                      <a:pt x="92451" y="23646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AFE31FC3-5D16-4FA9-A77A-C867D43CB6FC}"/>
                  </a:ext>
                </a:extLst>
              </p:cNvPr>
              <p:cNvSpPr/>
              <p:nvPr/>
            </p:nvSpPr>
            <p:spPr>
              <a:xfrm>
                <a:off x="3389079" y="4019972"/>
                <a:ext cx="345509" cy="763534"/>
              </a:xfrm>
              <a:custGeom>
                <a:avLst/>
                <a:gdLst>
                  <a:gd name="connsiteX0" fmla="*/ 124059 w 345509"/>
                  <a:gd name="connsiteY0" fmla="*/ 277391 h 763534"/>
                  <a:gd name="connsiteX1" fmla="*/ 49446 w 345509"/>
                  <a:gd name="connsiteY1" fmla="*/ 537741 h 763534"/>
                  <a:gd name="connsiteX2" fmla="*/ 58971 w 345509"/>
                  <a:gd name="connsiteY2" fmla="*/ 505991 h 763534"/>
                  <a:gd name="connsiteX3" fmla="*/ 36746 w 345509"/>
                  <a:gd name="connsiteY3" fmla="*/ 596478 h 763534"/>
                  <a:gd name="connsiteX4" fmla="*/ 234 w 345509"/>
                  <a:gd name="connsiteY4" fmla="*/ 559966 h 763534"/>
                  <a:gd name="connsiteX5" fmla="*/ 55796 w 345509"/>
                  <a:gd name="connsiteY5" fmla="*/ 620291 h 763534"/>
                  <a:gd name="connsiteX6" fmla="*/ 82784 w 345509"/>
                  <a:gd name="connsiteY6" fmla="*/ 666328 h 763534"/>
                  <a:gd name="connsiteX7" fmla="*/ 60559 w 345509"/>
                  <a:gd name="connsiteY7" fmla="*/ 644103 h 763534"/>
                  <a:gd name="connsiteX8" fmla="*/ 149459 w 345509"/>
                  <a:gd name="connsiteY8" fmla="*/ 721891 h 763534"/>
                  <a:gd name="connsiteX9" fmla="*/ 54209 w 345509"/>
                  <a:gd name="connsiteY9" fmla="*/ 674266 h 763534"/>
                  <a:gd name="connsiteX10" fmla="*/ 344721 w 345509"/>
                  <a:gd name="connsiteY10" fmla="*/ 763166 h 763534"/>
                  <a:gd name="connsiteX11" fmla="*/ 138346 w 345509"/>
                  <a:gd name="connsiteY11" fmla="*/ 702841 h 763534"/>
                  <a:gd name="connsiteX12" fmla="*/ 84371 w 345509"/>
                  <a:gd name="connsiteY12" fmla="*/ 628228 h 763534"/>
                  <a:gd name="connsiteX13" fmla="*/ 103421 w 345509"/>
                  <a:gd name="connsiteY13" fmla="*/ 547266 h 763534"/>
                  <a:gd name="connsiteX14" fmla="*/ 224071 w 345509"/>
                  <a:gd name="connsiteY14" fmla="*/ 1166 h 763534"/>
                  <a:gd name="connsiteX15" fmla="*/ 114534 w 345509"/>
                  <a:gd name="connsiteY15" fmla="*/ 399628 h 763534"/>
                  <a:gd name="connsiteX16" fmla="*/ 124059 w 345509"/>
                  <a:gd name="connsiteY16" fmla="*/ 277391 h 763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5509" h="763534">
                    <a:moveTo>
                      <a:pt x="124059" y="277391"/>
                    </a:moveTo>
                    <a:cubicBezTo>
                      <a:pt x="113211" y="300410"/>
                      <a:pt x="60294" y="499641"/>
                      <a:pt x="49446" y="537741"/>
                    </a:cubicBezTo>
                    <a:cubicBezTo>
                      <a:pt x="38598" y="575841"/>
                      <a:pt x="61088" y="496202"/>
                      <a:pt x="58971" y="505991"/>
                    </a:cubicBezTo>
                    <a:cubicBezTo>
                      <a:pt x="56854" y="515780"/>
                      <a:pt x="46535" y="587482"/>
                      <a:pt x="36746" y="596478"/>
                    </a:cubicBezTo>
                    <a:cubicBezTo>
                      <a:pt x="26957" y="605474"/>
                      <a:pt x="-2941" y="555997"/>
                      <a:pt x="234" y="559966"/>
                    </a:cubicBezTo>
                    <a:cubicBezTo>
                      <a:pt x="3409" y="563935"/>
                      <a:pt x="42038" y="602564"/>
                      <a:pt x="55796" y="620291"/>
                    </a:cubicBezTo>
                    <a:cubicBezTo>
                      <a:pt x="69554" y="638018"/>
                      <a:pt x="81990" y="662359"/>
                      <a:pt x="82784" y="666328"/>
                    </a:cubicBezTo>
                    <a:cubicBezTo>
                      <a:pt x="83578" y="670297"/>
                      <a:pt x="49447" y="634843"/>
                      <a:pt x="60559" y="644103"/>
                    </a:cubicBezTo>
                    <a:cubicBezTo>
                      <a:pt x="71671" y="653363"/>
                      <a:pt x="150517" y="716864"/>
                      <a:pt x="149459" y="721891"/>
                    </a:cubicBezTo>
                    <a:cubicBezTo>
                      <a:pt x="148401" y="726918"/>
                      <a:pt x="21665" y="667387"/>
                      <a:pt x="54209" y="674266"/>
                    </a:cubicBezTo>
                    <a:cubicBezTo>
                      <a:pt x="86753" y="681145"/>
                      <a:pt x="330698" y="758403"/>
                      <a:pt x="344721" y="763166"/>
                    </a:cubicBezTo>
                    <a:cubicBezTo>
                      <a:pt x="358744" y="767929"/>
                      <a:pt x="181738" y="725331"/>
                      <a:pt x="138346" y="702841"/>
                    </a:cubicBezTo>
                    <a:cubicBezTo>
                      <a:pt x="94954" y="680351"/>
                      <a:pt x="90192" y="654157"/>
                      <a:pt x="84371" y="628228"/>
                    </a:cubicBezTo>
                    <a:cubicBezTo>
                      <a:pt x="78550" y="602299"/>
                      <a:pt x="80138" y="651776"/>
                      <a:pt x="103421" y="547266"/>
                    </a:cubicBezTo>
                    <a:cubicBezTo>
                      <a:pt x="126704" y="442756"/>
                      <a:pt x="222219" y="25772"/>
                      <a:pt x="224071" y="1166"/>
                    </a:cubicBezTo>
                    <a:cubicBezTo>
                      <a:pt x="225923" y="-23440"/>
                      <a:pt x="132526" y="348828"/>
                      <a:pt x="114534" y="399628"/>
                    </a:cubicBezTo>
                    <a:cubicBezTo>
                      <a:pt x="96542" y="450428"/>
                      <a:pt x="134907" y="254372"/>
                      <a:pt x="124059" y="27739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7837DD4F-D174-4B3F-9DF9-A5B8C1F699DD}"/>
                  </a:ext>
                </a:extLst>
              </p:cNvPr>
              <p:cNvSpPr/>
              <p:nvPr/>
            </p:nvSpPr>
            <p:spPr>
              <a:xfrm>
                <a:off x="3605868" y="4711667"/>
                <a:ext cx="402950" cy="55445"/>
              </a:xfrm>
              <a:custGeom>
                <a:avLst/>
                <a:gdLst>
                  <a:gd name="connsiteX0" fmla="*/ 932 w 402950"/>
                  <a:gd name="connsiteY0" fmla="*/ 54008 h 55445"/>
                  <a:gd name="connsiteX1" fmla="*/ 232707 w 402950"/>
                  <a:gd name="connsiteY1" fmla="*/ 6383 h 55445"/>
                  <a:gd name="connsiteX2" fmla="*/ 62845 w 402950"/>
                  <a:gd name="connsiteY2" fmla="*/ 27021 h 55445"/>
                  <a:gd name="connsiteX3" fmla="*/ 293032 w 402950"/>
                  <a:gd name="connsiteY3" fmla="*/ 9558 h 55445"/>
                  <a:gd name="connsiteX4" fmla="*/ 402570 w 402950"/>
                  <a:gd name="connsiteY4" fmla="*/ 1621 h 55445"/>
                  <a:gd name="connsiteX5" fmla="*/ 329545 w 402950"/>
                  <a:gd name="connsiteY5" fmla="*/ 41308 h 55445"/>
                  <a:gd name="connsiteX6" fmla="*/ 340657 w 402950"/>
                  <a:gd name="connsiteY6" fmla="*/ 39721 h 55445"/>
                  <a:gd name="connsiteX7" fmla="*/ 158095 w 402950"/>
                  <a:gd name="connsiteY7" fmla="*/ 42896 h 55445"/>
                  <a:gd name="connsiteX8" fmla="*/ 932 w 402950"/>
                  <a:gd name="connsiteY8" fmla="*/ 54008 h 5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950" h="55445">
                    <a:moveTo>
                      <a:pt x="932" y="54008"/>
                    </a:moveTo>
                    <a:cubicBezTo>
                      <a:pt x="13367" y="47922"/>
                      <a:pt x="222388" y="10881"/>
                      <a:pt x="232707" y="6383"/>
                    </a:cubicBezTo>
                    <a:cubicBezTo>
                      <a:pt x="243026" y="1885"/>
                      <a:pt x="52791" y="26492"/>
                      <a:pt x="62845" y="27021"/>
                    </a:cubicBezTo>
                    <a:cubicBezTo>
                      <a:pt x="72899" y="27550"/>
                      <a:pt x="236411" y="13791"/>
                      <a:pt x="293032" y="9558"/>
                    </a:cubicBezTo>
                    <a:cubicBezTo>
                      <a:pt x="349653" y="5325"/>
                      <a:pt x="396485" y="-3671"/>
                      <a:pt x="402570" y="1621"/>
                    </a:cubicBezTo>
                    <a:cubicBezTo>
                      <a:pt x="408655" y="6913"/>
                      <a:pt x="339864" y="34958"/>
                      <a:pt x="329545" y="41308"/>
                    </a:cubicBezTo>
                    <a:cubicBezTo>
                      <a:pt x="319226" y="47658"/>
                      <a:pt x="369232" y="39456"/>
                      <a:pt x="340657" y="39721"/>
                    </a:cubicBezTo>
                    <a:lnTo>
                      <a:pt x="158095" y="42896"/>
                    </a:lnTo>
                    <a:cubicBezTo>
                      <a:pt x="103591" y="45013"/>
                      <a:pt x="-11503" y="60094"/>
                      <a:pt x="932" y="5400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4E783F16-1406-4FD9-BCC7-F7AAD8A8AEAF}"/>
                  </a:ext>
                </a:extLst>
              </p:cNvPr>
              <p:cNvSpPr/>
              <p:nvPr/>
            </p:nvSpPr>
            <p:spPr>
              <a:xfrm>
                <a:off x="3625401" y="4688468"/>
                <a:ext cx="391467" cy="72900"/>
              </a:xfrm>
              <a:custGeom>
                <a:avLst/>
                <a:gdLst>
                  <a:gd name="connsiteX0" fmla="*/ 9974 w 391467"/>
                  <a:gd name="connsiteY0" fmla="*/ 51807 h 72900"/>
                  <a:gd name="connsiteX1" fmla="*/ 381449 w 391467"/>
                  <a:gd name="connsiteY1" fmla="*/ 1007 h 72900"/>
                  <a:gd name="connsiteX2" fmla="*/ 294137 w 391467"/>
                  <a:gd name="connsiteY2" fmla="*/ 18470 h 72900"/>
                  <a:gd name="connsiteX3" fmla="*/ 389387 w 391467"/>
                  <a:gd name="connsiteY3" fmla="*/ 24820 h 72900"/>
                  <a:gd name="connsiteX4" fmla="*/ 314774 w 391467"/>
                  <a:gd name="connsiteY4" fmla="*/ 56570 h 72900"/>
                  <a:gd name="connsiteX5" fmla="*/ 200474 w 391467"/>
                  <a:gd name="connsiteY5" fmla="*/ 72445 h 72900"/>
                  <a:gd name="connsiteX6" fmla="*/ 243337 w 391467"/>
                  <a:gd name="connsiteY6" fmla="*/ 67682 h 72900"/>
                  <a:gd name="connsiteX7" fmla="*/ 232224 w 391467"/>
                  <a:gd name="connsiteY7" fmla="*/ 58157 h 72900"/>
                  <a:gd name="connsiteX8" fmla="*/ 116337 w 391467"/>
                  <a:gd name="connsiteY8" fmla="*/ 58157 h 72900"/>
                  <a:gd name="connsiteX9" fmla="*/ 9974 w 391467"/>
                  <a:gd name="connsiteY9" fmla="*/ 51807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1467" h="72900">
                    <a:moveTo>
                      <a:pt x="9974" y="51807"/>
                    </a:moveTo>
                    <a:cubicBezTo>
                      <a:pt x="54159" y="42282"/>
                      <a:pt x="334089" y="6563"/>
                      <a:pt x="381449" y="1007"/>
                    </a:cubicBezTo>
                    <a:cubicBezTo>
                      <a:pt x="428809" y="-4549"/>
                      <a:pt x="292814" y="14501"/>
                      <a:pt x="294137" y="18470"/>
                    </a:cubicBezTo>
                    <a:cubicBezTo>
                      <a:pt x="295460" y="22439"/>
                      <a:pt x="385948" y="18470"/>
                      <a:pt x="389387" y="24820"/>
                    </a:cubicBezTo>
                    <a:cubicBezTo>
                      <a:pt x="392826" y="31170"/>
                      <a:pt x="346259" y="48633"/>
                      <a:pt x="314774" y="56570"/>
                    </a:cubicBezTo>
                    <a:cubicBezTo>
                      <a:pt x="283289" y="64507"/>
                      <a:pt x="212380" y="70593"/>
                      <a:pt x="200474" y="72445"/>
                    </a:cubicBezTo>
                    <a:cubicBezTo>
                      <a:pt x="188568" y="74297"/>
                      <a:pt x="238045" y="70063"/>
                      <a:pt x="243337" y="67682"/>
                    </a:cubicBezTo>
                    <a:cubicBezTo>
                      <a:pt x="248629" y="65301"/>
                      <a:pt x="253391" y="59744"/>
                      <a:pt x="232224" y="58157"/>
                    </a:cubicBezTo>
                    <a:cubicBezTo>
                      <a:pt x="211057" y="56570"/>
                      <a:pt x="152056" y="58686"/>
                      <a:pt x="116337" y="58157"/>
                    </a:cubicBezTo>
                    <a:cubicBezTo>
                      <a:pt x="80618" y="57628"/>
                      <a:pt x="-34211" y="61332"/>
                      <a:pt x="9974" y="5180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3BF998F8-E6D8-4EB8-AE04-067608F1DBA1}"/>
                  </a:ext>
                </a:extLst>
              </p:cNvPr>
              <p:cNvSpPr/>
              <p:nvPr/>
            </p:nvSpPr>
            <p:spPr>
              <a:xfrm>
                <a:off x="3877521" y="4304472"/>
                <a:ext cx="236602" cy="475053"/>
              </a:xfrm>
              <a:custGeom>
                <a:avLst/>
                <a:gdLst>
                  <a:gd name="connsiteX0" fmla="*/ 189654 w 236602"/>
                  <a:gd name="connsiteY0" fmla="*/ 129416 h 475053"/>
                  <a:gd name="connsiteX1" fmla="*/ 207117 w 236602"/>
                  <a:gd name="connsiteY1" fmla="*/ 283403 h 475053"/>
                  <a:gd name="connsiteX2" fmla="*/ 230929 w 236602"/>
                  <a:gd name="connsiteY2" fmla="*/ 348491 h 475053"/>
                  <a:gd name="connsiteX3" fmla="*/ 226167 w 236602"/>
                  <a:gd name="connsiteY3" fmla="*/ 362778 h 475053"/>
                  <a:gd name="connsiteX4" fmla="*/ 122979 w 236602"/>
                  <a:gd name="connsiteY4" fmla="*/ 440566 h 475053"/>
                  <a:gd name="connsiteX5" fmla="*/ 742 w 236602"/>
                  <a:gd name="connsiteY5" fmla="*/ 473903 h 475053"/>
                  <a:gd name="connsiteX6" fmla="*/ 183304 w 236602"/>
                  <a:gd name="connsiteY6" fmla="*/ 402466 h 475053"/>
                  <a:gd name="connsiteX7" fmla="*/ 188067 w 236602"/>
                  <a:gd name="connsiteY7" fmla="*/ 369128 h 475053"/>
                  <a:gd name="connsiteX8" fmla="*/ 72179 w 236602"/>
                  <a:gd name="connsiteY8" fmla="*/ 250066 h 475053"/>
                  <a:gd name="connsiteX9" fmla="*/ 30904 w 236602"/>
                  <a:gd name="connsiteY9" fmla="*/ 219903 h 475053"/>
                  <a:gd name="connsiteX10" fmla="*/ 192829 w 236602"/>
                  <a:gd name="connsiteY10" fmla="*/ 315153 h 475053"/>
                  <a:gd name="connsiteX11" fmla="*/ 167429 w 236602"/>
                  <a:gd name="connsiteY11" fmla="*/ 265941 h 475053"/>
                  <a:gd name="connsiteX12" fmla="*/ 162667 w 236602"/>
                  <a:gd name="connsiteY12" fmla="*/ 8766 h 475053"/>
                  <a:gd name="connsiteX13" fmla="*/ 162667 w 236602"/>
                  <a:gd name="connsiteY13" fmla="*/ 78616 h 475053"/>
                  <a:gd name="connsiteX14" fmla="*/ 176954 w 236602"/>
                  <a:gd name="connsiteY14" fmla="*/ 261178 h 475053"/>
                  <a:gd name="connsiteX15" fmla="*/ 189654 w 236602"/>
                  <a:gd name="connsiteY15" fmla="*/ 129416 h 47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6602" h="475053">
                    <a:moveTo>
                      <a:pt x="189654" y="129416"/>
                    </a:moveTo>
                    <a:cubicBezTo>
                      <a:pt x="194681" y="133120"/>
                      <a:pt x="200238" y="246891"/>
                      <a:pt x="207117" y="283403"/>
                    </a:cubicBezTo>
                    <a:cubicBezTo>
                      <a:pt x="213996" y="319915"/>
                      <a:pt x="227754" y="335262"/>
                      <a:pt x="230929" y="348491"/>
                    </a:cubicBezTo>
                    <a:cubicBezTo>
                      <a:pt x="234104" y="361720"/>
                      <a:pt x="244159" y="347432"/>
                      <a:pt x="226167" y="362778"/>
                    </a:cubicBezTo>
                    <a:cubicBezTo>
                      <a:pt x="208175" y="378124"/>
                      <a:pt x="160550" y="422045"/>
                      <a:pt x="122979" y="440566"/>
                    </a:cubicBezTo>
                    <a:cubicBezTo>
                      <a:pt x="85408" y="459087"/>
                      <a:pt x="-9312" y="480253"/>
                      <a:pt x="742" y="473903"/>
                    </a:cubicBezTo>
                    <a:cubicBezTo>
                      <a:pt x="10796" y="467553"/>
                      <a:pt x="152083" y="419928"/>
                      <a:pt x="183304" y="402466"/>
                    </a:cubicBezTo>
                    <a:cubicBezTo>
                      <a:pt x="214525" y="385004"/>
                      <a:pt x="206588" y="394528"/>
                      <a:pt x="188067" y="369128"/>
                    </a:cubicBezTo>
                    <a:cubicBezTo>
                      <a:pt x="169546" y="343728"/>
                      <a:pt x="98373" y="274937"/>
                      <a:pt x="72179" y="250066"/>
                    </a:cubicBezTo>
                    <a:cubicBezTo>
                      <a:pt x="45985" y="225195"/>
                      <a:pt x="10796" y="209055"/>
                      <a:pt x="30904" y="219903"/>
                    </a:cubicBezTo>
                    <a:cubicBezTo>
                      <a:pt x="51012" y="230751"/>
                      <a:pt x="170075" y="307480"/>
                      <a:pt x="192829" y="315153"/>
                    </a:cubicBezTo>
                    <a:cubicBezTo>
                      <a:pt x="215583" y="322826"/>
                      <a:pt x="172456" y="317005"/>
                      <a:pt x="167429" y="265941"/>
                    </a:cubicBezTo>
                    <a:cubicBezTo>
                      <a:pt x="162402" y="214877"/>
                      <a:pt x="163461" y="39987"/>
                      <a:pt x="162667" y="8766"/>
                    </a:cubicBezTo>
                    <a:cubicBezTo>
                      <a:pt x="161873" y="-22455"/>
                      <a:pt x="160286" y="36547"/>
                      <a:pt x="162667" y="78616"/>
                    </a:cubicBezTo>
                    <a:cubicBezTo>
                      <a:pt x="165048" y="120685"/>
                      <a:pt x="172721" y="247420"/>
                      <a:pt x="176954" y="261178"/>
                    </a:cubicBezTo>
                    <a:cubicBezTo>
                      <a:pt x="181187" y="274936"/>
                      <a:pt x="184627" y="125712"/>
                      <a:pt x="189654" y="12941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94F0AB0F-F378-4565-BF0C-DDBD632A2901}"/>
                  </a:ext>
                </a:extLst>
              </p:cNvPr>
              <p:cNvSpPr/>
              <p:nvPr/>
            </p:nvSpPr>
            <p:spPr>
              <a:xfrm>
                <a:off x="3861594" y="4316145"/>
                <a:ext cx="259696" cy="476712"/>
              </a:xfrm>
              <a:custGeom>
                <a:avLst/>
                <a:gdLst>
                  <a:gd name="connsiteX0" fmla="*/ 215106 w 259696"/>
                  <a:gd name="connsiteY0" fmla="*/ 268 h 476712"/>
                  <a:gd name="connsiteX1" fmla="*/ 227806 w 259696"/>
                  <a:gd name="connsiteY1" fmla="*/ 205055 h 476712"/>
                  <a:gd name="connsiteX2" fmla="*/ 259556 w 259696"/>
                  <a:gd name="connsiteY2" fmla="*/ 320943 h 476712"/>
                  <a:gd name="connsiteX3" fmla="*/ 226219 w 259696"/>
                  <a:gd name="connsiteY3" fmla="*/ 363805 h 476712"/>
                  <a:gd name="connsiteX4" fmla="*/ 27781 w 259696"/>
                  <a:gd name="connsiteY4" fmla="*/ 476518 h 476712"/>
                  <a:gd name="connsiteX5" fmla="*/ 148431 w 259696"/>
                  <a:gd name="connsiteY5" fmla="*/ 390793 h 476712"/>
                  <a:gd name="connsiteX6" fmla="*/ 794 w 259696"/>
                  <a:gd name="connsiteY6" fmla="*/ 384443 h 476712"/>
                  <a:gd name="connsiteX7" fmla="*/ 227806 w 259696"/>
                  <a:gd name="connsiteY7" fmla="*/ 344755 h 476712"/>
                  <a:gd name="connsiteX8" fmla="*/ 172244 w 259696"/>
                  <a:gd name="connsiteY8" fmla="*/ 295543 h 476712"/>
                  <a:gd name="connsiteX9" fmla="*/ 153194 w 259696"/>
                  <a:gd name="connsiteY9" fmla="*/ 224105 h 476712"/>
                  <a:gd name="connsiteX10" fmla="*/ 210344 w 259696"/>
                  <a:gd name="connsiteY10" fmla="*/ 284430 h 476712"/>
                  <a:gd name="connsiteX11" fmla="*/ 208756 w 259696"/>
                  <a:gd name="connsiteY11" fmla="*/ 201880 h 476712"/>
                  <a:gd name="connsiteX12" fmla="*/ 208756 w 259696"/>
                  <a:gd name="connsiteY12" fmla="*/ 176480 h 476712"/>
                  <a:gd name="connsiteX13" fmla="*/ 234156 w 259696"/>
                  <a:gd name="connsiteY13" fmla="*/ 251093 h 476712"/>
                  <a:gd name="connsiteX14" fmla="*/ 215106 w 259696"/>
                  <a:gd name="connsiteY14" fmla="*/ 268 h 47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9696" h="476712">
                    <a:moveTo>
                      <a:pt x="215106" y="268"/>
                    </a:moveTo>
                    <a:cubicBezTo>
                      <a:pt x="214048" y="-7405"/>
                      <a:pt x="220398" y="151609"/>
                      <a:pt x="227806" y="205055"/>
                    </a:cubicBezTo>
                    <a:cubicBezTo>
                      <a:pt x="235214" y="258501"/>
                      <a:pt x="259821" y="294485"/>
                      <a:pt x="259556" y="320943"/>
                    </a:cubicBezTo>
                    <a:cubicBezTo>
                      <a:pt x="259292" y="347401"/>
                      <a:pt x="264848" y="337876"/>
                      <a:pt x="226219" y="363805"/>
                    </a:cubicBezTo>
                    <a:cubicBezTo>
                      <a:pt x="187590" y="389734"/>
                      <a:pt x="40746" y="472020"/>
                      <a:pt x="27781" y="476518"/>
                    </a:cubicBezTo>
                    <a:cubicBezTo>
                      <a:pt x="14816" y="481016"/>
                      <a:pt x="152929" y="406139"/>
                      <a:pt x="148431" y="390793"/>
                    </a:cubicBezTo>
                    <a:cubicBezTo>
                      <a:pt x="143933" y="375447"/>
                      <a:pt x="-12435" y="392116"/>
                      <a:pt x="794" y="384443"/>
                    </a:cubicBezTo>
                    <a:cubicBezTo>
                      <a:pt x="14023" y="376770"/>
                      <a:pt x="199231" y="359572"/>
                      <a:pt x="227806" y="344755"/>
                    </a:cubicBezTo>
                    <a:cubicBezTo>
                      <a:pt x="256381" y="329938"/>
                      <a:pt x="184679" y="315651"/>
                      <a:pt x="172244" y="295543"/>
                    </a:cubicBezTo>
                    <a:cubicBezTo>
                      <a:pt x="159809" y="275435"/>
                      <a:pt x="146844" y="225957"/>
                      <a:pt x="153194" y="224105"/>
                    </a:cubicBezTo>
                    <a:cubicBezTo>
                      <a:pt x="159544" y="222253"/>
                      <a:pt x="201084" y="288134"/>
                      <a:pt x="210344" y="284430"/>
                    </a:cubicBezTo>
                    <a:cubicBezTo>
                      <a:pt x="219604" y="280726"/>
                      <a:pt x="209021" y="219872"/>
                      <a:pt x="208756" y="201880"/>
                    </a:cubicBezTo>
                    <a:cubicBezTo>
                      <a:pt x="208491" y="183888"/>
                      <a:pt x="204523" y="168278"/>
                      <a:pt x="208756" y="176480"/>
                    </a:cubicBezTo>
                    <a:cubicBezTo>
                      <a:pt x="212989" y="184682"/>
                      <a:pt x="233891" y="277816"/>
                      <a:pt x="234156" y="251093"/>
                    </a:cubicBezTo>
                    <a:cubicBezTo>
                      <a:pt x="234421" y="224370"/>
                      <a:pt x="216164" y="7941"/>
                      <a:pt x="215106" y="26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477A4C3F-BF94-4EC1-A7AF-A33504D3D79E}"/>
                  </a:ext>
                </a:extLst>
              </p:cNvPr>
              <p:cNvSpPr/>
              <p:nvPr/>
            </p:nvSpPr>
            <p:spPr>
              <a:xfrm>
                <a:off x="2971718" y="3677853"/>
                <a:ext cx="618425" cy="265840"/>
              </a:xfrm>
              <a:custGeom>
                <a:avLst/>
                <a:gdLst>
                  <a:gd name="connsiteX0" fmla="*/ 74695 w 618425"/>
                  <a:gd name="connsiteY0" fmla="*/ 73410 h 265840"/>
                  <a:gd name="connsiteX1" fmla="*/ 349332 w 618425"/>
                  <a:gd name="connsiteY1" fmla="*/ 173422 h 265840"/>
                  <a:gd name="connsiteX2" fmla="*/ 223920 w 618425"/>
                  <a:gd name="connsiteY2" fmla="*/ 170247 h 265840"/>
                  <a:gd name="connsiteX3" fmla="*/ 558882 w 618425"/>
                  <a:gd name="connsiteY3" fmla="*/ 127385 h 265840"/>
                  <a:gd name="connsiteX4" fmla="*/ 435057 w 618425"/>
                  <a:gd name="connsiteY4" fmla="*/ 181360 h 265840"/>
                  <a:gd name="connsiteX5" fmla="*/ 617620 w 618425"/>
                  <a:gd name="connsiteY5" fmla="*/ 151197 h 265840"/>
                  <a:gd name="connsiteX6" fmla="*/ 347745 w 618425"/>
                  <a:gd name="connsiteY6" fmla="*/ 228985 h 265840"/>
                  <a:gd name="connsiteX7" fmla="*/ 171532 w 618425"/>
                  <a:gd name="connsiteY7" fmla="*/ 265497 h 265840"/>
                  <a:gd name="connsiteX8" fmla="*/ 336632 w 618425"/>
                  <a:gd name="connsiteY8" fmla="*/ 246447 h 265840"/>
                  <a:gd name="connsiteX9" fmla="*/ 154070 w 618425"/>
                  <a:gd name="connsiteY9" fmla="*/ 232160 h 265840"/>
                  <a:gd name="connsiteX10" fmla="*/ 82 w 618425"/>
                  <a:gd name="connsiteY10" fmla="*/ 385 h 265840"/>
                  <a:gd name="connsiteX11" fmla="*/ 131845 w 618425"/>
                  <a:gd name="connsiteY11" fmla="*/ 175010 h 265840"/>
                  <a:gd name="connsiteX12" fmla="*/ 74695 w 618425"/>
                  <a:gd name="connsiteY12" fmla="*/ 73410 h 2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8425" h="265840">
                    <a:moveTo>
                      <a:pt x="74695" y="73410"/>
                    </a:moveTo>
                    <a:cubicBezTo>
                      <a:pt x="110943" y="73145"/>
                      <a:pt x="324461" y="157283"/>
                      <a:pt x="349332" y="173422"/>
                    </a:cubicBezTo>
                    <a:cubicBezTo>
                      <a:pt x="374203" y="189561"/>
                      <a:pt x="188995" y="177920"/>
                      <a:pt x="223920" y="170247"/>
                    </a:cubicBezTo>
                    <a:cubicBezTo>
                      <a:pt x="258845" y="162574"/>
                      <a:pt x="523693" y="125533"/>
                      <a:pt x="558882" y="127385"/>
                    </a:cubicBezTo>
                    <a:cubicBezTo>
                      <a:pt x="594071" y="129237"/>
                      <a:pt x="425267" y="177391"/>
                      <a:pt x="435057" y="181360"/>
                    </a:cubicBezTo>
                    <a:cubicBezTo>
                      <a:pt x="444847" y="185329"/>
                      <a:pt x="632172" y="143259"/>
                      <a:pt x="617620" y="151197"/>
                    </a:cubicBezTo>
                    <a:cubicBezTo>
                      <a:pt x="603068" y="159135"/>
                      <a:pt x="422093" y="209935"/>
                      <a:pt x="347745" y="228985"/>
                    </a:cubicBezTo>
                    <a:cubicBezTo>
                      <a:pt x="273397" y="248035"/>
                      <a:pt x="173384" y="262587"/>
                      <a:pt x="171532" y="265497"/>
                    </a:cubicBezTo>
                    <a:cubicBezTo>
                      <a:pt x="169680" y="268407"/>
                      <a:pt x="339542" y="252003"/>
                      <a:pt x="336632" y="246447"/>
                    </a:cubicBezTo>
                    <a:cubicBezTo>
                      <a:pt x="333722" y="240891"/>
                      <a:pt x="210162" y="273170"/>
                      <a:pt x="154070" y="232160"/>
                    </a:cubicBezTo>
                    <a:cubicBezTo>
                      <a:pt x="97978" y="191150"/>
                      <a:pt x="3786" y="9910"/>
                      <a:pt x="82" y="385"/>
                    </a:cubicBezTo>
                    <a:cubicBezTo>
                      <a:pt x="-3622" y="-9140"/>
                      <a:pt x="118616" y="160723"/>
                      <a:pt x="131845" y="175010"/>
                    </a:cubicBezTo>
                    <a:cubicBezTo>
                      <a:pt x="145074" y="189298"/>
                      <a:pt x="38447" y="73675"/>
                      <a:pt x="74695" y="7341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B14E1EEB-FB3E-4487-A4D5-F9E05BD82667}"/>
                  </a:ext>
                </a:extLst>
              </p:cNvPr>
              <p:cNvSpPr/>
              <p:nvPr/>
            </p:nvSpPr>
            <p:spPr>
              <a:xfrm>
                <a:off x="3957437" y="3657409"/>
                <a:ext cx="936659" cy="338030"/>
              </a:xfrm>
              <a:custGeom>
                <a:avLst/>
                <a:gdLst>
                  <a:gd name="connsiteX0" fmla="*/ 83280 w 936659"/>
                  <a:gd name="connsiteY0" fmla="*/ 247841 h 338030"/>
                  <a:gd name="connsiteX1" fmla="*/ 449463 w 936659"/>
                  <a:gd name="connsiteY1" fmla="*/ 330391 h 338030"/>
                  <a:gd name="connsiteX2" fmla="*/ 174296 w 936659"/>
                  <a:gd name="connsiteY2" fmla="*/ 324041 h 338030"/>
                  <a:gd name="connsiteX3" fmla="*/ 608213 w 936659"/>
                  <a:gd name="connsiteY3" fmla="*/ 326158 h 338030"/>
                  <a:gd name="connsiteX4" fmla="*/ 934180 w 936659"/>
                  <a:gd name="connsiteY4" fmla="*/ 154708 h 338030"/>
                  <a:gd name="connsiteX5" fmla="*/ 750030 w 936659"/>
                  <a:gd name="connsiteY5" fmla="*/ 252074 h 338030"/>
                  <a:gd name="connsiteX6" fmla="*/ 597630 w 936659"/>
                  <a:gd name="connsiteY6" fmla="*/ 313458 h 338030"/>
                  <a:gd name="connsiteX7" fmla="*/ 745796 w 936659"/>
                  <a:gd name="connsiteY7" fmla="*/ 256308 h 338030"/>
                  <a:gd name="connsiteX8" fmla="*/ 428296 w 936659"/>
                  <a:gd name="connsiteY8" fmla="*/ 277474 h 338030"/>
                  <a:gd name="connsiteX9" fmla="*/ 180646 w 936659"/>
                  <a:gd name="connsiteY9" fmla="*/ 256308 h 338030"/>
                  <a:gd name="connsiteX10" fmla="*/ 180646 w 936659"/>
                  <a:gd name="connsiteY10" fmla="*/ 131424 h 338030"/>
                  <a:gd name="connsiteX11" fmla="*/ 239913 w 936659"/>
                  <a:gd name="connsiteY11" fmla="*/ 191 h 338030"/>
                  <a:gd name="connsiteX12" fmla="*/ 117146 w 936659"/>
                  <a:gd name="connsiteY12" fmla="*/ 108141 h 338030"/>
                  <a:gd name="connsiteX13" fmla="*/ 730 w 936659"/>
                  <a:gd name="connsiteY13" fmla="*/ 336741 h 338030"/>
                  <a:gd name="connsiteX14" fmla="*/ 174296 w 936659"/>
                  <a:gd name="connsiteY14" fmla="*/ 108141 h 338030"/>
                  <a:gd name="connsiteX15" fmla="*/ 83280 w 936659"/>
                  <a:gd name="connsiteY15" fmla="*/ 247841 h 338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36659" h="338030">
                    <a:moveTo>
                      <a:pt x="83280" y="247841"/>
                    </a:moveTo>
                    <a:cubicBezTo>
                      <a:pt x="129141" y="284883"/>
                      <a:pt x="434294" y="317691"/>
                      <a:pt x="449463" y="330391"/>
                    </a:cubicBezTo>
                    <a:cubicBezTo>
                      <a:pt x="464632" y="343091"/>
                      <a:pt x="147838" y="324747"/>
                      <a:pt x="174296" y="324041"/>
                    </a:cubicBezTo>
                    <a:cubicBezTo>
                      <a:pt x="200754" y="323336"/>
                      <a:pt x="481566" y="354380"/>
                      <a:pt x="608213" y="326158"/>
                    </a:cubicBezTo>
                    <a:cubicBezTo>
                      <a:pt x="734860" y="297936"/>
                      <a:pt x="934180" y="154708"/>
                      <a:pt x="934180" y="154708"/>
                    </a:cubicBezTo>
                    <a:cubicBezTo>
                      <a:pt x="957816" y="142361"/>
                      <a:pt x="806121" y="225616"/>
                      <a:pt x="750030" y="252074"/>
                    </a:cubicBezTo>
                    <a:cubicBezTo>
                      <a:pt x="693939" y="278532"/>
                      <a:pt x="598336" y="312752"/>
                      <a:pt x="597630" y="313458"/>
                    </a:cubicBezTo>
                    <a:cubicBezTo>
                      <a:pt x="596924" y="314164"/>
                      <a:pt x="774018" y="262305"/>
                      <a:pt x="745796" y="256308"/>
                    </a:cubicBezTo>
                    <a:cubicBezTo>
                      <a:pt x="717574" y="250311"/>
                      <a:pt x="522488" y="277474"/>
                      <a:pt x="428296" y="277474"/>
                    </a:cubicBezTo>
                    <a:cubicBezTo>
                      <a:pt x="334104" y="277474"/>
                      <a:pt x="221921" y="280650"/>
                      <a:pt x="180646" y="256308"/>
                    </a:cubicBezTo>
                    <a:cubicBezTo>
                      <a:pt x="139371" y="231966"/>
                      <a:pt x="170768" y="174110"/>
                      <a:pt x="180646" y="131424"/>
                    </a:cubicBezTo>
                    <a:cubicBezTo>
                      <a:pt x="190524" y="88738"/>
                      <a:pt x="250496" y="4071"/>
                      <a:pt x="239913" y="191"/>
                    </a:cubicBezTo>
                    <a:cubicBezTo>
                      <a:pt x="229330" y="-3689"/>
                      <a:pt x="157010" y="52049"/>
                      <a:pt x="117146" y="108141"/>
                    </a:cubicBezTo>
                    <a:cubicBezTo>
                      <a:pt x="77282" y="164233"/>
                      <a:pt x="-8795" y="336741"/>
                      <a:pt x="730" y="336741"/>
                    </a:cubicBezTo>
                    <a:cubicBezTo>
                      <a:pt x="10255" y="336741"/>
                      <a:pt x="159127" y="123663"/>
                      <a:pt x="174296" y="108141"/>
                    </a:cubicBezTo>
                    <a:cubicBezTo>
                      <a:pt x="189465" y="92619"/>
                      <a:pt x="37419" y="210799"/>
                      <a:pt x="83280" y="24784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B1FF8CB5-5DAE-414E-A6B8-C78CC1AA27E5}"/>
                  </a:ext>
                </a:extLst>
              </p:cNvPr>
              <p:cNvSpPr/>
              <p:nvPr/>
            </p:nvSpPr>
            <p:spPr>
              <a:xfrm>
                <a:off x="4755994" y="3873287"/>
                <a:ext cx="460910" cy="749537"/>
              </a:xfrm>
              <a:custGeom>
                <a:avLst/>
                <a:gdLst>
                  <a:gd name="connsiteX0" fmla="*/ 459473 w 460910"/>
                  <a:gd name="connsiteY0" fmla="*/ 213 h 749537"/>
                  <a:gd name="connsiteX1" fmla="*/ 158906 w 460910"/>
                  <a:gd name="connsiteY1" fmla="*/ 313480 h 749537"/>
                  <a:gd name="connsiteX2" fmla="*/ 315539 w 460910"/>
                  <a:gd name="connsiteY2" fmla="*/ 203413 h 749537"/>
                  <a:gd name="connsiteX3" fmla="*/ 14973 w 460910"/>
                  <a:gd name="connsiteY3" fmla="*/ 381213 h 749537"/>
                  <a:gd name="connsiteX4" fmla="*/ 197006 w 460910"/>
                  <a:gd name="connsiteY4" fmla="*/ 343113 h 749537"/>
                  <a:gd name="connsiteX5" fmla="*/ 201239 w 460910"/>
                  <a:gd name="connsiteY5" fmla="*/ 415080 h 749537"/>
                  <a:gd name="connsiteX6" fmla="*/ 175839 w 460910"/>
                  <a:gd name="connsiteY6" fmla="*/ 423546 h 749537"/>
                  <a:gd name="connsiteX7" fmla="*/ 247806 w 460910"/>
                  <a:gd name="connsiteY7" fmla="*/ 444713 h 749537"/>
                  <a:gd name="connsiteX8" fmla="*/ 383273 w 460910"/>
                  <a:gd name="connsiteY8" fmla="*/ 440480 h 749537"/>
                  <a:gd name="connsiteX9" fmla="*/ 14973 w 460910"/>
                  <a:gd name="connsiteY9" fmla="*/ 749513 h 749537"/>
                  <a:gd name="connsiteX10" fmla="*/ 273206 w 460910"/>
                  <a:gd name="connsiteY10" fmla="*/ 457413 h 749537"/>
                  <a:gd name="connsiteX11" fmla="*/ 218173 w 460910"/>
                  <a:gd name="connsiteY11" fmla="*/ 432013 h 749537"/>
                  <a:gd name="connsiteX12" fmla="*/ 150439 w 460910"/>
                  <a:gd name="connsiteY12" fmla="*/ 343113 h 749537"/>
                  <a:gd name="connsiteX13" fmla="*/ 10739 w 460910"/>
                  <a:gd name="connsiteY13" fmla="*/ 368513 h 749537"/>
                  <a:gd name="connsiteX14" fmla="*/ 459473 w 460910"/>
                  <a:gd name="connsiteY14" fmla="*/ 213 h 74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0910" h="749537">
                    <a:moveTo>
                      <a:pt x="459473" y="213"/>
                    </a:moveTo>
                    <a:cubicBezTo>
                      <a:pt x="484168" y="-8959"/>
                      <a:pt x="182895" y="279613"/>
                      <a:pt x="158906" y="313480"/>
                    </a:cubicBezTo>
                    <a:cubicBezTo>
                      <a:pt x="134917" y="347347"/>
                      <a:pt x="339528" y="192124"/>
                      <a:pt x="315539" y="203413"/>
                    </a:cubicBezTo>
                    <a:cubicBezTo>
                      <a:pt x="291550" y="214702"/>
                      <a:pt x="34728" y="357930"/>
                      <a:pt x="14973" y="381213"/>
                    </a:cubicBezTo>
                    <a:cubicBezTo>
                      <a:pt x="-4783" y="404496"/>
                      <a:pt x="165962" y="337469"/>
                      <a:pt x="197006" y="343113"/>
                    </a:cubicBezTo>
                    <a:cubicBezTo>
                      <a:pt x="228050" y="348758"/>
                      <a:pt x="204767" y="401675"/>
                      <a:pt x="201239" y="415080"/>
                    </a:cubicBezTo>
                    <a:cubicBezTo>
                      <a:pt x="197711" y="428485"/>
                      <a:pt x="168078" y="418607"/>
                      <a:pt x="175839" y="423546"/>
                    </a:cubicBezTo>
                    <a:cubicBezTo>
                      <a:pt x="183600" y="428485"/>
                      <a:pt x="213234" y="441891"/>
                      <a:pt x="247806" y="444713"/>
                    </a:cubicBezTo>
                    <a:cubicBezTo>
                      <a:pt x="282378" y="447535"/>
                      <a:pt x="422078" y="389680"/>
                      <a:pt x="383273" y="440480"/>
                    </a:cubicBezTo>
                    <a:cubicBezTo>
                      <a:pt x="344468" y="491280"/>
                      <a:pt x="33317" y="746691"/>
                      <a:pt x="14973" y="749513"/>
                    </a:cubicBezTo>
                    <a:cubicBezTo>
                      <a:pt x="-3372" y="752335"/>
                      <a:pt x="239339" y="510330"/>
                      <a:pt x="273206" y="457413"/>
                    </a:cubicBezTo>
                    <a:cubicBezTo>
                      <a:pt x="307073" y="404496"/>
                      <a:pt x="238634" y="451063"/>
                      <a:pt x="218173" y="432013"/>
                    </a:cubicBezTo>
                    <a:cubicBezTo>
                      <a:pt x="197712" y="412963"/>
                      <a:pt x="185011" y="353696"/>
                      <a:pt x="150439" y="343113"/>
                    </a:cubicBezTo>
                    <a:cubicBezTo>
                      <a:pt x="115867" y="332530"/>
                      <a:pt x="-42178" y="418608"/>
                      <a:pt x="10739" y="368513"/>
                    </a:cubicBezTo>
                    <a:cubicBezTo>
                      <a:pt x="63656" y="318418"/>
                      <a:pt x="434778" y="9385"/>
                      <a:pt x="459473" y="21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A703FE5A-D2F4-44D5-AB8B-4F8957B5B36A}"/>
                  </a:ext>
                </a:extLst>
              </p:cNvPr>
              <p:cNvSpPr/>
              <p:nvPr/>
            </p:nvSpPr>
            <p:spPr>
              <a:xfrm>
                <a:off x="3481918" y="4785970"/>
                <a:ext cx="420479" cy="182355"/>
              </a:xfrm>
              <a:custGeom>
                <a:avLst/>
                <a:gdLst>
                  <a:gd name="connsiteX0" fmla="*/ 204257 w 420479"/>
                  <a:gd name="connsiteY0" fmla="*/ 343 h 182355"/>
                  <a:gd name="connsiteX1" fmla="*/ 23282 w 420479"/>
                  <a:gd name="connsiteY1" fmla="*/ 140043 h 182355"/>
                  <a:gd name="connsiteX2" fmla="*/ 121707 w 420479"/>
                  <a:gd name="connsiteY2" fmla="*/ 73368 h 182355"/>
                  <a:gd name="connsiteX3" fmla="*/ 1057 w 420479"/>
                  <a:gd name="connsiteY3" fmla="*/ 162268 h 182355"/>
                  <a:gd name="connsiteX4" fmla="*/ 61382 w 420479"/>
                  <a:gd name="connsiteY4" fmla="*/ 138455 h 182355"/>
                  <a:gd name="connsiteX5" fmla="*/ 34395 w 420479"/>
                  <a:gd name="connsiteY5" fmla="*/ 162268 h 182355"/>
                  <a:gd name="connsiteX6" fmla="*/ 124882 w 420479"/>
                  <a:gd name="connsiteY6" fmla="*/ 146393 h 182355"/>
                  <a:gd name="connsiteX7" fmla="*/ 183620 w 420479"/>
                  <a:gd name="connsiteY7" fmla="*/ 147980 h 182355"/>
                  <a:gd name="connsiteX8" fmla="*/ 416982 w 420479"/>
                  <a:gd name="connsiteY8" fmla="*/ 178143 h 182355"/>
                  <a:gd name="connsiteX9" fmla="*/ 328082 w 420479"/>
                  <a:gd name="connsiteY9" fmla="*/ 178143 h 182355"/>
                  <a:gd name="connsiteX10" fmla="*/ 386820 w 420479"/>
                  <a:gd name="connsiteY10" fmla="*/ 179730 h 182355"/>
                  <a:gd name="connsiteX11" fmla="*/ 86782 w 420479"/>
                  <a:gd name="connsiteY11" fmla="*/ 138455 h 182355"/>
                  <a:gd name="connsiteX12" fmla="*/ 126470 w 420479"/>
                  <a:gd name="connsiteY12" fmla="*/ 122580 h 182355"/>
                  <a:gd name="connsiteX13" fmla="*/ 99482 w 420479"/>
                  <a:gd name="connsiteY13" fmla="*/ 117818 h 182355"/>
                  <a:gd name="connsiteX14" fmla="*/ 64557 w 420479"/>
                  <a:gd name="connsiteY14" fmla="*/ 119405 h 182355"/>
                  <a:gd name="connsiteX15" fmla="*/ 170920 w 420479"/>
                  <a:gd name="connsiteY15" fmla="*/ 74955 h 182355"/>
                  <a:gd name="connsiteX16" fmla="*/ 193145 w 420479"/>
                  <a:gd name="connsiteY16" fmla="*/ 63843 h 182355"/>
                  <a:gd name="connsiteX17" fmla="*/ 183620 w 420479"/>
                  <a:gd name="connsiteY17" fmla="*/ 98768 h 182355"/>
                  <a:gd name="connsiteX18" fmla="*/ 204257 w 420479"/>
                  <a:gd name="connsiteY18" fmla="*/ 343 h 182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479" h="182355">
                    <a:moveTo>
                      <a:pt x="204257" y="343"/>
                    </a:moveTo>
                    <a:cubicBezTo>
                      <a:pt x="177534" y="7222"/>
                      <a:pt x="37040" y="127872"/>
                      <a:pt x="23282" y="140043"/>
                    </a:cubicBezTo>
                    <a:cubicBezTo>
                      <a:pt x="9524" y="152214"/>
                      <a:pt x="125411" y="69664"/>
                      <a:pt x="121707" y="73368"/>
                    </a:cubicBezTo>
                    <a:cubicBezTo>
                      <a:pt x="118003" y="77072"/>
                      <a:pt x="11111" y="151420"/>
                      <a:pt x="1057" y="162268"/>
                    </a:cubicBezTo>
                    <a:cubicBezTo>
                      <a:pt x="-8997" y="173116"/>
                      <a:pt x="55826" y="138455"/>
                      <a:pt x="61382" y="138455"/>
                    </a:cubicBezTo>
                    <a:cubicBezTo>
                      <a:pt x="66938" y="138455"/>
                      <a:pt x="23812" y="160945"/>
                      <a:pt x="34395" y="162268"/>
                    </a:cubicBezTo>
                    <a:cubicBezTo>
                      <a:pt x="44978" y="163591"/>
                      <a:pt x="100011" y="148774"/>
                      <a:pt x="124882" y="146393"/>
                    </a:cubicBezTo>
                    <a:cubicBezTo>
                      <a:pt x="149753" y="144012"/>
                      <a:pt x="134937" y="142688"/>
                      <a:pt x="183620" y="147980"/>
                    </a:cubicBezTo>
                    <a:cubicBezTo>
                      <a:pt x="232303" y="153272"/>
                      <a:pt x="392905" y="173116"/>
                      <a:pt x="416982" y="178143"/>
                    </a:cubicBezTo>
                    <a:cubicBezTo>
                      <a:pt x="441059" y="183170"/>
                      <a:pt x="333109" y="177879"/>
                      <a:pt x="328082" y="178143"/>
                    </a:cubicBezTo>
                    <a:cubicBezTo>
                      <a:pt x="323055" y="178408"/>
                      <a:pt x="427037" y="186345"/>
                      <a:pt x="386820" y="179730"/>
                    </a:cubicBezTo>
                    <a:cubicBezTo>
                      <a:pt x="346603" y="173115"/>
                      <a:pt x="130174" y="147980"/>
                      <a:pt x="86782" y="138455"/>
                    </a:cubicBezTo>
                    <a:cubicBezTo>
                      <a:pt x="43390" y="128930"/>
                      <a:pt x="124353" y="126020"/>
                      <a:pt x="126470" y="122580"/>
                    </a:cubicBezTo>
                    <a:cubicBezTo>
                      <a:pt x="128587" y="119141"/>
                      <a:pt x="109801" y="118347"/>
                      <a:pt x="99482" y="117818"/>
                    </a:cubicBezTo>
                    <a:cubicBezTo>
                      <a:pt x="89163" y="117289"/>
                      <a:pt x="52651" y="126549"/>
                      <a:pt x="64557" y="119405"/>
                    </a:cubicBezTo>
                    <a:cubicBezTo>
                      <a:pt x="76463" y="112261"/>
                      <a:pt x="149489" y="84215"/>
                      <a:pt x="170920" y="74955"/>
                    </a:cubicBezTo>
                    <a:cubicBezTo>
                      <a:pt x="192351" y="65695"/>
                      <a:pt x="191028" y="59874"/>
                      <a:pt x="193145" y="63843"/>
                    </a:cubicBezTo>
                    <a:cubicBezTo>
                      <a:pt x="195262" y="67812"/>
                      <a:pt x="182033" y="105383"/>
                      <a:pt x="183620" y="98768"/>
                    </a:cubicBezTo>
                    <a:cubicBezTo>
                      <a:pt x="185207" y="92153"/>
                      <a:pt x="230980" y="-6536"/>
                      <a:pt x="204257" y="34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EFC6B4DD-EFB1-42BB-927B-ACD6ABB26077}"/>
                  </a:ext>
                </a:extLst>
              </p:cNvPr>
              <p:cNvSpPr/>
              <p:nvPr/>
            </p:nvSpPr>
            <p:spPr>
              <a:xfrm>
                <a:off x="3735344" y="4759049"/>
                <a:ext cx="353359" cy="235285"/>
              </a:xfrm>
              <a:custGeom>
                <a:avLst/>
                <a:gdLst>
                  <a:gd name="connsiteX0" fmla="*/ 60369 w 353359"/>
                  <a:gd name="connsiteY0" fmla="*/ 276 h 235285"/>
                  <a:gd name="connsiteX1" fmla="*/ 131806 w 353359"/>
                  <a:gd name="connsiteY1" fmla="*/ 139976 h 235285"/>
                  <a:gd name="connsiteX2" fmla="*/ 138156 w 353359"/>
                  <a:gd name="connsiteY2" fmla="*/ 141564 h 235285"/>
                  <a:gd name="connsiteX3" fmla="*/ 136569 w 353359"/>
                  <a:gd name="connsiteY3" fmla="*/ 160614 h 235285"/>
                  <a:gd name="connsiteX4" fmla="*/ 44 w 353359"/>
                  <a:gd name="connsiteY4" fmla="*/ 211414 h 235285"/>
                  <a:gd name="connsiteX5" fmla="*/ 152444 w 353359"/>
                  <a:gd name="connsiteY5" fmla="*/ 211414 h 235285"/>
                  <a:gd name="connsiteX6" fmla="*/ 352469 w 353359"/>
                  <a:gd name="connsiteY6" fmla="*/ 235226 h 235285"/>
                  <a:gd name="connsiteX7" fmla="*/ 68306 w 353359"/>
                  <a:gd name="connsiteY7" fmla="*/ 203476 h 235285"/>
                  <a:gd name="connsiteX8" fmla="*/ 81006 w 353359"/>
                  <a:gd name="connsiteY8" fmla="*/ 195539 h 235285"/>
                  <a:gd name="connsiteX9" fmla="*/ 169906 w 353359"/>
                  <a:gd name="connsiteY9" fmla="*/ 152676 h 235285"/>
                  <a:gd name="connsiteX10" fmla="*/ 142919 w 353359"/>
                  <a:gd name="connsiteY10" fmla="*/ 105051 h 235285"/>
                  <a:gd name="connsiteX11" fmla="*/ 60369 w 353359"/>
                  <a:gd name="connsiteY11" fmla="*/ 276 h 23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359" h="235285">
                    <a:moveTo>
                      <a:pt x="60369" y="276"/>
                    </a:moveTo>
                    <a:cubicBezTo>
                      <a:pt x="58517" y="6097"/>
                      <a:pt x="118842" y="116428"/>
                      <a:pt x="131806" y="139976"/>
                    </a:cubicBezTo>
                    <a:cubicBezTo>
                      <a:pt x="144770" y="163524"/>
                      <a:pt x="137362" y="138124"/>
                      <a:pt x="138156" y="141564"/>
                    </a:cubicBezTo>
                    <a:cubicBezTo>
                      <a:pt x="138950" y="145004"/>
                      <a:pt x="159588" y="148972"/>
                      <a:pt x="136569" y="160614"/>
                    </a:cubicBezTo>
                    <a:cubicBezTo>
                      <a:pt x="113550" y="172256"/>
                      <a:pt x="-2602" y="202947"/>
                      <a:pt x="44" y="211414"/>
                    </a:cubicBezTo>
                    <a:cubicBezTo>
                      <a:pt x="2690" y="219881"/>
                      <a:pt x="93707" y="207445"/>
                      <a:pt x="152444" y="211414"/>
                    </a:cubicBezTo>
                    <a:cubicBezTo>
                      <a:pt x="211182" y="215383"/>
                      <a:pt x="366492" y="236549"/>
                      <a:pt x="352469" y="235226"/>
                    </a:cubicBezTo>
                    <a:cubicBezTo>
                      <a:pt x="338446" y="233903"/>
                      <a:pt x="113550" y="210090"/>
                      <a:pt x="68306" y="203476"/>
                    </a:cubicBezTo>
                    <a:cubicBezTo>
                      <a:pt x="23062" y="196862"/>
                      <a:pt x="64073" y="204006"/>
                      <a:pt x="81006" y="195539"/>
                    </a:cubicBezTo>
                    <a:cubicBezTo>
                      <a:pt x="97939" y="187072"/>
                      <a:pt x="159587" y="167757"/>
                      <a:pt x="169906" y="152676"/>
                    </a:cubicBezTo>
                    <a:cubicBezTo>
                      <a:pt x="180225" y="137595"/>
                      <a:pt x="158000" y="127805"/>
                      <a:pt x="142919" y="105051"/>
                    </a:cubicBezTo>
                    <a:cubicBezTo>
                      <a:pt x="127838" y="82297"/>
                      <a:pt x="62221" y="-5545"/>
                      <a:pt x="60369" y="27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6E485025-621C-4BBA-8A26-961C37CE277C}"/>
                  </a:ext>
                </a:extLst>
              </p:cNvPr>
              <p:cNvSpPr/>
              <p:nvPr/>
            </p:nvSpPr>
            <p:spPr>
              <a:xfrm>
                <a:off x="3384212" y="4841723"/>
                <a:ext cx="561282" cy="519275"/>
              </a:xfrm>
              <a:custGeom>
                <a:avLst/>
                <a:gdLst>
                  <a:gd name="connsiteX0" fmla="*/ 133688 w 561282"/>
                  <a:gd name="connsiteY0" fmla="*/ 214465 h 519275"/>
                  <a:gd name="connsiteX1" fmla="*/ 259101 w 561282"/>
                  <a:gd name="connsiteY1" fmla="*/ 431952 h 519275"/>
                  <a:gd name="connsiteX2" fmla="*/ 238463 w 561282"/>
                  <a:gd name="connsiteY2" fmla="*/ 376390 h 519275"/>
                  <a:gd name="connsiteX3" fmla="*/ 348001 w 561282"/>
                  <a:gd name="connsiteY3" fmla="*/ 474815 h 519275"/>
                  <a:gd name="connsiteX4" fmla="*/ 354351 w 561282"/>
                  <a:gd name="connsiteY4" fmla="*/ 465290 h 519275"/>
                  <a:gd name="connsiteX5" fmla="*/ 560726 w 561282"/>
                  <a:gd name="connsiteY5" fmla="*/ 493865 h 519275"/>
                  <a:gd name="connsiteX6" fmla="*/ 282913 w 561282"/>
                  <a:gd name="connsiteY6" fmla="*/ 481165 h 519275"/>
                  <a:gd name="connsiteX7" fmla="*/ 535326 w 561282"/>
                  <a:gd name="connsiteY7" fmla="*/ 519265 h 519275"/>
                  <a:gd name="connsiteX8" fmla="*/ 273388 w 561282"/>
                  <a:gd name="connsiteY8" fmla="*/ 482752 h 519275"/>
                  <a:gd name="connsiteX9" fmla="*/ 165438 w 561282"/>
                  <a:gd name="connsiteY9" fmla="*/ 327177 h 519275"/>
                  <a:gd name="connsiteX10" fmla="*/ 1926 w 561282"/>
                  <a:gd name="connsiteY10" fmla="*/ 6502 h 519275"/>
                  <a:gd name="connsiteX11" fmla="*/ 84476 w 561282"/>
                  <a:gd name="connsiteY11" fmla="*/ 138265 h 519275"/>
                  <a:gd name="connsiteX12" fmla="*/ 214651 w 561282"/>
                  <a:gd name="connsiteY12" fmla="*/ 451002 h 519275"/>
                  <a:gd name="connsiteX13" fmla="*/ 133688 w 561282"/>
                  <a:gd name="connsiteY13" fmla="*/ 214465 h 5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1282" h="519275">
                    <a:moveTo>
                      <a:pt x="133688" y="214465"/>
                    </a:moveTo>
                    <a:cubicBezTo>
                      <a:pt x="141096" y="211290"/>
                      <a:pt x="241638" y="404964"/>
                      <a:pt x="259101" y="431952"/>
                    </a:cubicBezTo>
                    <a:cubicBezTo>
                      <a:pt x="276564" y="458940"/>
                      <a:pt x="223646" y="369246"/>
                      <a:pt x="238463" y="376390"/>
                    </a:cubicBezTo>
                    <a:cubicBezTo>
                      <a:pt x="253280" y="383534"/>
                      <a:pt x="328686" y="459998"/>
                      <a:pt x="348001" y="474815"/>
                    </a:cubicBezTo>
                    <a:cubicBezTo>
                      <a:pt x="367316" y="489632"/>
                      <a:pt x="318897" y="462115"/>
                      <a:pt x="354351" y="465290"/>
                    </a:cubicBezTo>
                    <a:cubicBezTo>
                      <a:pt x="389805" y="468465"/>
                      <a:pt x="572632" y="491219"/>
                      <a:pt x="560726" y="493865"/>
                    </a:cubicBezTo>
                    <a:cubicBezTo>
                      <a:pt x="548820" y="496511"/>
                      <a:pt x="287146" y="476932"/>
                      <a:pt x="282913" y="481165"/>
                    </a:cubicBezTo>
                    <a:cubicBezTo>
                      <a:pt x="278680" y="485398"/>
                      <a:pt x="536913" y="519001"/>
                      <a:pt x="535326" y="519265"/>
                    </a:cubicBezTo>
                    <a:cubicBezTo>
                      <a:pt x="533739" y="519529"/>
                      <a:pt x="335036" y="514767"/>
                      <a:pt x="273388" y="482752"/>
                    </a:cubicBezTo>
                    <a:cubicBezTo>
                      <a:pt x="211740" y="450737"/>
                      <a:pt x="210682" y="406552"/>
                      <a:pt x="165438" y="327177"/>
                    </a:cubicBezTo>
                    <a:cubicBezTo>
                      <a:pt x="120194" y="247802"/>
                      <a:pt x="15420" y="37987"/>
                      <a:pt x="1926" y="6502"/>
                    </a:cubicBezTo>
                    <a:cubicBezTo>
                      <a:pt x="-11568" y="-24983"/>
                      <a:pt x="49022" y="64182"/>
                      <a:pt x="84476" y="138265"/>
                    </a:cubicBezTo>
                    <a:cubicBezTo>
                      <a:pt x="119930" y="212348"/>
                      <a:pt x="203274" y="433275"/>
                      <a:pt x="214651" y="451002"/>
                    </a:cubicBezTo>
                    <a:cubicBezTo>
                      <a:pt x="226028" y="468729"/>
                      <a:pt x="126280" y="217640"/>
                      <a:pt x="133688" y="21446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B3D3A58C-0E52-40B9-80B4-9D519EEF2E80}"/>
                  </a:ext>
                </a:extLst>
              </p:cNvPr>
              <p:cNvSpPr/>
              <p:nvPr/>
            </p:nvSpPr>
            <p:spPr>
              <a:xfrm>
                <a:off x="3372444" y="4835738"/>
                <a:ext cx="897999" cy="522234"/>
              </a:xfrm>
              <a:custGeom>
                <a:avLst/>
                <a:gdLst>
                  <a:gd name="connsiteX0" fmla="*/ 120056 w 897999"/>
                  <a:gd name="connsiteY0" fmla="*/ 144250 h 522234"/>
                  <a:gd name="connsiteX1" fmla="*/ 191494 w 897999"/>
                  <a:gd name="connsiteY1" fmla="*/ 309350 h 522234"/>
                  <a:gd name="connsiteX2" fmla="*/ 207369 w 897999"/>
                  <a:gd name="connsiteY2" fmla="*/ 341100 h 522234"/>
                  <a:gd name="connsiteX3" fmla="*/ 324844 w 897999"/>
                  <a:gd name="connsiteY3" fmla="*/ 458575 h 522234"/>
                  <a:gd name="connsiteX4" fmla="*/ 324844 w 897999"/>
                  <a:gd name="connsiteY4" fmla="*/ 461750 h 522234"/>
                  <a:gd name="connsiteX5" fmla="*/ 496294 w 897999"/>
                  <a:gd name="connsiteY5" fmla="*/ 517312 h 522234"/>
                  <a:gd name="connsiteX6" fmla="*/ 656631 w 897999"/>
                  <a:gd name="connsiteY6" fmla="*/ 461750 h 522234"/>
                  <a:gd name="connsiteX7" fmla="*/ 440731 w 897999"/>
                  <a:gd name="connsiteY7" fmla="*/ 493500 h 522234"/>
                  <a:gd name="connsiteX8" fmla="*/ 813794 w 897999"/>
                  <a:gd name="connsiteY8" fmla="*/ 391900 h 522234"/>
                  <a:gd name="connsiteX9" fmla="*/ 891581 w 897999"/>
                  <a:gd name="connsiteY9" fmla="*/ 356975 h 522234"/>
                  <a:gd name="connsiteX10" fmla="*/ 701081 w 897999"/>
                  <a:gd name="connsiteY10" fmla="*/ 461750 h 522234"/>
                  <a:gd name="connsiteX11" fmla="*/ 467719 w 897999"/>
                  <a:gd name="connsiteY11" fmla="*/ 522075 h 522234"/>
                  <a:gd name="connsiteX12" fmla="*/ 348656 w 897999"/>
                  <a:gd name="connsiteY12" fmla="*/ 477625 h 522234"/>
                  <a:gd name="connsiteX13" fmla="*/ 248644 w 897999"/>
                  <a:gd name="connsiteY13" fmla="*/ 425237 h 522234"/>
                  <a:gd name="connsiteX14" fmla="*/ 4169 w 897999"/>
                  <a:gd name="connsiteY14" fmla="*/ 9312 h 522234"/>
                  <a:gd name="connsiteX15" fmla="*/ 120056 w 897999"/>
                  <a:gd name="connsiteY15" fmla="*/ 144250 h 52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7999" h="522234">
                    <a:moveTo>
                      <a:pt x="120056" y="144250"/>
                    </a:moveTo>
                    <a:cubicBezTo>
                      <a:pt x="151277" y="194256"/>
                      <a:pt x="176942" y="276542"/>
                      <a:pt x="191494" y="309350"/>
                    </a:cubicBezTo>
                    <a:cubicBezTo>
                      <a:pt x="206046" y="342158"/>
                      <a:pt x="185144" y="316229"/>
                      <a:pt x="207369" y="341100"/>
                    </a:cubicBezTo>
                    <a:cubicBezTo>
                      <a:pt x="229594" y="365971"/>
                      <a:pt x="305265" y="438467"/>
                      <a:pt x="324844" y="458575"/>
                    </a:cubicBezTo>
                    <a:cubicBezTo>
                      <a:pt x="344423" y="478683"/>
                      <a:pt x="296269" y="451961"/>
                      <a:pt x="324844" y="461750"/>
                    </a:cubicBezTo>
                    <a:cubicBezTo>
                      <a:pt x="353419" y="471539"/>
                      <a:pt x="440996" y="517312"/>
                      <a:pt x="496294" y="517312"/>
                    </a:cubicBezTo>
                    <a:cubicBezTo>
                      <a:pt x="551592" y="517312"/>
                      <a:pt x="665892" y="465719"/>
                      <a:pt x="656631" y="461750"/>
                    </a:cubicBezTo>
                    <a:cubicBezTo>
                      <a:pt x="647371" y="457781"/>
                      <a:pt x="414537" y="505142"/>
                      <a:pt x="440731" y="493500"/>
                    </a:cubicBezTo>
                    <a:cubicBezTo>
                      <a:pt x="466925" y="481858"/>
                      <a:pt x="738652" y="414654"/>
                      <a:pt x="813794" y="391900"/>
                    </a:cubicBezTo>
                    <a:cubicBezTo>
                      <a:pt x="888936" y="369146"/>
                      <a:pt x="910366" y="345333"/>
                      <a:pt x="891581" y="356975"/>
                    </a:cubicBezTo>
                    <a:cubicBezTo>
                      <a:pt x="872796" y="368617"/>
                      <a:pt x="771725" y="434233"/>
                      <a:pt x="701081" y="461750"/>
                    </a:cubicBezTo>
                    <a:cubicBezTo>
                      <a:pt x="630437" y="489267"/>
                      <a:pt x="526456" y="519429"/>
                      <a:pt x="467719" y="522075"/>
                    </a:cubicBezTo>
                    <a:cubicBezTo>
                      <a:pt x="408982" y="524721"/>
                      <a:pt x="385169" y="493765"/>
                      <a:pt x="348656" y="477625"/>
                    </a:cubicBezTo>
                    <a:cubicBezTo>
                      <a:pt x="312143" y="461485"/>
                      <a:pt x="306058" y="503289"/>
                      <a:pt x="248644" y="425237"/>
                    </a:cubicBezTo>
                    <a:cubicBezTo>
                      <a:pt x="191230" y="347185"/>
                      <a:pt x="31156" y="54291"/>
                      <a:pt x="4169" y="9312"/>
                    </a:cubicBezTo>
                    <a:cubicBezTo>
                      <a:pt x="-22818" y="-35667"/>
                      <a:pt x="88835" y="94244"/>
                      <a:pt x="120056" y="14425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CDDC63BE-8057-46E0-9716-A70992ED966B}"/>
                  </a:ext>
                </a:extLst>
              </p:cNvPr>
              <p:cNvSpPr/>
              <p:nvPr/>
            </p:nvSpPr>
            <p:spPr>
              <a:xfrm>
                <a:off x="3563005" y="5122333"/>
                <a:ext cx="1472545" cy="544308"/>
              </a:xfrm>
              <a:custGeom>
                <a:avLst/>
                <a:gdLst>
                  <a:gd name="connsiteX0" fmla="*/ 141162 w 1572247"/>
                  <a:gd name="connsiteY0" fmla="*/ 586787 h 805402"/>
                  <a:gd name="connsiteX1" fmla="*/ 196195 w 1572247"/>
                  <a:gd name="connsiteY1" fmla="*/ 618537 h 805402"/>
                  <a:gd name="connsiteX2" fmla="*/ 507345 w 1572247"/>
                  <a:gd name="connsiteY2" fmla="*/ 722254 h 805402"/>
                  <a:gd name="connsiteX3" fmla="*/ 242762 w 1572247"/>
                  <a:gd name="connsiteY3" fmla="*/ 720137 h 805402"/>
                  <a:gd name="connsiteX4" fmla="*/ 579312 w 1572247"/>
                  <a:gd name="connsiteY4" fmla="*/ 743420 h 805402"/>
                  <a:gd name="connsiteX5" fmla="*/ 867178 w 1572247"/>
                  <a:gd name="connsiteY5" fmla="*/ 584670 h 805402"/>
                  <a:gd name="connsiteX6" fmla="*/ 776162 w 1572247"/>
                  <a:gd name="connsiteY6" fmla="*/ 601604 h 805402"/>
                  <a:gd name="connsiteX7" fmla="*/ 1555095 w 1572247"/>
                  <a:gd name="connsiteY7" fmla="*/ 4704 h 805402"/>
                  <a:gd name="connsiteX8" fmla="*/ 1313795 w 1572247"/>
                  <a:gd name="connsiteY8" fmla="*/ 330670 h 805402"/>
                  <a:gd name="connsiteX9" fmla="*/ 1301095 w 1572247"/>
                  <a:gd name="connsiteY9" fmla="*/ 474604 h 805402"/>
                  <a:gd name="connsiteX10" fmla="*/ 1455612 w 1572247"/>
                  <a:gd name="connsiteY10" fmla="*/ 262937 h 805402"/>
                  <a:gd name="connsiteX11" fmla="*/ 981478 w 1572247"/>
                  <a:gd name="connsiteY11" fmla="*/ 682037 h 805402"/>
                  <a:gd name="connsiteX12" fmla="*/ 708428 w 1572247"/>
                  <a:gd name="connsiteY12" fmla="*/ 800570 h 805402"/>
                  <a:gd name="connsiteX13" fmla="*/ 405745 w 1572247"/>
                  <a:gd name="connsiteY13" fmla="*/ 775170 h 805402"/>
                  <a:gd name="connsiteX14" fmla="*/ 329545 w 1572247"/>
                  <a:gd name="connsiteY14" fmla="*/ 802687 h 805402"/>
                  <a:gd name="connsiteX15" fmla="*/ 230062 w 1572247"/>
                  <a:gd name="connsiteY15" fmla="*/ 694737 h 805402"/>
                  <a:gd name="connsiteX16" fmla="*/ 1462 w 1572247"/>
                  <a:gd name="connsiteY16" fmla="*/ 408987 h 805402"/>
                  <a:gd name="connsiteX17" fmla="*/ 141162 w 1572247"/>
                  <a:gd name="connsiteY17" fmla="*/ 586787 h 80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2247" h="805402">
                    <a:moveTo>
                      <a:pt x="141162" y="586787"/>
                    </a:moveTo>
                    <a:cubicBezTo>
                      <a:pt x="173618" y="621712"/>
                      <a:pt x="135164" y="595959"/>
                      <a:pt x="196195" y="618537"/>
                    </a:cubicBezTo>
                    <a:cubicBezTo>
                      <a:pt x="257226" y="641115"/>
                      <a:pt x="499584" y="705321"/>
                      <a:pt x="507345" y="722254"/>
                    </a:cubicBezTo>
                    <a:cubicBezTo>
                      <a:pt x="515106" y="739187"/>
                      <a:pt x="230768" y="716609"/>
                      <a:pt x="242762" y="720137"/>
                    </a:cubicBezTo>
                    <a:cubicBezTo>
                      <a:pt x="254756" y="723665"/>
                      <a:pt x="475243" y="765998"/>
                      <a:pt x="579312" y="743420"/>
                    </a:cubicBezTo>
                    <a:cubicBezTo>
                      <a:pt x="683381" y="720842"/>
                      <a:pt x="834370" y="608306"/>
                      <a:pt x="867178" y="584670"/>
                    </a:cubicBezTo>
                    <a:cubicBezTo>
                      <a:pt x="899986" y="561034"/>
                      <a:pt x="661509" y="698265"/>
                      <a:pt x="776162" y="601604"/>
                    </a:cubicBezTo>
                    <a:cubicBezTo>
                      <a:pt x="890815" y="504943"/>
                      <a:pt x="1465490" y="49860"/>
                      <a:pt x="1555095" y="4704"/>
                    </a:cubicBezTo>
                    <a:cubicBezTo>
                      <a:pt x="1644700" y="-40452"/>
                      <a:pt x="1356128" y="252353"/>
                      <a:pt x="1313795" y="330670"/>
                    </a:cubicBezTo>
                    <a:cubicBezTo>
                      <a:pt x="1271462" y="408987"/>
                      <a:pt x="1277459" y="485893"/>
                      <a:pt x="1301095" y="474604"/>
                    </a:cubicBezTo>
                    <a:cubicBezTo>
                      <a:pt x="1324731" y="463315"/>
                      <a:pt x="1508882" y="228365"/>
                      <a:pt x="1455612" y="262937"/>
                    </a:cubicBezTo>
                    <a:cubicBezTo>
                      <a:pt x="1402343" y="297509"/>
                      <a:pt x="1106009" y="592432"/>
                      <a:pt x="981478" y="682037"/>
                    </a:cubicBezTo>
                    <a:cubicBezTo>
                      <a:pt x="856947" y="771642"/>
                      <a:pt x="804383" y="785048"/>
                      <a:pt x="708428" y="800570"/>
                    </a:cubicBezTo>
                    <a:cubicBezTo>
                      <a:pt x="612473" y="816092"/>
                      <a:pt x="468892" y="774817"/>
                      <a:pt x="405745" y="775170"/>
                    </a:cubicBezTo>
                    <a:cubicBezTo>
                      <a:pt x="342598" y="775523"/>
                      <a:pt x="358826" y="816093"/>
                      <a:pt x="329545" y="802687"/>
                    </a:cubicBezTo>
                    <a:cubicBezTo>
                      <a:pt x="300264" y="789281"/>
                      <a:pt x="284742" y="760354"/>
                      <a:pt x="230062" y="694737"/>
                    </a:cubicBezTo>
                    <a:cubicBezTo>
                      <a:pt x="175382" y="629120"/>
                      <a:pt x="17690" y="426626"/>
                      <a:pt x="1462" y="408987"/>
                    </a:cubicBezTo>
                    <a:cubicBezTo>
                      <a:pt x="-14766" y="391348"/>
                      <a:pt x="108706" y="551862"/>
                      <a:pt x="141162" y="58678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582DEF7C-13C5-4C84-B9EC-C58B38D7A2F4}"/>
                  </a:ext>
                </a:extLst>
              </p:cNvPr>
              <p:cNvSpPr/>
              <p:nvPr/>
            </p:nvSpPr>
            <p:spPr>
              <a:xfrm>
                <a:off x="4073327" y="3592119"/>
                <a:ext cx="659639" cy="255983"/>
              </a:xfrm>
              <a:custGeom>
                <a:avLst/>
                <a:gdLst>
                  <a:gd name="connsiteX0" fmla="*/ 5490 w 659639"/>
                  <a:gd name="connsiteY0" fmla="*/ 255981 h 255983"/>
                  <a:gd name="connsiteX1" fmla="*/ 312406 w 659639"/>
                  <a:gd name="connsiteY1" fmla="*/ 73948 h 255983"/>
                  <a:gd name="connsiteX2" fmla="*/ 193873 w 659639"/>
                  <a:gd name="connsiteY2" fmla="*/ 103581 h 255983"/>
                  <a:gd name="connsiteX3" fmla="*/ 405540 w 659639"/>
                  <a:gd name="connsiteY3" fmla="*/ 97231 h 255983"/>
                  <a:gd name="connsiteX4" fmla="*/ 536773 w 659639"/>
                  <a:gd name="connsiteY4" fmla="*/ 150148 h 255983"/>
                  <a:gd name="connsiteX5" fmla="*/ 511373 w 659639"/>
                  <a:gd name="connsiteY5" fmla="*/ 131098 h 255983"/>
                  <a:gd name="connsiteX6" fmla="*/ 659540 w 659639"/>
                  <a:gd name="connsiteY6" fmla="*/ 213648 h 255983"/>
                  <a:gd name="connsiteX7" fmla="*/ 485973 w 659639"/>
                  <a:gd name="connsiteY7" fmla="*/ 84531 h 255983"/>
                  <a:gd name="connsiteX8" fmla="*/ 352623 w 659639"/>
                  <a:gd name="connsiteY8" fmla="*/ 54898 h 255983"/>
                  <a:gd name="connsiteX9" fmla="*/ 215040 w 659639"/>
                  <a:gd name="connsiteY9" fmla="*/ 65481 h 255983"/>
                  <a:gd name="connsiteX10" fmla="*/ 312406 w 659639"/>
                  <a:gd name="connsiteY10" fmla="*/ 6214 h 255983"/>
                  <a:gd name="connsiteX11" fmla="*/ 208690 w 659639"/>
                  <a:gd name="connsiteY11" fmla="*/ 21031 h 255983"/>
                  <a:gd name="connsiteX12" fmla="*/ 225623 w 659639"/>
                  <a:gd name="connsiteY12" fmla="*/ 1981 h 255983"/>
                  <a:gd name="connsiteX13" fmla="*/ 124023 w 659639"/>
                  <a:gd name="connsiteY13" fmla="*/ 78181 h 255983"/>
                  <a:gd name="connsiteX14" fmla="*/ 5490 w 659639"/>
                  <a:gd name="connsiteY14" fmla="*/ 255981 h 25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9639" h="255983">
                    <a:moveTo>
                      <a:pt x="5490" y="255981"/>
                    </a:moveTo>
                    <a:cubicBezTo>
                      <a:pt x="36887" y="255276"/>
                      <a:pt x="281009" y="99348"/>
                      <a:pt x="312406" y="73948"/>
                    </a:cubicBezTo>
                    <a:cubicBezTo>
                      <a:pt x="343803" y="48548"/>
                      <a:pt x="178351" y="99700"/>
                      <a:pt x="193873" y="103581"/>
                    </a:cubicBezTo>
                    <a:cubicBezTo>
                      <a:pt x="209395" y="107461"/>
                      <a:pt x="348390" y="89470"/>
                      <a:pt x="405540" y="97231"/>
                    </a:cubicBezTo>
                    <a:cubicBezTo>
                      <a:pt x="462690" y="104992"/>
                      <a:pt x="519134" y="144503"/>
                      <a:pt x="536773" y="150148"/>
                    </a:cubicBezTo>
                    <a:cubicBezTo>
                      <a:pt x="554412" y="155792"/>
                      <a:pt x="490912" y="120515"/>
                      <a:pt x="511373" y="131098"/>
                    </a:cubicBezTo>
                    <a:cubicBezTo>
                      <a:pt x="531834" y="141681"/>
                      <a:pt x="663773" y="221409"/>
                      <a:pt x="659540" y="213648"/>
                    </a:cubicBezTo>
                    <a:cubicBezTo>
                      <a:pt x="655307" y="205887"/>
                      <a:pt x="537126" y="110989"/>
                      <a:pt x="485973" y="84531"/>
                    </a:cubicBezTo>
                    <a:cubicBezTo>
                      <a:pt x="434820" y="58073"/>
                      <a:pt x="397778" y="58073"/>
                      <a:pt x="352623" y="54898"/>
                    </a:cubicBezTo>
                    <a:cubicBezTo>
                      <a:pt x="307468" y="51723"/>
                      <a:pt x="221743" y="73595"/>
                      <a:pt x="215040" y="65481"/>
                    </a:cubicBezTo>
                    <a:cubicBezTo>
                      <a:pt x="208337" y="57367"/>
                      <a:pt x="313464" y="13622"/>
                      <a:pt x="312406" y="6214"/>
                    </a:cubicBezTo>
                    <a:cubicBezTo>
                      <a:pt x="311348" y="-1194"/>
                      <a:pt x="223154" y="21736"/>
                      <a:pt x="208690" y="21031"/>
                    </a:cubicBezTo>
                    <a:cubicBezTo>
                      <a:pt x="194226" y="20326"/>
                      <a:pt x="239734" y="-7544"/>
                      <a:pt x="225623" y="1981"/>
                    </a:cubicBezTo>
                    <a:cubicBezTo>
                      <a:pt x="211512" y="11506"/>
                      <a:pt x="162123" y="37611"/>
                      <a:pt x="124023" y="78181"/>
                    </a:cubicBezTo>
                    <a:cubicBezTo>
                      <a:pt x="85923" y="118750"/>
                      <a:pt x="-25907" y="256686"/>
                      <a:pt x="5490" y="25598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BDE4B16E-90C9-473D-8A4D-E42EB5A810E4}"/>
                  </a:ext>
                </a:extLst>
              </p:cNvPr>
              <p:cNvSpPr/>
              <p:nvPr/>
            </p:nvSpPr>
            <p:spPr>
              <a:xfrm>
                <a:off x="3041497" y="3529971"/>
                <a:ext cx="316538" cy="349350"/>
              </a:xfrm>
              <a:custGeom>
                <a:avLst/>
                <a:gdLst>
                  <a:gd name="connsiteX0" fmla="*/ 314478 w 316538"/>
                  <a:gd name="connsiteY0" fmla="*/ 91117 h 349350"/>
                  <a:gd name="connsiteX1" fmla="*/ 114453 w 316538"/>
                  <a:gd name="connsiteY1" fmla="*/ 48254 h 349350"/>
                  <a:gd name="connsiteX2" fmla="*/ 31903 w 316538"/>
                  <a:gd name="connsiteY2" fmla="*/ 102229 h 349350"/>
                  <a:gd name="connsiteX3" fmla="*/ 112866 w 316538"/>
                  <a:gd name="connsiteY3" fmla="*/ 48254 h 349350"/>
                  <a:gd name="connsiteX4" fmla="*/ 82703 w 316538"/>
                  <a:gd name="connsiteY4" fmla="*/ 132392 h 349350"/>
                  <a:gd name="connsiteX5" fmla="*/ 76353 w 316538"/>
                  <a:gd name="connsiteY5" fmla="*/ 195892 h 349350"/>
                  <a:gd name="connsiteX6" fmla="*/ 46191 w 316538"/>
                  <a:gd name="connsiteY6" fmla="*/ 137154 h 349350"/>
                  <a:gd name="connsiteX7" fmla="*/ 82703 w 316538"/>
                  <a:gd name="connsiteY7" fmla="*/ 332417 h 349350"/>
                  <a:gd name="connsiteX8" fmla="*/ 82703 w 316538"/>
                  <a:gd name="connsiteY8" fmla="*/ 337179 h 349350"/>
                  <a:gd name="connsiteX9" fmla="*/ 33491 w 316538"/>
                  <a:gd name="connsiteY9" fmla="*/ 314954 h 349350"/>
                  <a:gd name="connsiteX10" fmla="*/ 17616 w 316538"/>
                  <a:gd name="connsiteY10" fmla="*/ 322892 h 349350"/>
                  <a:gd name="connsiteX11" fmla="*/ 14441 w 316538"/>
                  <a:gd name="connsiteY11" fmla="*/ 254629 h 349350"/>
                  <a:gd name="connsiteX12" fmla="*/ 153 w 316538"/>
                  <a:gd name="connsiteY12" fmla="*/ 238754 h 349350"/>
                  <a:gd name="connsiteX13" fmla="*/ 6503 w 316538"/>
                  <a:gd name="connsiteY13" fmla="*/ 214942 h 349350"/>
                  <a:gd name="connsiteX14" fmla="*/ 153 w 316538"/>
                  <a:gd name="connsiteY14" fmla="*/ 184779 h 349350"/>
                  <a:gd name="connsiteX15" fmla="*/ 6503 w 316538"/>
                  <a:gd name="connsiteY15" fmla="*/ 97467 h 349350"/>
                  <a:gd name="connsiteX16" fmla="*/ 27141 w 316538"/>
                  <a:gd name="connsiteY16" fmla="*/ 72067 h 349350"/>
                  <a:gd name="connsiteX17" fmla="*/ 52541 w 316538"/>
                  <a:gd name="connsiteY17" fmla="*/ 97467 h 349350"/>
                  <a:gd name="connsiteX18" fmla="*/ 65241 w 316538"/>
                  <a:gd name="connsiteY18" fmla="*/ 43492 h 349350"/>
                  <a:gd name="connsiteX19" fmla="*/ 87466 w 316538"/>
                  <a:gd name="connsiteY19" fmla="*/ 40317 h 349350"/>
                  <a:gd name="connsiteX20" fmla="*/ 57303 w 316538"/>
                  <a:gd name="connsiteY20" fmla="*/ 21267 h 349350"/>
                  <a:gd name="connsiteX21" fmla="*/ 168428 w 316538"/>
                  <a:gd name="connsiteY21" fmla="*/ 629 h 349350"/>
                  <a:gd name="connsiteX22" fmla="*/ 216053 w 316538"/>
                  <a:gd name="connsiteY22" fmla="*/ 46667 h 349350"/>
                  <a:gd name="connsiteX23" fmla="*/ 314478 w 316538"/>
                  <a:gd name="connsiteY23" fmla="*/ 91117 h 34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16538" h="349350">
                    <a:moveTo>
                      <a:pt x="314478" y="91117"/>
                    </a:moveTo>
                    <a:cubicBezTo>
                      <a:pt x="297545" y="91382"/>
                      <a:pt x="161549" y="46402"/>
                      <a:pt x="114453" y="48254"/>
                    </a:cubicBezTo>
                    <a:cubicBezTo>
                      <a:pt x="67357" y="50106"/>
                      <a:pt x="32167" y="102229"/>
                      <a:pt x="31903" y="102229"/>
                    </a:cubicBezTo>
                    <a:cubicBezTo>
                      <a:pt x="31639" y="102229"/>
                      <a:pt x="104399" y="43227"/>
                      <a:pt x="112866" y="48254"/>
                    </a:cubicBezTo>
                    <a:cubicBezTo>
                      <a:pt x="121333" y="53281"/>
                      <a:pt x="88788" y="107786"/>
                      <a:pt x="82703" y="132392"/>
                    </a:cubicBezTo>
                    <a:cubicBezTo>
                      <a:pt x="76618" y="156998"/>
                      <a:pt x="82438" y="195098"/>
                      <a:pt x="76353" y="195892"/>
                    </a:cubicBezTo>
                    <a:cubicBezTo>
                      <a:pt x="70268" y="196686"/>
                      <a:pt x="45133" y="114400"/>
                      <a:pt x="46191" y="137154"/>
                    </a:cubicBezTo>
                    <a:cubicBezTo>
                      <a:pt x="47249" y="159908"/>
                      <a:pt x="76618" y="299079"/>
                      <a:pt x="82703" y="332417"/>
                    </a:cubicBezTo>
                    <a:cubicBezTo>
                      <a:pt x="88788" y="365755"/>
                      <a:pt x="90905" y="340090"/>
                      <a:pt x="82703" y="337179"/>
                    </a:cubicBezTo>
                    <a:cubicBezTo>
                      <a:pt x="74501" y="334269"/>
                      <a:pt x="44339" y="317335"/>
                      <a:pt x="33491" y="314954"/>
                    </a:cubicBezTo>
                    <a:cubicBezTo>
                      <a:pt x="22643" y="312573"/>
                      <a:pt x="20791" y="332946"/>
                      <a:pt x="17616" y="322892"/>
                    </a:cubicBezTo>
                    <a:cubicBezTo>
                      <a:pt x="14441" y="312838"/>
                      <a:pt x="17351" y="268652"/>
                      <a:pt x="14441" y="254629"/>
                    </a:cubicBezTo>
                    <a:cubicBezTo>
                      <a:pt x="11530" y="240606"/>
                      <a:pt x="1476" y="245369"/>
                      <a:pt x="153" y="238754"/>
                    </a:cubicBezTo>
                    <a:cubicBezTo>
                      <a:pt x="-1170" y="232139"/>
                      <a:pt x="6503" y="223938"/>
                      <a:pt x="6503" y="214942"/>
                    </a:cubicBezTo>
                    <a:cubicBezTo>
                      <a:pt x="6503" y="205946"/>
                      <a:pt x="153" y="204358"/>
                      <a:pt x="153" y="184779"/>
                    </a:cubicBezTo>
                    <a:cubicBezTo>
                      <a:pt x="153" y="165200"/>
                      <a:pt x="2005" y="116252"/>
                      <a:pt x="6503" y="97467"/>
                    </a:cubicBezTo>
                    <a:cubicBezTo>
                      <a:pt x="11001" y="78682"/>
                      <a:pt x="19468" y="72067"/>
                      <a:pt x="27141" y="72067"/>
                    </a:cubicBezTo>
                    <a:cubicBezTo>
                      <a:pt x="34814" y="72067"/>
                      <a:pt x="46191" y="102229"/>
                      <a:pt x="52541" y="97467"/>
                    </a:cubicBezTo>
                    <a:cubicBezTo>
                      <a:pt x="58891" y="92705"/>
                      <a:pt x="59420" y="53017"/>
                      <a:pt x="65241" y="43492"/>
                    </a:cubicBezTo>
                    <a:cubicBezTo>
                      <a:pt x="71062" y="33967"/>
                      <a:pt x="88789" y="44021"/>
                      <a:pt x="87466" y="40317"/>
                    </a:cubicBezTo>
                    <a:cubicBezTo>
                      <a:pt x="86143" y="36613"/>
                      <a:pt x="43809" y="27882"/>
                      <a:pt x="57303" y="21267"/>
                    </a:cubicBezTo>
                    <a:cubicBezTo>
                      <a:pt x="70797" y="14652"/>
                      <a:pt x="141970" y="-3604"/>
                      <a:pt x="168428" y="629"/>
                    </a:cubicBezTo>
                    <a:cubicBezTo>
                      <a:pt x="194886" y="4862"/>
                      <a:pt x="193034" y="33702"/>
                      <a:pt x="216053" y="46667"/>
                    </a:cubicBezTo>
                    <a:cubicBezTo>
                      <a:pt x="239072" y="59632"/>
                      <a:pt x="331411" y="90852"/>
                      <a:pt x="314478" y="9111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31B94A01-BB2B-4A99-86F4-225B12C4BB3C}"/>
                  </a:ext>
                </a:extLst>
              </p:cNvPr>
              <p:cNvSpPr/>
              <p:nvPr/>
            </p:nvSpPr>
            <p:spPr>
              <a:xfrm>
                <a:off x="2992967" y="3481663"/>
                <a:ext cx="347244" cy="173892"/>
              </a:xfrm>
              <a:custGeom>
                <a:avLst/>
                <a:gdLst>
                  <a:gd name="connsiteX0" fmla="*/ 67733 w 347244"/>
                  <a:gd name="connsiteY0" fmla="*/ 53170 h 173892"/>
                  <a:gd name="connsiteX1" fmla="*/ 120650 w 347244"/>
                  <a:gd name="connsiteY1" fmla="*/ 51054 h 173892"/>
                  <a:gd name="connsiteX2" fmla="*/ 332316 w 347244"/>
                  <a:gd name="connsiteY2" fmla="*/ 40470 h 173892"/>
                  <a:gd name="connsiteX3" fmla="*/ 241300 w 347244"/>
                  <a:gd name="connsiteY3" fmla="*/ 29887 h 173892"/>
                  <a:gd name="connsiteX4" fmla="*/ 347133 w 347244"/>
                  <a:gd name="connsiteY4" fmla="*/ 84920 h 173892"/>
                  <a:gd name="connsiteX5" fmla="*/ 260350 w 347244"/>
                  <a:gd name="connsiteY5" fmla="*/ 25654 h 173892"/>
                  <a:gd name="connsiteX6" fmla="*/ 201083 w 347244"/>
                  <a:gd name="connsiteY6" fmla="*/ 25654 h 173892"/>
                  <a:gd name="connsiteX7" fmla="*/ 0 w 347244"/>
                  <a:gd name="connsiteY7" fmla="*/ 173820 h 173892"/>
                  <a:gd name="connsiteX8" fmla="*/ 198966 w 347244"/>
                  <a:gd name="connsiteY8" fmla="*/ 4487 h 173892"/>
                  <a:gd name="connsiteX9" fmla="*/ 67733 w 347244"/>
                  <a:gd name="connsiteY9" fmla="*/ 53170 h 17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244" h="173892">
                    <a:moveTo>
                      <a:pt x="67733" y="53170"/>
                    </a:moveTo>
                    <a:cubicBezTo>
                      <a:pt x="54680" y="60931"/>
                      <a:pt x="120650" y="51054"/>
                      <a:pt x="120650" y="51054"/>
                    </a:cubicBezTo>
                    <a:cubicBezTo>
                      <a:pt x="164747" y="48937"/>
                      <a:pt x="312208" y="43998"/>
                      <a:pt x="332316" y="40470"/>
                    </a:cubicBezTo>
                    <a:cubicBezTo>
                      <a:pt x="352424" y="36942"/>
                      <a:pt x="238831" y="22479"/>
                      <a:pt x="241300" y="29887"/>
                    </a:cubicBezTo>
                    <a:cubicBezTo>
                      <a:pt x="243769" y="37295"/>
                      <a:pt x="343958" y="85625"/>
                      <a:pt x="347133" y="84920"/>
                    </a:cubicBezTo>
                    <a:cubicBezTo>
                      <a:pt x="350308" y="84215"/>
                      <a:pt x="284692" y="35532"/>
                      <a:pt x="260350" y="25654"/>
                    </a:cubicBezTo>
                    <a:cubicBezTo>
                      <a:pt x="236008" y="15776"/>
                      <a:pt x="244475" y="960"/>
                      <a:pt x="201083" y="25654"/>
                    </a:cubicBezTo>
                    <a:cubicBezTo>
                      <a:pt x="157691" y="50348"/>
                      <a:pt x="353" y="177348"/>
                      <a:pt x="0" y="173820"/>
                    </a:cubicBezTo>
                    <a:cubicBezTo>
                      <a:pt x="-353" y="170292"/>
                      <a:pt x="184149" y="26006"/>
                      <a:pt x="198966" y="4487"/>
                    </a:cubicBezTo>
                    <a:cubicBezTo>
                      <a:pt x="213783" y="-17032"/>
                      <a:pt x="80786" y="45409"/>
                      <a:pt x="67733" y="5317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954FCE3E-4518-421C-B6C7-B597D5A5C553}"/>
                  </a:ext>
                </a:extLst>
              </p:cNvPr>
              <p:cNvSpPr/>
              <p:nvPr/>
            </p:nvSpPr>
            <p:spPr>
              <a:xfrm>
                <a:off x="2997088" y="3449564"/>
                <a:ext cx="349507" cy="161833"/>
              </a:xfrm>
              <a:custGeom>
                <a:avLst/>
                <a:gdLst>
                  <a:gd name="connsiteX0" fmla="*/ 349362 w 349507"/>
                  <a:gd name="connsiteY0" fmla="*/ 64103 h 161833"/>
                  <a:gd name="connsiteX1" fmla="*/ 148279 w 349507"/>
                  <a:gd name="connsiteY1" fmla="*/ 42936 h 161833"/>
                  <a:gd name="connsiteX2" fmla="*/ 50912 w 349507"/>
                  <a:gd name="connsiteY2" fmla="*/ 100086 h 161833"/>
                  <a:gd name="connsiteX3" fmla="*/ 112 w 349507"/>
                  <a:gd name="connsiteY3" fmla="*/ 161469 h 161833"/>
                  <a:gd name="connsiteX4" fmla="*/ 63612 w 349507"/>
                  <a:gd name="connsiteY4" fmla="*/ 70453 h 161833"/>
                  <a:gd name="connsiteX5" fmla="*/ 103829 w 349507"/>
                  <a:gd name="connsiteY5" fmla="*/ 603 h 161833"/>
                  <a:gd name="connsiteX6" fmla="*/ 110179 w 349507"/>
                  <a:gd name="connsiteY6" fmla="*/ 36586 h 161833"/>
                  <a:gd name="connsiteX7" fmla="*/ 180029 w 349507"/>
                  <a:gd name="connsiteY7" fmla="*/ 36586 h 161833"/>
                  <a:gd name="connsiteX8" fmla="*/ 349362 w 349507"/>
                  <a:gd name="connsiteY8" fmla="*/ 64103 h 16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507" h="161833">
                    <a:moveTo>
                      <a:pt x="349362" y="64103"/>
                    </a:moveTo>
                    <a:cubicBezTo>
                      <a:pt x="344071" y="65161"/>
                      <a:pt x="198021" y="36939"/>
                      <a:pt x="148279" y="42936"/>
                    </a:cubicBezTo>
                    <a:cubicBezTo>
                      <a:pt x="98537" y="48933"/>
                      <a:pt x="75606" y="80331"/>
                      <a:pt x="50912" y="100086"/>
                    </a:cubicBezTo>
                    <a:cubicBezTo>
                      <a:pt x="26218" y="119841"/>
                      <a:pt x="-2005" y="166408"/>
                      <a:pt x="112" y="161469"/>
                    </a:cubicBezTo>
                    <a:cubicBezTo>
                      <a:pt x="2229" y="156530"/>
                      <a:pt x="46326" y="97264"/>
                      <a:pt x="63612" y="70453"/>
                    </a:cubicBezTo>
                    <a:cubicBezTo>
                      <a:pt x="80898" y="43642"/>
                      <a:pt x="96068" y="6247"/>
                      <a:pt x="103829" y="603"/>
                    </a:cubicBezTo>
                    <a:cubicBezTo>
                      <a:pt x="111590" y="-5042"/>
                      <a:pt x="97479" y="30589"/>
                      <a:pt x="110179" y="36586"/>
                    </a:cubicBezTo>
                    <a:cubicBezTo>
                      <a:pt x="122879" y="42583"/>
                      <a:pt x="146162" y="33411"/>
                      <a:pt x="180029" y="36586"/>
                    </a:cubicBezTo>
                    <a:cubicBezTo>
                      <a:pt x="213896" y="39761"/>
                      <a:pt x="354653" y="63045"/>
                      <a:pt x="349362" y="6410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D6DAB14C-D1E5-433A-B878-52C180BE61E6}"/>
                  </a:ext>
                </a:extLst>
              </p:cNvPr>
              <p:cNvSpPr/>
              <p:nvPr/>
            </p:nvSpPr>
            <p:spPr>
              <a:xfrm>
                <a:off x="4231246" y="4632665"/>
                <a:ext cx="506177" cy="345218"/>
              </a:xfrm>
              <a:custGeom>
                <a:avLst/>
                <a:gdLst>
                  <a:gd name="connsiteX0" fmla="*/ 394 w 506177"/>
                  <a:gd name="connsiteY0" fmla="*/ 295 h 345218"/>
                  <a:gd name="connsiteX1" fmla="*/ 203594 w 506177"/>
                  <a:gd name="connsiteY1" fmla="*/ 300015 h 345218"/>
                  <a:gd name="connsiteX2" fmla="*/ 96914 w 506177"/>
                  <a:gd name="connsiteY2" fmla="*/ 127295 h 345218"/>
                  <a:gd name="connsiteX3" fmla="*/ 198514 w 506177"/>
                  <a:gd name="connsiteY3" fmla="*/ 340655 h 345218"/>
                  <a:gd name="connsiteX4" fmla="*/ 213754 w 506177"/>
                  <a:gd name="connsiteY4" fmla="*/ 274615 h 345218"/>
                  <a:gd name="connsiteX5" fmla="*/ 254394 w 506177"/>
                  <a:gd name="connsiteY5" fmla="*/ 289855 h 345218"/>
                  <a:gd name="connsiteX6" fmla="*/ 315354 w 506177"/>
                  <a:gd name="connsiteY6" fmla="*/ 208575 h 345218"/>
                  <a:gd name="connsiteX7" fmla="*/ 355994 w 506177"/>
                  <a:gd name="connsiteY7" fmla="*/ 228895 h 345218"/>
                  <a:gd name="connsiteX8" fmla="*/ 503314 w 506177"/>
                  <a:gd name="connsiteY8" fmla="*/ 132375 h 345218"/>
                  <a:gd name="connsiteX9" fmla="*/ 208674 w 506177"/>
                  <a:gd name="connsiteY9" fmla="*/ 274615 h 345218"/>
                  <a:gd name="connsiteX10" fmla="*/ 152794 w 506177"/>
                  <a:gd name="connsiteY10" fmla="*/ 244135 h 345218"/>
                  <a:gd name="connsiteX11" fmla="*/ 394 w 506177"/>
                  <a:gd name="connsiteY11" fmla="*/ 295 h 34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6177" h="345218">
                    <a:moveTo>
                      <a:pt x="394" y="295"/>
                    </a:moveTo>
                    <a:cubicBezTo>
                      <a:pt x="8861" y="9608"/>
                      <a:pt x="187507" y="278848"/>
                      <a:pt x="203594" y="300015"/>
                    </a:cubicBezTo>
                    <a:cubicBezTo>
                      <a:pt x="219681" y="321182"/>
                      <a:pt x="97761" y="120522"/>
                      <a:pt x="96914" y="127295"/>
                    </a:cubicBezTo>
                    <a:cubicBezTo>
                      <a:pt x="96067" y="134068"/>
                      <a:pt x="179041" y="316102"/>
                      <a:pt x="198514" y="340655"/>
                    </a:cubicBezTo>
                    <a:cubicBezTo>
                      <a:pt x="217987" y="365208"/>
                      <a:pt x="204441" y="283082"/>
                      <a:pt x="213754" y="274615"/>
                    </a:cubicBezTo>
                    <a:cubicBezTo>
                      <a:pt x="223067" y="266148"/>
                      <a:pt x="237461" y="300862"/>
                      <a:pt x="254394" y="289855"/>
                    </a:cubicBezTo>
                    <a:cubicBezTo>
                      <a:pt x="271327" y="278848"/>
                      <a:pt x="298421" y="218735"/>
                      <a:pt x="315354" y="208575"/>
                    </a:cubicBezTo>
                    <a:cubicBezTo>
                      <a:pt x="332287" y="198415"/>
                      <a:pt x="324667" y="241595"/>
                      <a:pt x="355994" y="228895"/>
                    </a:cubicBezTo>
                    <a:cubicBezTo>
                      <a:pt x="387321" y="216195"/>
                      <a:pt x="527867" y="124755"/>
                      <a:pt x="503314" y="132375"/>
                    </a:cubicBezTo>
                    <a:cubicBezTo>
                      <a:pt x="478761" y="139995"/>
                      <a:pt x="267094" y="255988"/>
                      <a:pt x="208674" y="274615"/>
                    </a:cubicBezTo>
                    <a:cubicBezTo>
                      <a:pt x="150254" y="293242"/>
                      <a:pt x="183274" y="283928"/>
                      <a:pt x="152794" y="244135"/>
                    </a:cubicBezTo>
                    <a:cubicBezTo>
                      <a:pt x="122314" y="204342"/>
                      <a:pt x="-8073" y="-9018"/>
                      <a:pt x="394" y="29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6CA70E65-358F-4A55-908F-1B3F36B2A93C}"/>
                  </a:ext>
                </a:extLst>
              </p:cNvPr>
              <p:cNvSpPr/>
              <p:nvPr/>
            </p:nvSpPr>
            <p:spPr>
              <a:xfrm>
                <a:off x="4181793" y="4578940"/>
                <a:ext cx="244894" cy="441160"/>
              </a:xfrm>
              <a:custGeom>
                <a:avLst/>
                <a:gdLst>
                  <a:gd name="connsiteX0" fmla="*/ 4127 w 244894"/>
                  <a:gd name="connsiteY0" fmla="*/ 13380 h 441160"/>
                  <a:gd name="connsiteX1" fmla="*/ 65087 w 244894"/>
                  <a:gd name="connsiteY1" fmla="*/ 74340 h 441160"/>
                  <a:gd name="connsiteX2" fmla="*/ 242887 w 244894"/>
                  <a:gd name="connsiteY2" fmla="*/ 363900 h 441160"/>
                  <a:gd name="connsiteX3" fmla="*/ 161607 w 244894"/>
                  <a:gd name="connsiteY3" fmla="*/ 435020 h 441160"/>
                  <a:gd name="connsiteX4" fmla="*/ 171767 w 244894"/>
                  <a:gd name="connsiteY4" fmla="*/ 429940 h 441160"/>
                  <a:gd name="connsiteX5" fmla="*/ 222567 w 244894"/>
                  <a:gd name="connsiteY5" fmla="*/ 368980 h 441160"/>
                  <a:gd name="connsiteX6" fmla="*/ 166687 w 244894"/>
                  <a:gd name="connsiteY6" fmla="*/ 282620 h 441160"/>
                  <a:gd name="connsiteX7" fmla="*/ 4127 w 244894"/>
                  <a:gd name="connsiteY7" fmla="*/ 13380 h 44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4894" h="441160">
                    <a:moveTo>
                      <a:pt x="4127" y="13380"/>
                    </a:moveTo>
                    <a:cubicBezTo>
                      <a:pt x="-12806" y="-21333"/>
                      <a:pt x="25294" y="15920"/>
                      <a:pt x="65087" y="74340"/>
                    </a:cubicBezTo>
                    <a:cubicBezTo>
                      <a:pt x="104880" y="132760"/>
                      <a:pt x="226800" y="303787"/>
                      <a:pt x="242887" y="363900"/>
                    </a:cubicBezTo>
                    <a:cubicBezTo>
                      <a:pt x="258974" y="424013"/>
                      <a:pt x="173460" y="424013"/>
                      <a:pt x="161607" y="435020"/>
                    </a:cubicBezTo>
                    <a:cubicBezTo>
                      <a:pt x="149754" y="446027"/>
                      <a:pt x="161607" y="440947"/>
                      <a:pt x="171767" y="429940"/>
                    </a:cubicBezTo>
                    <a:cubicBezTo>
                      <a:pt x="181927" y="418933"/>
                      <a:pt x="223414" y="393533"/>
                      <a:pt x="222567" y="368980"/>
                    </a:cubicBezTo>
                    <a:cubicBezTo>
                      <a:pt x="221720" y="344427"/>
                      <a:pt x="205634" y="338500"/>
                      <a:pt x="166687" y="282620"/>
                    </a:cubicBezTo>
                    <a:cubicBezTo>
                      <a:pt x="127740" y="226740"/>
                      <a:pt x="21060" y="48093"/>
                      <a:pt x="4127" y="1338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03C78DE4-12AF-48B1-8F56-7E70A0A703E5}"/>
                  </a:ext>
                </a:extLst>
              </p:cNvPr>
              <p:cNvSpPr/>
              <p:nvPr/>
            </p:nvSpPr>
            <p:spPr>
              <a:xfrm>
                <a:off x="3319783" y="4584521"/>
                <a:ext cx="191315" cy="495819"/>
              </a:xfrm>
              <a:custGeom>
                <a:avLst/>
                <a:gdLst>
                  <a:gd name="connsiteX0" fmla="*/ 143084 w 191315"/>
                  <a:gd name="connsiteY0" fmla="*/ 120829 h 495819"/>
                  <a:gd name="connsiteX1" fmla="*/ 136734 w 191315"/>
                  <a:gd name="connsiteY1" fmla="*/ 281696 h 495819"/>
                  <a:gd name="connsiteX2" fmla="*/ 104984 w 191315"/>
                  <a:gd name="connsiteY2" fmla="*/ 216079 h 495819"/>
                  <a:gd name="connsiteX3" fmla="*/ 189650 w 191315"/>
                  <a:gd name="connsiteY3" fmla="*/ 487012 h 495819"/>
                  <a:gd name="connsiteX4" fmla="*/ 149434 w 191315"/>
                  <a:gd name="connsiteY4" fmla="*/ 393879 h 495819"/>
                  <a:gd name="connsiteX5" fmla="*/ 11850 w 191315"/>
                  <a:gd name="connsiteY5" fmla="*/ 42512 h 495819"/>
                  <a:gd name="connsiteX6" fmla="*/ 11850 w 191315"/>
                  <a:gd name="connsiteY6" fmla="*/ 12879 h 495819"/>
                  <a:gd name="connsiteX7" fmla="*/ 52067 w 191315"/>
                  <a:gd name="connsiteY7" fmla="*/ 103896 h 495819"/>
                  <a:gd name="connsiteX8" fmla="*/ 126150 w 191315"/>
                  <a:gd name="connsiteY8" fmla="*/ 266879 h 495819"/>
                  <a:gd name="connsiteX9" fmla="*/ 143084 w 191315"/>
                  <a:gd name="connsiteY9" fmla="*/ 120829 h 49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315" h="495819">
                    <a:moveTo>
                      <a:pt x="143084" y="120829"/>
                    </a:moveTo>
                    <a:cubicBezTo>
                      <a:pt x="144848" y="123299"/>
                      <a:pt x="143084" y="265821"/>
                      <a:pt x="136734" y="281696"/>
                    </a:cubicBezTo>
                    <a:cubicBezTo>
                      <a:pt x="130384" y="297571"/>
                      <a:pt x="96165" y="181860"/>
                      <a:pt x="104984" y="216079"/>
                    </a:cubicBezTo>
                    <a:cubicBezTo>
                      <a:pt x="113803" y="250298"/>
                      <a:pt x="182242" y="457379"/>
                      <a:pt x="189650" y="487012"/>
                    </a:cubicBezTo>
                    <a:cubicBezTo>
                      <a:pt x="197058" y="516645"/>
                      <a:pt x="179067" y="467962"/>
                      <a:pt x="149434" y="393879"/>
                    </a:cubicBezTo>
                    <a:cubicBezTo>
                      <a:pt x="119801" y="319796"/>
                      <a:pt x="34781" y="106012"/>
                      <a:pt x="11850" y="42512"/>
                    </a:cubicBezTo>
                    <a:cubicBezTo>
                      <a:pt x="-11081" y="-20988"/>
                      <a:pt x="5147" y="2648"/>
                      <a:pt x="11850" y="12879"/>
                    </a:cubicBezTo>
                    <a:cubicBezTo>
                      <a:pt x="18553" y="23110"/>
                      <a:pt x="33017" y="61563"/>
                      <a:pt x="52067" y="103896"/>
                    </a:cubicBezTo>
                    <a:cubicBezTo>
                      <a:pt x="71117" y="146229"/>
                      <a:pt x="110275" y="259118"/>
                      <a:pt x="126150" y="266879"/>
                    </a:cubicBezTo>
                    <a:cubicBezTo>
                      <a:pt x="142025" y="274640"/>
                      <a:pt x="141320" y="118359"/>
                      <a:pt x="143084" y="120829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D60157F1-28AD-468C-8D97-3E532E185B97}"/>
                  </a:ext>
                </a:extLst>
              </p:cNvPr>
              <p:cNvSpPr/>
              <p:nvPr/>
            </p:nvSpPr>
            <p:spPr>
              <a:xfrm>
                <a:off x="4681591" y="5114713"/>
                <a:ext cx="385709" cy="2231486"/>
              </a:xfrm>
              <a:custGeom>
                <a:avLst/>
                <a:gdLst>
                  <a:gd name="connsiteX0" fmla="*/ 385709 w 385709"/>
                  <a:gd name="connsiteY0" fmla="*/ 3387 h 2231486"/>
                  <a:gd name="connsiteX1" fmla="*/ 161342 w 385709"/>
                  <a:gd name="connsiteY1" fmla="*/ 807720 h 2231486"/>
                  <a:gd name="connsiteX2" fmla="*/ 220609 w 385709"/>
                  <a:gd name="connsiteY2" fmla="*/ 481754 h 2231486"/>
                  <a:gd name="connsiteX3" fmla="*/ 127476 w 385709"/>
                  <a:gd name="connsiteY3" fmla="*/ 1260687 h 2231486"/>
                  <a:gd name="connsiteX4" fmla="*/ 127476 w 385709"/>
                  <a:gd name="connsiteY4" fmla="*/ 1104054 h 2231486"/>
                  <a:gd name="connsiteX5" fmla="*/ 4709 w 385709"/>
                  <a:gd name="connsiteY5" fmla="*/ 2204720 h 2231486"/>
                  <a:gd name="connsiteX6" fmla="*/ 38576 w 385709"/>
                  <a:gd name="connsiteY6" fmla="*/ 1781387 h 2231486"/>
                  <a:gd name="connsiteX7" fmla="*/ 161342 w 385709"/>
                  <a:gd name="connsiteY7" fmla="*/ 570654 h 2231486"/>
                  <a:gd name="connsiteX8" fmla="*/ 385709 w 385709"/>
                  <a:gd name="connsiteY8" fmla="*/ 3387 h 223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09" h="2231486">
                    <a:moveTo>
                      <a:pt x="385709" y="3387"/>
                    </a:moveTo>
                    <a:cubicBezTo>
                      <a:pt x="385709" y="42898"/>
                      <a:pt x="188859" y="727992"/>
                      <a:pt x="161342" y="807720"/>
                    </a:cubicBezTo>
                    <a:cubicBezTo>
                      <a:pt x="133825" y="887448"/>
                      <a:pt x="226253" y="406260"/>
                      <a:pt x="220609" y="481754"/>
                    </a:cubicBezTo>
                    <a:cubicBezTo>
                      <a:pt x="214965" y="557249"/>
                      <a:pt x="142998" y="1156970"/>
                      <a:pt x="127476" y="1260687"/>
                    </a:cubicBezTo>
                    <a:cubicBezTo>
                      <a:pt x="111954" y="1364404"/>
                      <a:pt x="147937" y="946715"/>
                      <a:pt x="127476" y="1104054"/>
                    </a:cubicBezTo>
                    <a:cubicBezTo>
                      <a:pt x="107015" y="1261393"/>
                      <a:pt x="19526" y="2091831"/>
                      <a:pt x="4709" y="2204720"/>
                    </a:cubicBezTo>
                    <a:cubicBezTo>
                      <a:pt x="-10108" y="2317609"/>
                      <a:pt x="12471" y="2053731"/>
                      <a:pt x="38576" y="1781387"/>
                    </a:cubicBezTo>
                    <a:cubicBezTo>
                      <a:pt x="64681" y="1509043"/>
                      <a:pt x="102781" y="864165"/>
                      <a:pt x="161342" y="570654"/>
                    </a:cubicBezTo>
                    <a:cubicBezTo>
                      <a:pt x="219903" y="277143"/>
                      <a:pt x="385709" y="-36124"/>
                      <a:pt x="385709" y="33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CA0E3C8D-37BF-4E5D-A63E-9408C59A3E69}"/>
                  </a:ext>
                </a:extLst>
              </p:cNvPr>
              <p:cNvSpPr/>
              <p:nvPr/>
            </p:nvSpPr>
            <p:spPr>
              <a:xfrm>
                <a:off x="4796779" y="5279275"/>
                <a:ext cx="537270" cy="2901835"/>
              </a:xfrm>
              <a:custGeom>
                <a:avLst/>
                <a:gdLst>
                  <a:gd name="connsiteX0" fmla="*/ 505471 w 537270"/>
                  <a:gd name="connsiteY0" fmla="*/ 118225 h 2901835"/>
                  <a:gd name="connsiteX1" fmla="*/ 264171 w 537270"/>
                  <a:gd name="connsiteY1" fmla="*/ 943725 h 2901835"/>
                  <a:gd name="connsiteX2" fmla="*/ 283221 w 537270"/>
                  <a:gd name="connsiteY2" fmla="*/ 842125 h 2901835"/>
                  <a:gd name="connsiteX3" fmla="*/ 245121 w 537270"/>
                  <a:gd name="connsiteY3" fmla="*/ 1451725 h 2901835"/>
                  <a:gd name="connsiteX4" fmla="*/ 346721 w 537270"/>
                  <a:gd name="connsiteY4" fmla="*/ 797675 h 2901835"/>
                  <a:gd name="connsiteX5" fmla="*/ 480071 w 537270"/>
                  <a:gd name="connsiteY5" fmla="*/ 499225 h 2901835"/>
                  <a:gd name="connsiteX6" fmla="*/ 321321 w 537270"/>
                  <a:gd name="connsiteY6" fmla="*/ 1058025 h 2901835"/>
                  <a:gd name="connsiteX7" fmla="*/ 295921 w 537270"/>
                  <a:gd name="connsiteY7" fmla="*/ 1470775 h 2901835"/>
                  <a:gd name="connsiteX8" fmla="*/ 473721 w 537270"/>
                  <a:gd name="connsiteY8" fmla="*/ 886575 h 2901835"/>
                  <a:gd name="connsiteX9" fmla="*/ 264171 w 537270"/>
                  <a:gd name="connsiteY9" fmla="*/ 1680325 h 2901835"/>
                  <a:gd name="connsiteX10" fmla="*/ 60971 w 537270"/>
                  <a:gd name="connsiteY10" fmla="*/ 2334375 h 2901835"/>
                  <a:gd name="connsiteX11" fmla="*/ 16521 w 537270"/>
                  <a:gd name="connsiteY11" fmla="*/ 2899525 h 2901835"/>
                  <a:gd name="connsiteX12" fmla="*/ 3821 w 537270"/>
                  <a:gd name="connsiteY12" fmla="*/ 2499475 h 2901835"/>
                  <a:gd name="connsiteX13" fmla="*/ 80021 w 537270"/>
                  <a:gd name="connsiteY13" fmla="*/ 1673975 h 2901835"/>
                  <a:gd name="connsiteX14" fmla="*/ 187971 w 537270"/>
                  <a:gd name="connsiteY14" fmla="*/ 1210425 h 2901835"/>
                  <a:gd name="connsiteX15" fmla="*/ 264171 w 537270"/>
                  <a:gd name="connsiteY15" fmla="*/ 499225 h 2901835"/>
                  <a:gd name="connsiteX16" fmla="*/ 511821 w 537270"/>
                  <a:gd name="connsiteY16" fmla="*/ 48375 h 2901835"/>
                  <a:gd name="connsiteX17" fmla="*/ 505471 w 537270"/>
                  <a:gd name="connsiteY17" fmla="*/ 118225 h 290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7270" h="2901835">
                    <a:moveTo>
                      <a:pt x="505471" y="118225"/>
                    </a:moveTo>
                    <a:cubicBezTo>
                      <a:pt x="464196" y="267450"/>
                      <a:pt x="301213" y="823075"/>
                      <a:pt x="264171" y="943725"/>
                    </a:cubicBezTo>
                    <a:cubicBezTo>
                      <a:pt x="227129" y="1064375"/>
                      <a:pt x="286396" y="757458"/>
                      <a:pt x="283221" y="842125"/>
                    </a:cubicBezTo>
                    <a:cubicBezTo>
                      <a:pt x="280046" y="926792"/>
                      <a:pt x="234538" y="1459133"/>
                      <a:pt x="245121" y="1451725"/>
                    </a:cubicBezTo>
                    <a:cubicBezTo>
                      <a:pt x="255704" y="1444317"/>
                      <a:pt x="307563" y="956425"/>
                      <a:pt x="346721" y="797675"/>
                    </a:cubicBezTo>
                    <a:cubicBezTo>
                      <a:pt x="385879" y="638925"/>
                      <a:pt x="484304" y="455833"/>
                      <a:pt x="480071" y="499225"/>
                    </a:cubicBezTo>
                    <a:cubicBezTo>
                      <a:pt x="475838" y="542617"/>
                      <a:pt x="352013" y="896100"/>
                      <a:pt x="321321" y="1058025"/>
                    </a:cubicBezTo>
                    <a:cubicBezTo>
                      <a:pt x="290629" y="1219950"/>
                      <a:pt x="270521" y="1499350"/>
                      <a:pt x="295921" y="1470775"/>
                    </a:cubicBezTo>
                    <a:cubicBezTo>
                      <a:pt x="321321" y="1442200"/>
                      <a:pt x="479013" y="851650"/>
                      <a:pt x="473721" y="886575"/>
                    </a:cubicBezTo>
                    <a:cubicBezTo>
                      <a:pt x="468429" y="921500"/>
                      <a:pt x="332963" y="1439025"/>
                      <a:pt x="264171" y="1680325"/>
                    </a:cubicBezTo>
                    <a:cubicBezTo>
                      <a:pt x="195379" y="1921625"/>
                      <a:pt x="102246" y="2131175"/>
                      <a:pt x="60971" y="2334375"/>
                    </a:cubicBezTo>
                    <a:cubicBezTo>
                      <a:pt x="19696" y="2537575"/>
                      <a:pt x="26046" y="2872008"/>
                      <a:pt x="16521" y="2899525"/>
                    </a:cubicBezTo>
                    <a:cubicBezTo>
                      <a:pt x="6996" y="2927042"/>
                      <a:pt x="-6762" y="2703733"/>
                      <a:pt x="3821" y="2499475"/>
                    </a:cubicBezTo>
                    <a:cubicBezTo>
                      <a:pt x="14404" y="2295217"/>
                      <a:pt x="49329" y="1888817"/>
                      <a:pt x="80021" y="1673975"/>
                    </a:cubicBezTo>
                    <a:cubicBezTo>
                      <a:pt x="110713" y="1459133"/>
                      <a:pt x="157279" y="1406217"/>
                      <a:pt x="187971" y="1210425"/>
                    </a:cubicBezTo>
                    <a:cubicBezTo>
                      <a:pt x="218663" y="1014633"/>
                      <a:pt x="210196" y="692900"/>
                      <a:pt x="264171" y="499225"/>
                    </a:cubicBezTo>
                    <a:cubicBezTo>
                      <a:pt x="318146" y="305550"/>
                      <a:pt x="476896" y="117167"/>
                      <a:pt x="511821" y="48375"/>
                    </a:cubicBezTo>
                    <a:cubicBezTo>
                      <a:pt x="546746" y="-20417"/>
                      <a:pt x="546746" y="-31000"/>
                      <a:pt x="505471" y="1182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E46A3EDC-6203-4841-9687-66FBECF006BF}"/>
                  </a:ext>
                </a:extLst>
              </p:cNvPr>
              <p:cNvSpPr/>
              <p:nvPr/>
            </p:nvSpPr>
            <p:spPr>
              <a:xfrm>
                <a:off x="5105390" y="4999118"/>
                <a:ext cx="1678774" cy="785157"/>
              </a:xfrm>
              <a:custGeom>
                <a:avLst/>
                <a:gdLst>
                  <a:gd name="connsiteX0" fmla="*/ 10 w 1678774"/>
                  <a:gd name="connsiteY0" fmla="*/ 449 h 785157"/>
                  <a:gd name="connsiteX1" fmla="*/ 186277 w 1678774"/>
                  <a:gd name="connsiteY1" fmla="*/ 347582 h 785157"/>
                  <a:gd name="connsiteX2" fmla="*/ 232843 w 1678774"/>
                  <a:gd name="connsiteY2" fmla="*/ 279849 h 785157"/>
                  <a:gd name="connsiteX3" fmla="*/ 723910 w 1678774"/>
                  <a:gd name="connsiteY3" fmla="*/ 178249 h 785157"/>
                  <a:gd name="connsiteX4" fmla="*/ 838210 w 1678774"/>
                  <a:gd name="connsiteY4" fmla="*/ 174015 h 785157"/>
                  <a:gd name="connsiteX5" fmla="*/ 1155710 w 1678774"/>
                  <a:gd name="connsiteY5" fmla="*/ 182482 h 785157"/>
                  <a:gd name="connsiteX6" fmla="*/ 1016010 w 1678774"/>
                  <a:gd name="connsiteY6" fmla="*/ 207882 h 785157"/>
                  <a:gd name="connsiteX7" fmla="*/ 1329277 w 1678774"/>
                  <a:gd name="connsiteY7" fmla="*/ 432249 h 785157"/>
                  <a:gd name="connsiteX8" fmla="*/ 1676410 w 1678774"/>
                  <a:gd name="connsiteY8" fmla="*/ 711649 h 785157"/>
                  <a:gd name="connsiteX9" fmla="*/ 1485910 w 1678774"/>
                  <a:gd name="connsiteY9" fmla="*/ 593115 h 785157"/>
                  <a:gd name="connsiteX10" fmla="*/ 1566343 w 1678774"/>
                  <a:gd name="connsiteY10" fmla="*/ 779382 h 785157"/>
                  <a:gd name="connsiteX11" fmla="*/ 1020243 w 1678774"/>
                  <a:gd name="connsiteY11" fmla="*/ 330649 h 785157"/>
                  <a:gd name="connsiteX12" fmla="*/ 440277 w 1678774"/>
                  <a:gd name="connsiteY12" fmla="*/ 301015 h 785157"/>
                  <a:gd name="connsiteX13" fmla="*/ 249777 w 1678774"/>
                  <a:gd name="connsiteY13" fmla="*/ 330649 h 785157"/>
                  <a:gd name="connsiteX14" fmla="*/ 177810 w 1678774"/>
                  <a:gd name="connsiteY14" fmla="*/ 275615 h 785157"/>
                  <a:gd name="connsiteX15" fmla="*/ 10 w 1678774"/>
                  <a:gd name="connsiteY15" fmla="*/ 449 h 785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78774" h="785157">
                    <a:moveTo>
                      <a:pt x="10" y="449"/>
                    </a:moveTo>
                    <a:cubicBezTo>
                      <a:pt x="1421" y="12443"/>
                      <a:pt x="147472" y="301015"/>
                      <a:pt x="186277" y="347582"/>
                    </a:cubicBezTo>
                    <a:cubicBezTo>
                      <a:pt x="225082" y="394149"/>
                      <a:pt x="143238" y="308071"/>
                      <a:pt x="232843" y="279849"/>
                    </a:cubicBezTo>
                    <a:cubicBezTo>
                      <a:pt x="322449" y="251627"/>
                      <a:pt x="623016" y="195888"/>
                      <a:pt x="723910" y="178249"/>
                    </a:cubicBezTo>
                    <a:cubicBezTo>
                      <a:pt x="824804" y="160610"/>
                      <a:pt x="766243" y="173310"/>
                      <a:pt x="838210" y="174015"/>
                    </a:cubicBezTo>
                    <a:cubicBezTo>
                      <a:pt x="910177" y="174721"/>
                      <a:pt x="1126077" y="176838"/>
                      <a:pt x="1155710" y="182482"/>
                    </a:cubicBezTo>
                    <a:cubicBezTo>
                      <a:pt x="1185343" y="188126"/>
                      <a:pt x="987082" y="166254"/>
                      <a:pt x="1016010" y="207882"/>
                    </a:cubicBezTo>
                    <a:cubicBezTo>
                      <a:pt x="1044938" y="249510"/>
                      <a:pt x="1219210" y="348288"/>
                      <a:pt x="1329277" y="432249"/>
                    </a:cubicBezTo>
                    <a:cubicBezTo>
                      <a:pt x="1439344" y="516210"/>
                      <a:pt x="1650304" y="684838"/>
                      <a:pt x="1676410" y="711649"/>
                    </a:cubicBezTo>
                    <a:cubicBezTo>
                      <a:pt x="1702516" y="738460"/>
                      <a:pt x="1504254" y="581826"/>
                      <a:pt x="1485910" y="593115"/>
                    </a:cubicBezTo>
                    <a:cubicBezTo>
                      <a:pt x="1467566" y="604404"/>
                      <a:pt x="1643954" y="823126"/>
                      <a:pt x="1566343" y="779382"/>
                    </a:cubicBezTo>
                    <a:cubicBezTo>
                      <a:pt x="1488732" y="735638"/>
                      <a:pt x="1207921" y="410377"/>
                      <a:pt x="1020243" y="330649"/>
                    </a:cubicBezTo>
                    <a:cubicBezTo>
                      <a:pt x="832565" y="250921"/>
                      <a:pt x="568688" y="301015"/>
                      <a:pt x="440277" y="301015"/>
                    </a:cubicBezTo>
                    <a:cubicBezTo>
                      <a:pt x="311866" y="301015"/>
                      <a:pt x="293521" y="334882"/>
                      <a:pt x="249777" y="330649"/>
                    </a:cubicBezTo>
                    <a:cubicBezTo>
                      <a:pt x="206033" y="326416"/>
                      <a:pt x="212382" y="331354"/>
                      <a:pt x="177810" y="275615"/>
                    </a:cubicBezTo>
                    <a:cubicBezTo>
                      <a:pt x="143238" y="219876"/>
                      <a:pt x="-1401" y="-11545"/>
                      <a:pt x="10" y="4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36E9FFCB-4413-4758-97DE-4BD367B7DCF9}"/>
                  </a:ext>
                </a:extLst>
              </p:cNvPr>
              <p:cNvSpPr/>
              <p:nvPr/>
            </p:nvSpPr>
            <p:spPr>
              <a:xfrm>
                <a:off x="5220372" y="4843012"/>
                <a:ext cx="379472" cy="421902"/>
              </a:xfrm>
              <a:custGeom>
                <a:avLst/>
                <a:gdLst>
                  <a:gd name="connsiteX0" fmla="*/ 1868 w 379472"/>
                  <a:gd name="connsiteY0" fmla="*/ 33788 h 421902"/>
                  <a:gd name="connsiteX1" fmla="*/ 189828 w 379472"/>
                  <a:gd name="connsiteY1" fmla="*/ 389388 h 421902"/>
                  <a:gd name="connsiteX2" fmla="*/ 174588 w 379472"/>
                  <a:gd name="connsiteY2" fmla="*/ 262388 h 421902"/>
                  <a:gd name="connsiteX3" fmla="*/ 377788 w 379472"/>
                  <a:gd name="connsiteY3" fmla="*/ 3308 h 421902"/>
                  <a:gd name="connsiteX4" fmla="*/ 266028 w 379472"/>
                  <a:gd name="connsiteY4" fmla="*/ 135388 h 421902"/>
                  <a:gd name="connsiteX5" fmla="*/ 169508 w 379472"/>
                  <a:gd name="connsiteY5" fmla="*/ 414788 h 421902"/>
                  <a:gd name="connsiteX6" fmla="*/ 98388 w 379472"/>
                  <a:gd name="connsiteY6" fmla="*/ 313188 h 421902"/>
                  <a:gd name="connsiteX7" fmla="*/ 1868 w 379472"/>
                  <a:gd name="connsiteY7" fmla="*/ 33788 h 421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9472" h="421902">
                    <a:moveTo>
                      <a:pt x="1868" y="33788"/>
                    </a:moveTo>
                    <a:cubicBezTo>
                      <a:pt x="17108" y="46488"/>
                      <a:pt x="161041" y="351288"/>
                      <a:pt x="189828" y="389388"/>
                    </a:cubicBezTo>
                    <a:cubicBezTo>
                      <a:pt x="218615" y="427488"/>
                      <a:pt x="143261" y="326735"/>
                      <a:pt x="174588" y="262388"/>
                    </a:cubicBezTo>
                    <a:cubicBezTo>
                      <a:pt x="205915" y="198041"/>
                      <a:pt x="362548" y="24475"/>
                      <a:pt x="377788" y="3308"/>
                    </a:cubicBezTo>
                    <a:cubicBezTo>
                      <a:pt x="393028" y="-17859"/>
                      <a:pt x="300741" y="66808"/>
                      <a:pt x="266028" y="135388"/>
                    </a:cubicBezTo>
                    <a:cubicBezTo>
                      <a:pt x="231315" y="203968"/>
                      <a:pt x="197448" y="385155"/>
                      <a:pt x="169508" y="414788"/>
                    </a:cubicBezTo>
                    <a:cubicBezTo>
                      <a:pt x="141568" y="444421"/>
                      <a:pt x="128021" y="375841"/>
                      <a:pt x="98388" y="313188"/>
                    </a:cubicBezTo>
                    <a:cubicBezTo>
                      <a:pt x="68755" y="250535"/>
                      <a:pt x="-13372" y="21088"/>
                      <a:pt x="1868" y="337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1E36DA89-FF68-4E12-9723-F13E266BBF79}"/>
                  </a:ext>
                </a:extLst>
              </p:cNvPr>
              <p:cNvSpPr/>
              <p:nvPr/>
            </p:nvSpPr>
            <p:spPr>
              <a:xfrm>
                <a:off x="5440972" y="5046122"/>
                <a:ext cx="1230782" cy="431833"/>
              </a:xfrm>
              <a:custGeom>
                <a:avLst/>
                <a:gdLst>
                  <a:gd name="connsiteX0" fmla="*/ 3095 w 1230782"/>
                  <a:gd name="connsiteY0" fmla="*/ 25411 h 431833"/>
                  <a:gd name="connsiteX1" fmla="*/ 515328 w 1230782"/>
                  <a:gd name="connsiteY1" fmla="*/ 12711 h 431833"/>
                  <a:gd name="connsiteX2" fmla="*/ 485695 w 1230782"/>
                  <a:gd name="connsiteY2" fmla="*/ 21178 h 431833"/>
                  <a:gd name="connsiteX3" fmla="*/ 1010628 w 1230782"/>
                  <a:gd name="connsiteY3" fmla="*/ 262478 h 431833"/>
                  <a:gd name="connsiteX4" fmla="*/ 989461 w 1230782"/>
                  <a:gd name="connsiteY4" fmla="*/ 258245 h 431833"/>
                  <a:gd name="connsiteX5" fmla="*/ 1230761 w 1230782"/>
                  <a:gd name="connsiteY5" fmla="*/ 431811 h 431833"/>
                  <a:gd name="connsiteX6" fmla="*/ 1002161 w 1230782"/>
                  <a:gd name="connsiteY6" fmla="*/ 245545 h 431833"/>
                  <a:gd name="connsiteX7" fmla="*/ 786261 w 1230782"/>
                  <a:gd name="connsiteY7" fmla="*/ 59278 h 431833"/>
                  <a:gd name="connsiteX8" fmla="*/ 790495 w 1230782"/>
                  <a:gd name="connsiteY8" fmla="*/ 67745 h 431833"/>
                  <a:gd name="connsiteX9" fmla="*/ 3095 w 1230782"/>
                  <a:gd name="connsiteY9" fmla="*/ 25411 h 43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0782" h="431833">
                    <a:moveTo>
                      <a:pt x="3095" y="25411"/>
                    </a:moveTo>
                    <a:cubicBezTo>
                      <a:pt x="-42766" y="16239"/>
                      <a:pt x="434895" y="13416"/>
                      <a:pt x="515328" y="12711"/>
                    </a:cubicBezTo>
                    <a:cubicBezTo>
                      <a:pt x="595761" y="12005"/>
                      <a:pt x="403145" y="-20450"/>
                      <a:pt x="485695" y="21178"/>
                    </a:cubicBezTo>
                    <a:cubicBezTo>
                      <a:pt x="568245" y="62806"/>
                      <a:pt x="926667" y="222967"/>
                      <a:pt x="1010628" y="262478"/>
                    </a:cubicBezTo>
                    <a:cubicBezTo>
                      <a:pt x="1094589" y="301989"/>
                      <a:pt x="952772" y="230023"/>
                      <a:pt x="989461" y="258245"/>
                    </a:cubicBezTo>
                    <a:cubicBezTo>
                      <a:pt x="1026150" y="286467"/>
                      <a:pt x="1228644" y="433928"/>
                      <a:pt x="1230761" y="431811"/>
                    </a:cubicBezTo>
                    <a:cubicBezTo>
                      <a:pt x="1232878" y="429694"/>
                      <a:pt x="1076244" y="307634"/>
                      <a:pt x="1002161" y="245545"/>
                    </a:cubicBezTo>
                    <a:cubicBezTo>
                      <a:pt x="928078" y="183456"/>
                      <a:pt x="821539" y="88911"/>
                      <a:pt x="786261" y="59278"/>
                    </a:cubicBezTo>
                    <a:cubicBezTo>
                      <a:pt x="750983" y="29645"/>
                      <a:pt x="922434" y="80445"/>
                      <a:pt x="790495" y="67745"/>
                    </a:cubicBezTo>
                    <a:cubicBezTo>
                      <a:pt x="658556" y="55045"/>
                      <a:pt x="48956" y="34583"/>
                      <a:pt x="3095" y="254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D069D7F2-031B-497C-AFC6-50C4FCC3BE04}"/>
                  </a:ext>
                </a:extLst>
              </p:cNvPr>
              <p:cNvSpPr/>
              <p:nvPr/>
            </p:nvSpPr>
            <p:spPr>
              <a:xfrm>
                <a:off x="5616010" y="4876800"/>
                <a:ext cx="1317439" cy="255520"/>
              </a:xfrm>
              <a:custGeom>
                <a:avLst/>
                <a:gdLst>
                  <a:gd name="connsiteX0" fmla="*/ 1623 w 1317439"/>
                  <a:gd name="connsiteY0" fmla="*/ 0 h 255520"/>
                  <a:gd name="connsiteX1" fmla="*/ 154023 w 1317439"/>
                  <a:gd name="connsiteY1" fmla="*/ 33867 h 255520"/>
                  <a:gd name="connsiteX2" fmla="*/ 568890 w 1317439"/>
                  <a:gd name="connsiteY2" fmla="*/ 105833 h 255520"/>
                  <a:gd name="connsiteX3" fmla="*/ 361457 w 1317439"/>
                  <a:gd name="connsiteY3" fmla="*/ 105833 h 255520"/>
                  <a:gd name="connsiteX4" fmla="*/ 1313957 w 1317439"/>
                  <a:gd name="connsiteY4" fmla="*/ 254000 h 255520"/>
                  <a:gd name="connsiteX5" fmla="*/ 678957 w 1317439"/>
                  <a:gd name="connsiteY5" fmla="*/ 177800 h 255520"/>
                  <a:gd name="connsiteX6" fmla="*/ 581590 w 1317439"/>
                  <a:gd name="connsiteY6" fmla="*/ 97367 h 255520"/>
                  <a:gd name="connsiteX7" fmla="*/ 458823 w 1317439"/>
                  <a:gd name="connsiteY7" fmla="*/ 46567 h 255520"/>
                  <a:gd name="connsiteX8" fmla="*/ 225990 w 1317439"/>
                  <a:gd name="connsiteY8" fmla="*/ 88900 h 255520"/>
                  <a:gd name="connsiteX9" fmla="*/ 128623 w 1317439"/>
                  <a:gd name="connsiteY9" fmla="*/ 122767 h 255520"/>
                  <a:gd name="connsiteX10" fmla="*/ 297957 w 1317439"/>
                  <a:gd name="connsiteY10" fmla="*/ 33867 h 255520"/>
                  <a:gd name="connsiteX11" fmla="*/ 234457 w 1317439"/>
                  <a:gd name="connsiteY11" fmla="*/ 33867 h 255520"/>
                  <a:gd name="connsiteX12" fmla="*/ 1623 w 1317439"/>
                  <a:gd name="connsiteY12" fmla="*/ 0 h 25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7439" h="255520">
                    <a:moveTo>
                      <a:pt x="1623" y="0"/>
                    </a:moveTo>
                    <a:cubicBezTo>
                      <a:pt x="-11783" y="0"/>
                      <a:pt x="59479" y="16228"/>
                      <a:pt x="154023" y="33867"/>
                    </a:cubicBezTo>
                    <a:cubicBezTo>
                      <a:pt x="248567" y="51506"/>
                      <a:pt x="534318" y="93839"/>
                      <a:pt x="568890" y="105833"/>
                    </a:cubicBezTo>
                    <a:cubicBezTo>
                      <a:pt x="603462" y="117827"/>
                      <a:pt x="237279" y="81138"/>
                      <a:pt x="361457" y="105833"/>
                    </a:cubicBezTo>
                    <a:cubicBezTo>
                      <a:pt x="485635" y="130528"/>
                      <a:pt x="1261040" y="242006"/>
                      <a:pt x="1313957" y="254000"/>
                    </a:cubicBezTo>
                    <a:cubicBezTo>
                      <a:pt x="1366874" y="265995"/>
                      <a:pt x="801018" y="203905"/>
                      <a:pt x="678957" y="177800"/>
                    </a:cubicBezTo>
                    <a:cubicBezTo>
                      <a:pt x="556896" y="151695"/>
                      <a:pt x="618279" y="119239"/>
                      <a:pt x="581590" y="97367"/>
                    </a:cubicBezTo>
                    <a:cubicBezTo>
                      <a:pt x="544901" y="75495"/>
                      <a:pt x="518090" y="47978"/>
                      <a:pt x="458823" y="46567"/>
                    </a:cubicBezTo>
                    <a:cubicBezTo>
                      <a:pt x="399556" y="45156"/>
                      <a:pt x="281023" y="76200"/>
                      <a:pt x="225990" y="88900"/>
                    </a:cubicBezTo>
                    <a:cubicBezTo>
                      <a:pt x="170957" y="101600"/>
                      <a:pt x="116629" y="131939"/>
                      <a:pt x="128623" y="122767"/>
                    </a:cubicBezTo>
                    <a:cubicBezTo>
                      <a:pt x="140617" y="113595"/>
                      <a:pt x="280318" y="48684"/>
                      <a:pt x="297957" y="33867"/>
                    </a:cubicBezTo>
                    <a:cubicBezTo>
                      <a:pt x="315596" y="19050"/>
                      <a:pt x="278907" y="39511"/>
                      <a:pt x="234457" y="33867"/>
                    </a:cubicBezTo>
                    <a:cubicBezTo>
                      <a:pt x="190007" y="28223"/>
                      <a:pt x="15029" y="0"/>
                      <a:pt x="162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4EF5B178-F106-4AB8-BEE9-86980EBD72F8}"/>
                  </a:ext>
                </a:extLst>
              </p:cNvPr>
              <p:cNvSpPr/>
              <p:nvPr/>
            </p:nvSpPr>
            <p:spPr>
              <a:xfrm>
                <a:off x="6310275" y="4646086"/>
                <a:ext cx="1251698" cy="1150216"/>
              </a:xfrm>
              <a:custGeom>
                <a:avLst/>
                <a:gdLst>
                  <a:gd name="connsiteX0" fmla="*/ 27025 w 1251698"/>
                  <a:gd name="connsiteY0" fmla="*/ 2114 h 1150216"/>
                  <a:gd name="connsiteX1" fmla="*/ 77825 w 1251698"/>
                  <a:gd name="connsiteY1" fmla="*/ 44447 h 1150216"/>
                  <a:gd name="connsiteX2" fmla="*/ 535025 w 1251698"/>
                  <a:gd name="connsiteY2" fmla="*/ 179914 h 1150216"/>
                  <a:gd name="connsiteX3" fmla="*/ 518092 w 1251698"/>
                  <a:gd name="connsiteY3" fmla="*/ 175681 h 1150216"/>
                  <a:gd name="connsiteX4" fmla="*/ 827125 w 1251698"/>
                  <a:gd name="connsiteY4" fmla="*/ 586314 h 1150216"/>
                  <a:gd name="connsiteX5" fmla="*/ 818658 w 1251698"/>
                  <a:gd name="connsiteY5" fmla="*/ 624414 h 1150216"/>
                  <a:gd name="connsiteX6" fmla="*/ 1246225 w 1251698"/>
                  <a:gd name="connsiteY6" fmla="*/ 1140881 h 1150216"/>
                  <a:gd name="connsiteX7" fmla="*/ 1043025 w 1251698"/>
                  <a:gd name="connsiteY7" fmla="*/ 916514 h 1150216"/>
                  <a:gd name="connsiteX8" fmla="*/ 784792 w 1251698"/>
                  <a:gd name="connsiteY8" fmla="*/ 412747 h 1150216"/>
                  <a:gd name="connsiteX9" fmla="*/ 585825 w 1251698"/>
                  <a:gd name="connsiteY9" fmla="*/ 179914 h 1150216"/>
                  <a:gd name="connsiteX10" fmla="*/ 361458 w 1251698"/>
                  <a:gd name="connsiteY10" fmla="*/ 99481 h 1150216"/>
                  <a:gd name="connsiteX11" fmla="*/ 27025 w 1251698"/>
                  <a:gd name="connsiteY11" fmla="*/ 2114 h 115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1698" h="1150216">
                    <a:moveTo>
                      <a:pt x="27025" y="2114"/>
                    </a:moveTo>
                    <a:cubicBezTo>
                      <a:pt x="-20247" y="-7058"/>
                      <a:pt x="-6842" y="14814"/>
                      <a:pt x="77825" y="44447"/>
                    </a:cubicBezTo>
                    <a:cubicBezTo>
                      <a:pt x="162492" y="74080"/>
                      <a:pt x="461647" y="158042"/>
                      <a:pt x="535025" y="179914"/>
                    </a:cubicBezTo>
                    <a:cubicBezTo>
                      <a:pt x="608403" y="201786"/>
                      <a:pt x="469409" y="107948"/>
                      <a:pt x="518092" y="175681"/>
                    </a:cubicBezTo>
                    <a:cubicBezTo>
                      <a:pt x="566775" y="243414"/>
                      <a:pt x="777031" y="511525"/>
                      <a:pt x="827125" y="586314"/>
                    </a:cubicBezTo>
                    <a:cubicBezTo>
                      <a:pt x="877219" y="661103"/>
                      <a:pt x="748808" y="531986"/>
                      <a:pt x="818658" y="624414"/>
                    </a:cubicBezTo>
                    <a:cubicBezTo>
                      <a:pt x="888508" y="716842"/>
                      <a:pt x="1208831" y="1092198"/>
                      <a:pt x="1246225" y="1140881"/>
                    </a:cubicBezTo>
                    <a:cubicBezTo>
                      <a:pt x="1283620" y="1189564"/>
                      <a:pt x="1119930" y="1037870"/>
                      <a:pt x="1043025" y="916514"/>
                    </a:cubicBezTo>
                    <a:cubicBezTo>
                      <a:pt x="966120" y="795158"/>
                      <a:pt x="860992" y="535514"/>
                      <a:pt x="784792" y="412747"/>
                    </a:cubicBezTo>
                    <a:cubicBezTo>
                      <a:pt x="708592" y="289980"/>
                      <a:pt x="656381" y="232125"/>
                      <a:pt x="585825" y="179914"/>
                    </a:cubicBezTo>
                    <a:cubicBezTo>
                      <a:pt x="515269" y="127703"/>
                      <a:pt x="452475" y="127703"/>
                      <a:pt x="361458" y="99481"/>
                    </a:cubicBezTo>
                    <a:cubicBezTo>
                      <a:pt x="270441" y="71259"/>
                      <a:pt x="74297" y="11286"/>
                      <a:pt x="27025" y="2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82B231FE-5743-4983-A377-C75382AE8053}"/>
                  </a:ext>
                </a:extLst>
              </p:cNvPr>
              <p:cNvSpPr/>
              <p:nvPr/>
            </p:nvSpPr>
            <p:spPr>
              <a:xfrm>
                <a:off x="4325729" y="8093435"/>
                <a:ext cx="654489" cy="2423845"/>
              </a:xfrm>
              <a:custGeom>
                <a:avLst/>
                <a:gdLst>
                  <a:gd name="connsiteX0" fmla="*/ 512971 w 654489"/>
                  <a:gd name="connsiteY0" fmla="*/ 15515 h 2423845"/>
                  <a:gd name="connsiteX1" fmla="*/ 405021 w 654489"/>
                  <a:gd name="connsiteY1" fmla="*/ 1241065 h 2423845"/>
                  <a:gd name="connsiteX2" fmla="*/ 538371 w 654489"/>
                  <a:gd name="connsiteY2" fmla="*/ 694965 h 2423845"/>
                  <a:gd name="connsiteX3" fmla="*/ 627271 w 654489"/>
                  <a:gd name="connsiteY3" fmla="*/ 326665 h 2423845"/>
                  <a:gd name="connsiteX4" fmla="*/ 30371 w 654489"/>
                  <a:gd name="connsiteY4" fmla="*/ 2314215 h 2423845"/>
                  <a:gd name="connsiteX5" fmla="*/ 138321 w 654489"/>
                  <a:gd name="connsiteY5" fmla="*/ 1984015 h 2423845"/>
                  <a:gd name="connsiteX6" fmla="*/ 576471 w 654489"/>
                  <a:gd name="connsiteY6" fmla="*/ 453665 h 2423845"/>
                  <a:gd name="connsiteX7" fmla="*/ 487571 w 654489"/>
                  <a:gd name="connsiteY7" fmla="*/ 542565 h 2423845"/>
                  <a:gd name="connsiteX8" fmla="*/ 512971 w 654489"/>
                  <a:gd name="connsiteY8" fmla="*/ 15515 h 242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489" h="2423845">
                    <a:moveTo>
                      <a:pt x="512971" y="15515"/>
                    </a:moveTo>
                    <a:cubicBezTo>
                      <a:pt x="499213" y="131932"/>
                      <a:pt x="400788" y="1127824"/>
                      <a:pt x="405021" y="1241065"/>
                    </a:cubicBezTo>
                    <a:cubicBezTo>
                      <a:pt x="409254" y="1354306"/>
                      <a:pt x="501329" y="847365"/>
                      <a:pt x="538371" y="694965"/>
                    </a:cubicBezTo>
                    <a:cubicBezTo>
                      <a:pt x="575413" y="542565"/>
                      <a:pt x="711938" y="56790"/>
                      <a:pt x="627271" y="326665"/>
                    </a:cubicBezTo>
                    <a:cubicBezTo>
                      <a:pt x="542604" y="596540"/>
                      <a:pt x="111863" y="2037990"/>
                      <a:pt x="30371" y="2314215"/>
                    </a:cubicBezTo>
                    <a:cubicBezTo>
                      <a:pt x="-51121" y="2590440"/>
                      <a:pt x="47304" y="2294107"/>
                      <a:pt x="138321" y="1984015"/>
                    </a:cubicBezTo>
                    <a:cubicBezTo>
                      <a:pt x="229338" y="1673923"/>
                      <a:pt x="518263" y="693907"/>
                      <a:pt x="576471" y="453665"/>
                    </a:cubicBezTo>
                    <a:cubicBezTo>
                      <a:pt x="634679" y="213423"/>
                      <a:pt x="497096" y="611357"/>
                      <a:pt x="487571" y="542565"/>
                    </a:cubicBezTo>
                    <a:cubicBezTo>
                      <a:pt x="478046" y="473773"/>
                      <a:pt x="526729" y="-100902"/>
                      <a:pt x="512971" y="155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08BFA34C-41E8-4B5B-9CCC-6D2CE82B6BE3}"/>
                  </a:ext>
                </a:extLst>
              </p:cNvPr>
              <p:cNvSpPr/>
              <p:nvPr/>
            </p:nvSpPr>
            <p:spPr>
              <a:xfrm>
                <a:off x="7367007" y="5671733"/>
                <a:ext cx="951944" cy="1241313"/>
              </a:xfrm>
              <a:custGeom>
                <a:avLst/>
                <a:gdLst>
                  <a:gd name="connsiteX0" fmla="*/ 83660 w 951944"/>
                  <a:gd name="connsiteY0" fmla="*/ 55967 h 1241313"/>
                  <a:gd name="connsiteX1" fmla="*/ 117526 w 951944"/>
                  <a:gd name="connsiteY1" fmla="*/ 111000 h 1241313"/>
                  <a:gd name="connsiteX2" fmla="*/ 494293 w 951944"/>
                  <a:gd name="connsiteY2" fmla="*/ 394634 h 1241313"/>
                  <a:gd name="connsiteX3" fmla="*/ 506993 w 951944"/>
                  <a:gd name="connsiteY3" fmla="*/ 390400 h 1241313"/>
                  <a:gd name="connsiteX4" fmla="*/ 748293 w 951944"/>
                  <a:gd name="connsiteY4" fmla="*/ 873000 h 1241313"/>
                  <a:gd name="connsiteX5" fmla="*/ 748293 w 951944"/>
                  <a:gd name="connsiteY5" fmla="*/ 873000 h 1241313"/>
                  <a:gd name="connsiteX6" fmla="*/ 951493 w 951944"/>
                  <a:gd name="connsiteY6" fmla="*/ 1241300 h 1241313"/>
                  <a:gd name="connsiteX7" fmla="*/ 799093 w 951944"/>
                  <a:gd name="connsiteY7" fmla="*/ 885700 h 1241313"/>
                  <a:gd name="connsiteX8" fmla="*/ 663626 w 951944"/>
                  <a:gd name="connsiteY8" fmla="*/ 538567 h 1241313"/>
                  <a:gd name="connsiteX9" fmla="*/ 490060 w 951944"/>
                  <a:gd name="connsiteY9" fmla="*/ 335367 h 1241313"/>
                  <a:gd name="connsiteX10" fmla="*/ 41326 w 951944"/>
                  <a:gd name="connsiteY10" fmla="*/ 17867 h 1241313"/>
                  <a:gd name="connsiteX11" fmla="*/ 24393 w 951944"/>
                  <a:gd name="connsiteY11" fmla="*/ 39034 h 1241313"/>
                  <a:gd name="connsiteX12" fmla="*/ 83660 w 951944"/>
                  <a:gd name="connsiteY12" fmla="*/ 55967 h 124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944" h="1241313">
                    <a:moveTo>
                      <a:pt x="83660" y="55967"/>
                    </a:moveTo>
                    <a:cubicBezTo>
                      <a:pt x="99182" y="67961"/>
                      <a:pt x="49087" y="54555"/>
                      <a:pt x="117526" y="111000"/>
                    </a:cubicBezTo>
                    <a:cubicBezTo>
                      <a:pt x="185965" y="167445"/>
                      <a:pt x="429382" y="348067"/>
                      <a:pt x="494293" y="394634"/>
                    </a:cubicBezTo>
                    <a:cubicBezTo>
                      <a:pt x="559204" y="441201"/>
                      <a:pt x="464660" y="310672"/>
                      <a:pt x="506993" y="390400"/>
                    </a:cubicBezTo>
                    <a:cubicBezTo>
                      <a:pt x="549326" y="470128"/>
                      <a:pt x="708076" y="792567"/>
                      <a:pt x="748293" y="873000"/>
                    </a:cubicBezTo>
                    <a:lnTo>
                      <a:pt x="748293" y="873000"/>
                    </a:lnTo>
                    <a:cubicBezTo>
                      <a:pt x="782160" y="934383"/>
                      <a:pt x="943026" y="1239183"/>
                      <a:pt x="951493" y="1241300"/>
                    </a:cubicBezTo>
                    <a:cubicBezTo>
                      <a:pt x="959960" y="1243417"/>
                      <a:pt x="847071" y="1002822"/>
                      <a:pt x="799093" y="885700"/>
                    </a:cubicBezTo>
                    <a:cubicBezTo>
                      <a:pt x="751115" y="768578"/>
                      <a:pt x="715131" y="630289"/>
                      <a:pt x="663626" y="538567"/>
                    </a:cubicBezTo>
                    <a:cubicBezTo>
                      <a:pt x="612121" y="446845"/>
                      <a:pt x="593777" y="422150"/>
                      <a:pt x="490060" y="335367"/>
                    </a:cubicBezTo>
                    <a:cubicBezTo>
                      <a:pt x="386343" y="248584"/>
                      <a:pt x="118937" y="67256"/>
                      <a:pt x="41326" y="17867"/>
                    </a:cubicBezTo>
                    <a:cubicBezTo>
                      <a:pt x="-36285" y="-31522"/>
                      <a:pt x="18043" y="36917"/>
                      <a:pt x="24393" y="39034"/>
                    </a:cubicBezTo>
                    <a:cubicBezTo>
                      <a:pt x="30743" y="41151"/>
                      <a:pt x="68138" y="43973"/>
                      <a:pt x="83660" y="559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A6CEF9B2-73CF-4038-9673-392F77965C1F}"/>
                  </a:ext>
                </a:extLst>
              </p:cNvPr>
              <p:cNvSpPr/>
              <p:nvPr/>
            </p:nvSpPr>
            <p:spPr>
              <a:xfrm>
                <a:off x="7546975" y="6286500"/>
                <a:ext cx="1510967" cy="1370409"/>
              </a:xfrm>
              <a:custGeom>
                <a:avLst/>
                <a:gdLst>
                  <a:gd name="connsiteX0" fmla="*/ 0 w 1510967"/>
                  <a:gd name="connsiteY0" fmla="*/ 0 h 1370409"/>
                  <a:gd name="connsiteX1" fmla="*/ 85725 w 1510967"/>
                  <a:gd name="connsiteY1" fmla="*/ 69850 h 1370409"/>
                  <a:gd name="connsiteX2" fmla="*/ 644525 w 1510967"/>
                  <a:gd name="connsiteY2" fmla="*/ 514350 h 1370409"/>
                  <a:gd name="connsiteX3" fmla="*/ 641350 w 1510967"/>
                  <a:gd name="connsiteY3" fmla="*/ 514350 h 1370409"/>
                  <a:gd name="connsiteX4" fmla="*/ 1079500 w 1510967"/>
                  <a:gd name="connsiteY4" fmla="*/ 927100 h 1370409"/>
                  <a:gd name="connsiteX5" fmla="*/ 1095375 w 1510967"/>
                  <a:gd name="connsiteY5" fmla="*/ 927100 h 1370409"/>
                  <a:gd name="connsiteX6" fmla="*/ 1504950 w 1510967"/>
                  <a:gd name="connsiteY6" fmla="*/ 1362075 h 1370409"/>
                  <a:gd name="connsiteX7" fmla="*/ 1295400 w 1510967"/>
                  <a:gd name="connsiteY7" fmla="*/ 1171575 h 1370409"/>
                  <a:gd name="connsiteX8" fmla="*/ 708025 w 1510967"/>
                  <a:gd name="connsiteY8" fmla="*/ 669925 h 1370409"/>
                  <a:gd name="connsiteX9" fmla="*/ 441325 w 1510967"/>
                  <a:gd name="connsiteY9" fmla="*/ 412750 h 1370409"/>
                  <a:gd name="connsiteX10" fmla="*/ 0 w 1510967"/>
                  <a:gd name="connsiteY10" fmla="*/ 0 h 1370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10967" h="1370409">
                    <a:moveTo>
                      <a:pt x="0" y="0"/>
                    </a:moveTo>
                    <a:lnTo>
                      <a:pt x="85725" y="69850"/>
                    </a:lnTo>
                    <a:lnTo>
                      <a:pt x="644525" y="514350"/>
                    </a:lnTo>
                    <a:cubicBezTo>
                      <a:pt x="737129" y="588433"/>
                      <a:pt x="641350" y="514350"/>
                      <a:pt x="641350" y="514350"/>
                    </a:cubicBezTo>
                    <a:lnTo>
                      <a:pt x="1079500" y="927100"/>
                    </a:lnTo>
                    <a:cubicBezTo>
                      <a:pt x="1155171" y="995892"/>
                      <a:pt x="1024467" y="854604"/>
                      <a:pt x="1095375" y="927100"/>
                    </a:cubicBezTo>
                    <a:cubicBezTo>
                      <a:pt x="1166283" y="999596"/>
                      <a:pt x="1471613" y="1321329"/>
                      <a:pt x="1504950" y="1362075"/>
                    </a:cubicBezTo>
                    <a:cubicBezTo>
                      <a:pt x="1538288" y="1402821"/>
                      <a:pt x="1428221" y="1286933"/>
                      <a:pt x="1295400" y="1171575"/>
                    </a:cubicBezTo>
                    <a:cubicBezTo>
                      <a:pt x="1162579" y="1056217"/>
                      <a:pt x="850371" y="796396"/>
                      <a:pt x="708025" y="669925"/>
                    </a:cubicBezTo>
                    <a:cubicBezTo>
                      <a:pt x="565679" y="543454"/>
                      <a:pt x="557212" y="520171"/>
                      <a:pt x="441325" y="412750"/>
                    </a:cubicBezTo>
                    <a:cubicBezTo>
                      <a:pt x="325438" y="305329"/>
                      <a:pt x="169069" y="165364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CC59BB41-92DC-4165-8919-4F0140A8C1A8}"/>
                  </a:ext>
                </a:extLst>
              </p:cNvPr>
              <p:cNvSpPr/>
              <p:nvPr/>
            </p:nvSpPr>
            <p:spPr>
              <a:xfrm>
                <a:off x="8789910" y="7416184"/>
                <a:ext cx="433170" cy="910870"/>
              </a:xfrm>
              <a:custGeom>
                <a:avLst/>
                <a:gdLst>
                  <a:gd name="connsiteX0" fmla="*/ 23890 w 433170"/>
                  <a:gd name="connsiteY0" fmla="*/ 32366 h 910870"/>
                  <a:gd name="connsiteX1" fmla="*/ 39765 w 433170"/>
                  <a:gd name="connsiteY1" fmla="*/ 79991 h 910870"/>
                  <a:gd name="connsiteX2" fmla="*/ 398540 w 433170"/>
                  <a:gd name="connsiteY2" fmla="*/ 749916 h 910870"/>
                  <a:gd name="connsiteX3" fmla="*/ 414415 w 433170"/>
                  <a:gd name="connsiteY3" fmla="*/ 905491 h 910870"/>
                  <a:gd name="connsiteX4" fmla="*/ 357265 w 433170"/>
                  <a:gd name="connsiteY4" fmla="*/ 622916 h 910870"/>
                  <a:gd name="connsiteX5" fmla="*/ 274715 w 433170"/>
                  <a:gd name="connsiteY5" fmla="*/ 435591 h 910870"/>
                  <a:gd name="connsiteX6" fmla="*/ 306465 w 433170"/>
                  <a:gd name="connsiteY6" fmla="*/ 476866 h 910870"/>
                  <a:gd name="connsiteX7" fmla="*/ 173115 w 433170"/>
                  <a:gd name="connsiteY7" fmla="*/ 260966 h 910870"/>
                  <a:gd name="connsiteX8" fmla="*/ 23890 w 433170"/>
                  <a:gd name="connsiteY8" fmla="*/ 32366 h 9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170" h="910870">
                    <a:moveTo>
                      <a:pt x="23890" y="32366"/>
                    </a:moveTo>
                    <a:cubicBezTo>
                      <a:pt x="1665" y="2204"/>
                      <a:pt x="-22677" y="-39601"/>
                      <a:pt x="39765" y="79991"/>
                    </a:cubicBezTo>
                    <a:cubicBezTo>
                      <a:pt x="102207" y="199583"/>
                      <a:pt x="336098" y="612333"/>
                      <a:pt x="398540" y="749916"/>
                    </a:cubicBezTo>
                    <a:cubicBezTo>
                      <a:pt x="460982" y="887499"/>
                      <a:pt x="421294" y="926657"/>
                      <a:pt x="414415" y="905491"/>
                    </a:cubicBezTo>
                    <a:cubicBezTo>
                      <a:pt x="407536" y="884325"/>
                      <a:pt x="380548" y="701233"/>
                      <a:pt x="357265" y="622916"/>
                    </a:cubicBezTo>
                    <a:cubicBezTo>
                      <a:pt x="333982" y="544599"/>
                      <a:pt x="283182" y="459933"/>
                      <a:pt x="274715" y="435591"/>
                    </a:cubicBezTo>
                    <a:cubicBezTo>
                      <a:pt x="266248" y="411249"/>
                      <a:pt x="323398" y="505970"/>
                      <a:pt x="306465" y="476866"/>
                    </a:cubicBezTo>
                    <a:cubicBezTo>
                      <a:pt x="289532" y="447762"/>
                      <a:pt x="220211" y="336637"/>
                      <a:pt x="173115" y="260966"/>
                    </a:cubicBezTo>
                    <a:cubicBezTo>
                      <a:pt x="126019" y="185295"/>
                      <a:pt x="46115" y="62528"/>
                      <a:pt x="23890" y="32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: 図形 1174">
                <a:extLst>
                  <a:ext uri="{FF2B5EF4-FFF2-40B4-BE49-F238E27FC236}">
                    <a16:creationId xmlns:a16="http://schemas.microsoft.com/office/drawing/2014/main" id="{EC3E7C2E-5794-4EEA-AA3A-8FD4593DD88A}"/>
                  </a:ext>
                </a:extLst>
              </p:cNvPr>
              <p:cNvSpPr/>
              <p:nvPr/>
            </p:nvSpPr>
            <p:spPr>
              <a:xfrm>
                <a:off x="8743950" y="7286568"/>
                <a:ext cx="475278" cy="1089104"/>
              </a:xfrm>
              <a:custGeom>
                <a:avLst/>
                <a:gdLst>
                  <a:gd name="connsiteX0" fmla="*/ 0 w 475278"/>
                  <a:gd name="connsiteY0" fmla="*/ 57 h 1089104"/>
                  <a:gd name="connsiteX1" fmla="*/ 295275 w 475278"/>
                  <a:gd name="connsiteY1" fmla="*/ 352482 h 1089104"/>
                  <a:gd name="connsiteX2" fmla="*/ 327025 w 475278"/>
                  <a:gd name="connsiteY2" fmla="*/ 387407 h 1089104"/>
                  <a:gd name="connsiteX3" fmla="*/ 466725 w 475278"/>
                  <a:gd name="connsiteY3" fmla="*/ 758882 h 1089104"/>
                  <a:gd name="connsiteX4" fmla="*/ 460375 w 475278"/>
                  <a:gd name="connsiteY4" fmla="*/ 806507 h 1089104"/>
                  <a:gd name="connsiteX5" fmla="*/ 463550 w 475278"/>
                  <a:gd name="connsiteY5" fmla="*/ 1089082 h 1089104"/>
                  <a:gd name="connsiteX6" fmla="*/ 425450 w 475278"/>
                  <a:gd name="connsiteY6" fmla="*/ 790632 h 1089104"/>
                  <a:gd name="connsiteX7" fmla="*/ 342900 w 475278"/>
                  <a:gd name="connsiteY7" fmla="*/ 504882 h 1089104"/>
                  <a:gd name="connsiteX8" fmla="*/ 292100 w 475278"/>
                  <a:gd name="connsiteY8" fmla="*/ 381057 h 1089104"/>
                  <a:gd name="connsiteX9" fmla="*/ 0 w 475278"/>
                  <a:gd name="connsiteY9" fmla="*/ 57 h 108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5278" h="1089104">
                    <a:moveTo>
                      <a:pt x="0" y="57"/>
                    </a:moveTo>
                    <a:cubicBezTo>
                      <a:pt x="529" y="-4706"/>
                      <a:pt x="240771" y="287924"/>
                      <a:pt x="295275" y="352482"/>
                    </a:cubicBezTo>
                    <a:cubicBezTo>
                      <a:pt x="349779" y="417040"/>
                      <a:pt x="298450" y="319674"/>
                      <a:pt x="327025" y="387407"/>
                    </a:cubicBezTo>
                    <a:cubicBezTo>
                      <a:pt x="355600" y="455140"/>
                      <a:pt x="444500" y="689032"/>
                      <a:pt x="466725" y="758882"/>
                    </a:cubicBezTo>
                    <a:cubicBezTo>
                      <a:pt x="488950" y="828732"/>
                      <a:pt x="460904" y="751474"/>
                      <a:pt x="460375" y="806507"/>
                    </a:cubicBezTo>
                    <a:cubicBezTo>
                      <a:pt x="459846" y="861540"/>
                      <a:pt x="469371" y="1091728"/>
                      <a:pt x="463550" y="1089082"/>
                    </a:cubicBezTo>
                    <a:cubicBezTo>
                      <a:pt x="457729" y="1086436"/>
                      <a:pt x="445558" y="887999"/>
                      <a:pt x="425450" y="790632"/>
                    </a:cubicBezTo>
                    <a:cubicBezTo>
                      <a:pt x="405342" y="693265"/>
                      <a:pt x="365125" y="573144"/>
                      <a:pt x="342900" y="504882"/>
                    </a:cubicBezTo>
                    <a:cubicBezTo>
                      <a:pt x="320675" y="436620"/>
                      <a:pt x="348192" y="465194"/>
                      <a:pt x="292100" y="381057"/>
                    </a:cubicBezTo>
                    <a:cubicBezTo>
                      <a:pt x="236008" y="296920"/>
                      <a:pt x="-529" y="4820"/>
                      <a:pt x="0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: 図形 1175">
                <a:extLst>
                  <a:ext uri="{FF2B5EF4-FFF2-40B4-BE49-F238E27FC236}">
                    <a16:creationId xmlns:a16="http://schemas.microsoft.com/office/drawing/2014/main" id="{2DF8CB58-FFA5-4A49-8175-42EC170473A6}"/>
                  </a:ext>
                </a:extLst>
              </p:cNvPr>
              <p:cNvSpPr/>
              <p:nvPr/>
            </p:nvSpPr>
            <p:spPr>
              <a:xfrm>
                <a:off x="7965020" y="7416273"/>
                <a:ext cx="1286692" cy="1311470"/>
              </a:xfrm>
              <a:custGeom>
                <a:avLst/>
                <a:gdLst>
                  <a:gd name="connsiteX0" fmla="*/ 1271055 w 1286692"/>
                  <a:gd name="connsiteY0" fmla="*/ 1016527 h 1311470"/>
                  <a:gd name="connsiteX1" fmla="*/ 1159930 w 1286692"/>
                  <a:gd name="connsiteY1" fmla="*/ 905402 h 1311470"/>
                  <a:gd name="connsiteX2" fmla="*/ 985305 w 1286692"/>
                  <a:gd name="connsiteY2" fmla="*/ 708552 h 1311470"/>
                  <a:gd name="connsiteX3" fmla="*/ 143930 w 1286692"/>
                  <a:gd name="connsiteY3" fmla="*/ 124352 h 1311470"/>
                  <a:gd name="connsiteX4" fmla="*/ 283630 w 1286692"/>
                  <a:gd name="connsiteY4" fmla="*/ 245002 h 1311470"/>
                  <a:gd name="connsiteX5" fmla="*/ 648755 w 1286692"/>
                  <a:gd name="connsiteY5" fmla="*/ 667277 h 1311470"/>
                  <a:gd name="connsiteX6" fmla="*/ 963080 w 1286692"/>
                  <a:gd name="connsiteY6" fmla="*/ 1257827 h 1311470"/>
                  <a:gd name="connsiteX7" fmla="*/ 813855 w 1286692"/>
                  <a:gd name="connsiteY7" fmla="*/ 1251477 h 1311470"/>
                  <a:gd name="connsiteX8" fmla="*/ 1055 w 1286692"/>
                  <a:gd name="connsiteY8" fmla="*/ 1083202 h 1311470"/>
                  <a:gd name="connsiteX9" fmla="*/ 645580 w 1286692"/>
                  <a:gd name="connsiteY9" fmla="*/ 1194327 h 1311470"/>
                  <a:gd name="connsiteX10" fmla="*/ 801155 w 1286692"/>
                  <a:gd name="connsiteY10" fmla="*/ 1292752 h 1311470"/>
                  <a:gd name="connsiteX11" fmla="*/ 636055 w 1286692"/>
                  <a:gd name="connsiteY11" fmla="*/ 1292752 h 1311470"/>
                  <a:gd name="connsiteX12" fmla="*/ 817030 w 1286692"/>
                  <a:gd name="connsiteY12" fmla="*/ 1099077 h 1311470"/>
                  <a:gd name="connsiteX13" fmla="*/ 715430 w 1286692"/>
                  <a:gd name="connsiteY13" fmla="*/ 864127 h 1311470"/>
                  <a:gd name="connsiteX14" fmla="*/ 293155 w 1286692"/>
                  <a:gd name="connsiteY14" fmla="*/ 260877 h 1311470"/>
                  <a:gd name="connsiteX15" fmla="*/ 55030 w 1286692"/>
                  <a:gd name="connsiteY15" fmla="*/ 13227 h 1311470"/>
                  <a:gd name="connsiteX16" fmla="*/ 807505 w 1286692"/>
                  <a:gd name="connsiteY16" fmla="*/ 632352 h 1311470"/>
                  <a:gd name="connsiteX17" fmla="*/ 1271055 w 1286692"/>
                  <a:gd name="connsiteY17" fmla="*/ 1016527 h 131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86692" h="1311470">
                    <a:moveTo>
                      <a:pt x="1271055" y="1016527"/>
                    </a:moveTo>
                    <a:cubicBezTo>
                      <a:pt x="1329793" y="1062035"/>
                      <a:pt x="1207555" y="956731"/>
                      <a:pt x="1159930" y="905402"/>
                    </a:cubicBezTo>
                    <a:cubicBezTo>
                      <a:pt x="1112305" y="854073"/>
                      <a:pt x="1154638" y="838727"/>
                      <a:pt x="985305" y="708552"/>
                    </a:cubicBezTo>
                    <a:cubicBezTo>
                      <a:pt x="815972" y="578377"/>
                      <a:pt x="260876" y="201610"/>
                      <a:pt x="143930" y="124352"/>
                    </a:cubicBezTo>
                    <a:cubicBezTo>
                      <a:pt x="26984" y="47094"/>
                      <a:pt x="199493" y="154515"/>
                      <a:pt x="283630" y="245002"/>
                    </a:cubicBezTo>
                    <a:cubicBezTo>
                      <a:pt x="367767" y="335489"/>
                      <a:pt x="535513" y="498473"/>
                      <a:pt x="648755" y="667277"/>
                    </a:cubicBezTo>
                    <a:cubicBezTo>
                      <a:pt x="761997" y="836081"/>
                      <a:pt x="935563" y="1160461"/>
                      <a:pt x="963080" y="1257827"/>
                    </a:cubicBezTo>
                    <a:cubicBezTo>
                      <a:pt x="990597" y="1355193"/>
                      <a:pt x="974192" y="1280581"/>
                      <a:pt x="813855" y="1251477"/>
                    </a:cubicBezTo>
                    <a:cubicBezTo>
                      <a:pt x="653517" y="1222373"/>
                      <a:pt x="29101" y="1092727"/>
                      <a:pt x="1055" y="1083202"/>
                    </a:cubicBezTo>
                    <a:cubicBezTo>
                      <a:pt x="-26991" y="1073677"/>
                      <a:pt x="512230" y="1159402"/>
                      <a:pt x="645580" y="1194327"/>
                    </a:cubicBezTo>
                    <a:cubicBezTo>
                      <a:pt x="778930" y="1229252"/>
                      <a:pt x="802742" y="1276348"/>
                      <a:pt x="801155" y="1292752"/>
                    </a:cubicBezTo>
                    <a:cubicBezTo>
                      <a:pt x="799568" y="1309156"/>
                      <a:pt x="633409" y="1325031"/>
                      <a:pt x="636055" y="1292752"/>
                    </a:cubicBezTo>
                    <a:cubicBezTo>
                      <a:pt x="638701" y="1260473"/>
                      <a:pt x="803801" y="1170514"/>
                      <a:pt x="817030" y="1099077"/>
                    </a:cubicBezTo>
                    <a:cubicBezTo>
                      <a:pt x="830259" y="1027640"/>
                      <a:pt x="802742" y="1003827"/>
                      <a:pt x="715430" y="864127"/>
                    </a:cubicBezTo>
                    <a:cubicBezTo>
                      <a:pt x="628118" y="724427"/>
                      <a:pt x="403222" y="402694"/>
                      <a:pt x="293155" y="260877"/>
                    </a:cubicBezTo>
                    <a:cubicBezTo>
                      <a:pt x="183088" y="119060"/>
                      <a:pt x="-30695" y="-48686"/>
                      <a:pt x="55030" y="13227"/>
                    </a:cubicBezTo>
                    <a:cubicBezTo>
                      <a:pt x="140755" y="75139"/>
                      <a:pt x="608538" y="469898"/>
                      <a:pt x="807505" y="632352"/>
                    </a:cubicBezTo>
                    <a:cubicBezTo>
                      <a:pt x="1006472" y="794806"/>
                      <a:pt x="1212317" y="971019"/>
                      <a:pt x="1271055" y="10165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DFAAA5B4-F92C-457D-B03F-F3CA839C99C7}"/>
                  </a:ext>
                </a:extLst>
              </p:cNvPr>
              <p:cNvSpPr/>
              <p:nvPr/>
            </p:nvSpPr>
            <p:spPr>
              <a:xfrm>
                <a:off x="6648291" y="5915938"/>
                <a:ext cx="1511689" cy="2730063"/>
              </a:xfrm>
              <a:custGeom>
                <a:avLst/>
                <a:gdLst>
                  <a:gd name="connsiteX0" fmla="*/ 82709 w 1511689"/>
                  <a:gd name="connsiteY0" fmla="*/ 116562 h 2730063"/>
                  <a:gd name="connsiteX1" fmla="*/ 127159 w 1511689"/>
                  <a:gd name="connsiteY1" fmla="*/ 249912 h 2730063"/>
                  <a:gd name="connsiteX2" fmla="*/ 736759 w 1511689"/>
                  <a:gd name="connsiteY2" fmla="*/ 1221462 h 2730063"/>
                  <a:gd name="connsiteX3" fmla="*/ 800259 w 1511689"/>
                  <a:gd name="connsiteY3" fmla="*/ 1297662 h 2730063"/>
                  <a:gd name="connsiteX4" fmla="*/ 1479709 w 1511689"/>
                  <a:gd name="connsiteY4" fmla="*/ 2250162 h 2730063"/>
                  <a:gd name="connsiteX5" fmla="*/ 1378109 w 1511689"/>
                  <a:gd name="connsiteY5" fmla="*/ 2529562 h 2730063"/>
                  <a:gd name="connsiteX6" fmla="*/ 1174909 w 1511689"/>
                  <a:gd name="connsiteY6" fmla="*/ 2726412 h 2730063"/>
                  <a:gd name="connsiteX7" fmla="*/ 1479709 w 1511689"/>
                  <a:gd name="connsiteY7" fmla="*/ 2358112 h 2730063"/>
                  <a:gd name="connsiteX8" fmla="*/ 1219359 w 1511689"/>
                  <a:gd name="connsiteY8" fmla="*/ 1818362 h 2730063"/>
                  <a:gd name="connsiteX9" fmla="*/ 685959 w 1511689"/>
                  <a:gd name="connsiteY9" fmla="*/ 1100812 h 2730063"/>
                  <a:gd name="connsiteX10" fmla="*/ 679609 w 1511689"/>
                  <a:gd name="connsiteY10" fmla="*/ 1196062 h 2730063"/>
                  <a:gd name="connsiteX11" fmla="*/ 38259 w 1511689"/>
                  <a:gd name="connsiteY11" fmla="*/ 72112 h 2730063"/>
                  <a:gd name="connsiteX12" fmla="*/ 82709 w 1511689"/>
                  <a:gd name="connsiteY12" fmla="*/ 116562 h 273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1689" h="2730063">
                    <a:moveTo>
                      <a:pt x="82709" y="116562"/>
                    </a:moveTo>
                    <a:cubicBezTo>
                      <a:pt x="97526" y="146195"/>
                      <a:pt x="18151" y="65762"/>
                      <a:pt x="127159" y="249912"/>
                    </a:cubicBezTo>
                    <a:cubicBezTo>
                      <a:pt x="236167" y="434062"/>
                      <a:pt x="624576" y="1046837"/>
                      <a:pt x="736759" y="1221462"/>
                    </a:cubicBezTo>
                    <a:cubicBezTo>
                      <a:pt x="848942" y="1396087"/>
                      <a:pt x="676434" y="1126212"/>
                      <a:pt x="800259" y="1297662"/>
                    </a:cubicBezTo>
                    <a:cubicBezTo>
                      <a:pt x="924084" y="1469112"/>
                      <a:pt x="1383401" y="2044845"/>
                      <a:pt x="1479709" y="2250162"/>
                    </a:cubicBezTo>
                    <a:cubicBezTo>
                      <a:pt x="1576017" y="2455479"/>
                      <a:pt x="1428909" y="2450187"/>
                      <a:pt x="1378109" y="2529562"/>
                    </a:cubicBezTo>
                    <a:cubicBezTo>
                      <a:pt x="1327309" y="2608937"/>
                      <a:pt x="1157976" y="2754987"/>
                      <a:pt x="1174909" y="2726412"/>
                    </a:cubicBezTo>
                    <a:cubicBezTo>
                      <a:pt x="1191842" y="2697837"/>
                      <a:pt x="1472301" y="2509454"/>
                      <a:pt x="1479709" y="2358112"/>
                    </a:cubicBezTo>
                    <a:cubicBezTo>
                      <a:pt x="1487117" y="2206770"/>
                      <a:pt x="1351651" y="2027912"/>
                      <a:pt x="1219359" y="1818362"/>
                    </a:cubicBezTo>
                    <a:cubicBezTo>
                      <a:pt x="1087067" y="1608812"/>
                      <a:pt x="775917" y="1204529"/>
                      <a:pt x="685959" y="1100812"/>
                    </a:cubicBezTo>
                    <a:cubicBezTo>
                      <a:pt x="596001" y="997095"/>
                      <a:pt x="787559" y="1367512"/>
                      <a:pt x="679609" y="1196062"/>
                    </a:cubicBezTo>
                    <a:cubicBezTo>
                      <a:pt x="571659" y="1024612"/>
                      <a:pt x="139859" y="244620"/>
                      <a:pt x="38259" y="72112"/>
                    </a:cubicBezTo>
                    <a:cubicBezTo>
                      <a:pt x="-63341" y="-100396"/>
                      <a:pt x="67892" y="86929"/>
                      <a:pt x="82709" y="1165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364DD5CD-AB45-45D6-B89A-772F1828DB65}"/>
                  </a:ext>
                </a:extLst>
              </p:cNvPr>
              <p:cNvSpPr/>
              <p:nvPr/>
            </p:nvSpPr>
            <p:spPr>
              <a:xfrm>
                <a:off x="6761563" y="5537063"/>
                <a:ext cx="1676502" cy="3062611"/>
              </a:xfrm>
              <a:custGeom>
                <a:avLst/>
                <a:gdLst>
                  <a:gd name="connsiteX0" fmla="*/ 1187 w 1676502"/>
                  <a:gd name="connsiteY0" fmla="*/ 137 h 3062611"/>
                  <a:gd name="connsiteX1" fmla="*/ 337737 w 1676502"/>
                  <a:gd name="connsiteY1" fmla="*/ 730387 h 3062611"/>
                  <a:gd name="connsiteX2" fmla="*/ 375837 w 1676502"/>
                  <a:gd name="connsiteY2" fmla="*/ 812937 h 3062611"/>
                  <a:gd name="connsiteX3" fmla="*/ 864787 w 1676502"/>
                  <a:gd name="connsiteY3" fmla="*/ 1727337 h 3062611"/>
                  <a:gd name="connsiteX4" fmla="*/ 1029887 w 1676502"/>
                  <a:gd name="connsiteY4" fmla="*/ 1892437 h 3062611"/>
                  <a:gd name="connsiteX5" fmla="*/ 1658537 w 1676502"/>
                  <a:gd name="connsiteY5" fmla="*/ 2616337 h 3062611"/>
                  <a:gd name="connsiteX6" fmla="*/ 1474387 w 1676502"/>
                  <a:gd name="connsiteY6" fmla="*/ 2895737 h 3062611"/>
                  <a:gd name="connsiteX7" fmla="*/ 1150537 w 1676502"/>
                  <a:gd name="connsiteY7" fmla="*/ 3060837 h 3062611"/>
                  <a:gd name="connsiteX8" fmla="*/ 1550587 w 1676502"/>
                  <a:gd name="connsiteY8" fmla="*/ 2794137 h 3062611"/>
                  <a:gd name="connsiteX9" fmla="*/ 1468037 w 1676502"/>
                  <a:gd name="connsiteY9" fmla="*/ 2603637 h 3062611"/>
                  <a:gd name="connsiteX10" fmla="*/ 1112437 w 1676502"/>
                  <a:gd name="connsiteY10" fmla="*/ 1873387 h 3062611"/>
                  <a:gd name="connsiteX11" fmla="*/ 445687 w 1676502"/>
                  <a:gd name="connsiteY11" fmla="*/ 889137 h 3062611"/>
                  <a:gd name="connsiteX12" fmla="*/ 471087 w 1676502"/>
                  <a:gd name="connsiteY12" fmla="*/ 793887 h 3062611"/>
                  <a:gd name="connsiteX13" fmla="*/ 1187 w 1676502"/>
                  <a:gd name="connsiteY13" fmla="*/ 137 h 306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6502" h="3062611">
                    <a:moveTo>
                      <a:pt x="1187" y="137"/>
                    </a:moveTo>
                    <a:cubicBezTo>
                      <a:pt x="-21038" y="-10446"/>
                      <a:pt x="275295" y="594920"/>
                      <a:pt x="337737" y="730387"/>
                    </a:cubicBezTo>
                    <a:cubicBezTo>
                      <a:pt x="400179" y="865854"/>
                      <a:pt x="287995" y="646779"/>
                      <a:pt x="375837" y="812937"/>
                    </a:cubicBezTo>
                    <a:cubicBezTo>
                      <a:pt x="463679" y="979095"/>
                      <a:pt x="755779" y="1547420"/>
                      <a:pt x="864787" y="1727337"/>
                    </a:cubicBezTo>
                    <a:cubicBezTo>
                      <a:pt x="973795" y="1907254"/>
                      <a:pt x="897595" y="1744270"/>
                      <a:pt x="1029887" y="1892437"/>
                    </a:cubicBezTo>
                    <a:cubicBezTo>
                      <a:pt x="1162179" y="2040604"/>
                      <a:pt x="1584454" y="2449120"/>
                      <a:pt x="1658537" y="2616337"/>
                    </a:cubicBezTo>
                    <a:cubicBezTo>
                      <a:pt x="1732620" y="2783554"/>
                      <a:pt x="1559054" y="2821654"/>
                      <a:pt x="1474387" y="2895737"/>
                    </a:cubicBezTo>
                    <a:cubicBezTo>
                      <a:pt x="1389720" y="2969820"/>
                      <a:pt x="1137837" y="3077770"/>
                      <a:pt x="1150537" y="3060837"/>
                    </a:cubicBezTo>
                    <a:cubicBezTo>
                      <a:pt x="1163237" y="3043904"/>
                      <a:pt x="1497670" y="2870337"/>
                      <a:pt x="1550587" y="2794137"/>
                    </a:cubicBezTo>
                    <a:cubicBezTo>
                      <a:pt x="1603504" y="2717937"/>
                      <a:pt x="1541062" y="2757095"/>
                      <a:pt x="1468037" y="2603637"/>
                    </a:cubicBezTo>
                    <a:cubicBezTo>
                      <a:pt x="1395012" y="2450179"/>
                      <a:pt x="1282829" y="2159137"/>
                      <a:pt x="1112437" y="1873387"/>
                    </a:cubicBezTo>
                    <a:cubicBezTo>
                      <a:pt x="942045" y="1587637"/>
                      <a:pt x="552579" y="1069054"/>
                      <a:pt x="445687" y="889137"/>
                    </a:cubicBezTo>
                    <a:cubicBezTo>
                      <a:pt x="338795" y="709220"/>
                      <a:pt x="549404" y="944170"/>
                      <a:pt x="471087" y="793887"/>
                    </a:cubicBezTo>
                    <a:cubicBezTo>
                      <a:pt x="392770" y="643604"/>
                      <a:pt x="23412" y="10720"/>
                      <a:pt x="1187" y="1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: 図形 1178">
                <a:extLst>
                  <a:ext uri="{FF2B5EF4-FFF2-40B4-BE49-F238E27FC236}">
                    <a16:creationId xmlns:a16="http://schemas.microsoft.com/office/drawing/2014/main" id="{32E57935-6D53-4525-B0E2-0F81EFC8291A}"/>
                  </a:ext>
                </a:extLst>
              </p:cNvPr>
              <p:cNvSpPr/>
              <p:nvPr/>
            </p:nvSpPr>
            <p:spPr>
              <a:xfrm>
                <a:off x="6644489" y="5167787"/>
                <a:ext cx="472888" cy="451531"/>
              </a:xfrm>
              <a:custGeom>
                <a:avLst/>
                <a:gdLst>
                  <a:gd name="connsiteX0" fmla="*/ 472591 w 472888"/>
                  <a:gd name="connsiteY0" fmla="*/ 3653 h 451531"/>
                  <a:gd name="connsiteX1" fmla="*/ 157631 w 472888"/>
                  <a:gd name="connsiteY1" fmla="*/ 120493 h 451531"/>
                  <a:gd name="connsiteX2" fmla="*/ 304951 w 472888"/>
                  <a:gd name="connsiteY2" fmla="*/ 74773 h 451531"/>
                  <a:gd name="connsiteX3" fmla="*/ 132231 w 472888"/>
                  <a:gd name="connsiteY3" fmla="*/ 247493 h 451531"/>
                  <a:gd name="connsiteX4" fmla="*/ 151 w 472888"/>
                  <a:gd name="connsiteY4" fmla="*/ 450693 h 451531"/>
                  <a:gd name="connsiteX5" fmla="*/ 157631 w 472888"/>
                  <a:gd name="connsiteY5" fmla="*/ 166213 h 451531"/>
                  <a:gd name="connsiteX6" fmla="*/ 91591 w 472888"/>
                  <a:gd name="connsiteY6" fmla="*/ 283053 h 451531"/>
                  <a:gd name="connsiteX7" fmla="*/ 472591 w 472888"/>
                  <a:gd name="connsiteY7" fmla="*/ 3653 h 45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888" h="451531">
                    <a:moveTo>
                      <a:pt x="472591" y="3653"/>
                    </a:moveTo>
                    <a:cubicBezTo>
                      <a:pt x="483598" y="-23440"/>
                      <a:pt x="185571" y="108640"/>
                      <a:pt x="157631" y="120493"/>
                    </a:cubicBezTo>
                    <a:cubicBezTo>
                      <a:pt x="129691" y="132346"/>
                      <a:pt x="309184" y="53606"/>
                      <a:pt x="304951" y="74773"/>
                    </a:cubicBezTo>
                    <a:cubicBezTo>
                      <a:pt x="300718" y="95940"/>
                      <a:pt x="183031" y="184840"/>
                      <a:pt x="132231" y="247493"/>
                    </a:cubicBezTo>
                    <a:cubicBezTo>
                      <a:pt x="81431" y="310146"/>
                      <a:pt x="-4082" y="464240"/>
                      <a:pt x="151" y="450693"/>
                    </a:cubicBezTo>
                    <a:cubicBezTo>
                      <a:pt x="4384" y="437146"/>
                      <a:pt x="142391" y="194153"/>
                      <a:pt x="157631" y="166213"/>
                    </a:cubicBezTo>
                    <a:cubicBezTo>
                      <a:pt x="172871" y="138273"/>
                      <a:pt x="39944" y="304220"/>
                      <a:pt x="91591" y="283053"/>
                    </a:cubicBezTo>
                    <a:cubicBezTo>
                      <a:pt x="143238" y="261886"/>
                      <a:pt x="461584" y="30746"/>
                      <a:pt x="472591" y="36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: 図形 1179">
                <a:extLst>
                  <a:ext uri="{FF2B5EF4-FFF2-40B4-BE49-F238E27FC236}">
                    <a16:creationId xmlns:a16="http://schemas.microsoft.com/office/drawing/2014/main" id="{1E538F88-A679-4A10-9C16-B0B3402D8EA4}"/>
                  </a:ext>
                </a:extLst>
              </p:cNvPr>
              <p:cNvSpPr/>
              <p:nvPr/>
            </p:nvSpPr>
            <p:spPr>
              <a:xfrm>
                <a:off x="6827495" y="5264503"/>
                <a:ext cx="354525" cy="486065"/>
              </a:xfrm>
              <a:custGeom>
                <a:avLst/>
                <a:gdLst>
                  <a:gd name="connsiteX0" fmla="*/ 340385 w 354525"/>
                  <a:gd name="connsiteY0" fmla="*/ 8537 h 486065"/>
                  <a:gd name="connsiteX1" fmla="*/ 101625 w 354525"/>
                  <a:gd name="connsiteY1" fmla="*/ 226977 h 486065"/>
                  <a:gd name="connsiteX2" fmla="*/ 25 w 354525"/>
                  <a:gd name="connsiteY2" fmla="*/ 486057 h 486065"/>
                  <a:gd name="connsiteX3" fmla="*/ 91465 w 354525"/>
                  <a:gd name="connsiteY3" fmla="*/ 237137 h 486065"/>
                  <a:gd name="connsiteX4" fmla="*/ 60985 w 354525"/>
                  <a:gd name="connsiteY4" fmla="*/ 420017 h 486065"/>
                  <a:gd name="connsiteX5" fmla="*/ 45745 w 354525"/>
                  <a:gd name="connsiteY5" fmla="*/ 455577 h 486065"/>
                  <a:gd name="connsiteX6" fmla="*/ 127025 w 354525"/>
                  <a:gd name="connsiteY6" fmla="*/ 115217 h 486065"/>
                  <a:gd name="connsiteX7" fmla="*/ 304825 w 354525"/>
                  <a:gd name="connsiteY7" fmla="*/ 49177 h 486065"/>
                  <a:gd name="connsiteX8" fmla="*/ 340385 w 354525"/>
                  <a:gd name="connsiteY8" fmla="*/ 8537 h 48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525" h="486065">
                    <a:moveTo>
                      <a:pt x="340385" y="8537"/>
                    </a:moveTo>
                    <a:cubicBezTo>
                      <a:pt x="306518" y="38170"/>
                      <a:pt x="158352" y="147390"/>
                      <a:pt x="101625" y="226977"/>
                    </a:cubicBezTo>
                    <a:cubicBezTo>
                      <a:pt x="44898" y="306564"/>
                      <a:pt x="1718" y="484364"/>
                      <a:pt x="25" y="486057"/>
                    </a:cubicBezTo>
                    <a:cubicBezTo>
                      <a:pt x="-1668" y="487750"/>
                      <a:pt x="81305" y="248144"/>
                      <a:pt x="91465" y="237137"/>
                    </a:cubicBezTo>
                    <a:cubicBezTo>
                      <a:pt x="101625" y="226130"/>
                      <a:pt x="68605" y="383610"/>
                      <a:pt x="60985" y="420017"/>
                    </a:cubicBezTo>
                    <a:cubicBezTo>
                      <a:pt x="53365" y="456424"/>
                      <a:pt x="34738" y="506377"/>
                      <a:pt x="45745" y="455577"/>
                    </a:cubicBezTo>
                    <a:cubicBezTo>
                      <a:pt x="56752" y="404777"/>
                      <a:pt x="83845" y="182950"/>
                      <a:pt x="127025" y="115217"/>
                    </a:cubicBezTo>
                    <a:cubicBezTo>
                      <a:pt x="170205" y="47484"/>
                      <a:pt x="268418" y="63570"/>
                      <a:pt x="304825" y="49177"/>
                    </a:cubicBezTo>
                    <a:cubicBezTo>
                      <a:pt x="341232" y="34784"/>
                      <a:pt x="374252" y="-21096"/>
                      <a:pt x="340385" y="85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4A8210EB-BE03-4B06-8DD6-F6215925BA18}"/>
                  </a:ext>
                </a:extLst>
              </p:cNvPr>
              <p:cNvSpPr/>
              <p:nvPr/>
            </p:nvSpPr>
            <p:spPr>
              <a:xfrm>
                <a:off x="5008884" y="5768802"/>
                <a:ext cx="727138" cy="1716463"/>
              </a:xfrm>
              <a:custGeom>
                <a:avLst/>
                <a:gdLst>
                  <a:gd name="connsiteX0" fmla="*/ 680716 w 727138"/>
                  <a:gd name="connsiteY0" fmla="*/ 90131 h 1716463"/>
                  <a:gd name="connsiteX1" fmla="*/ 20316 w 727138"/>
                  <a:gd name="connsiteY1" fmla="*/ 1673398 h 1716463"/>
                  <a:gd name="connsiteX2" fmla="*/ 189649 w 727138"/>
                  <a:gd name="connsiteY2" fmla="*/ 1207731 h 1716463"/>
                  <a:gd name="connsiteX3" fmla="*/ 401316 w 727138"/>
                  <a:gd name="connsiteY3" fmla="*/ 564265 h 1716463"/>
                  <a:gd name="connsiteX4" fmla="*/ 638383 w 727138"/>
                  <a:gd name="connsiteY4" fmla="*/ 234065 h 1716463"/>
                  <a:gd name="connsiteX5" fmla="*/ 680716 w 727138"/>
                  <a:gd name="connsiteY5" fmla="*/ 90131 h 171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138" h="1716463">
                    <a:moveTo>
                      <a:pt x="680716" y="90131"/>
                    </a:moveTo>
                    <a:cubicBezTo>
                      <a:pt x="577705" y="330020"/>
                      <a:pt x="102160" y="1487131"/>
                      <a:pt x="20316" y="1673398"/>
                    </a:cubicBezTo>
                    <a:cubicBezTo>
                      <a:pt x="-61529" y="1859665"/>
                      <a:pt x="126149" y="1392586"/>
                      <a:pt x="189649" y="1207731"/>
                    </a:cubicBezTo>
                    <a:cubicBezTo>
                      <a:pt x="253149" y="1022876"/>
                      <a:pt x="326527" y="726543"/>
                      <a:pt x="401316" y="564265"/>
                    </a:cubicBezTo>
                    <a:cubicBezTo>
                      <a:pt x="476105" y="401987"/>
                      <a:pt x="586172" y="311676"/>
                      <a:pt x="638383" y="234065"/>
                    </a:cubicBezTo>
                    <a:cubicBezTo>
                      <a:pt x="690594" y="156454"/>
                      <a:pt x="783727" y="-149758"/>
                      <a:pt x="680716" y="90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C4924CBB-A051-4869-8F28-5026161B3E30}"/>
                  </a:ext>
                </a:extLst>
              </p:cNvPr>
              <p:cNvSpPr/>
              <p:nvPr/>
            </p:nvSpPr>
            <p:spPr>
              <a:xfrm>
                <a:off x="5401715" y="6230781"/>
                <a:ext cx="762028" cy="2786244"/>
              </a:xfrm>
              <a:custGeom>
                <a:avLst/>
                <a:gdLst>
                  <a:gd name="connsiteX0" fmla="*/ 762018 w 762028"/>
                  <a:gd name="connsiteY0" fmla="*/ 34552 h 2786244"/>
                  <a:gd name="connsiteX1" fmla="*/ 550352 w 762028"/>
                  <a:gd name="connsiteY1" fmla="*/ 1888752 h 2786244"/>
                  <a:gd name="connsiteX2" fmla="*/ 516485 w 762028"/>
                  <a:gd name="connsiteY2" fmla="*/ 1296086 h 2786244"/>
                  <a:gd name="connsiteX3" fmla="*/ 491085 w 762028"/>
                  <a:gd name="connsiteY3" fmla="*/ 2769286 h 2786244"/>
                  <a:gd name="connsiteX4" fmla="*/ 533418 w 762028"/>
                  <a:gd name="connsiteY4" fmla="*/ 2015752 h 2786244"/>
                  <a:gd name="connsiteX5" fmla="*/ 423352 w 762028"/>
                  <a:gd name="connsiteY5" fmla="*/ 1490819 h 2786244"/>
                  <a:gd name="connsiteX6" fmla="*/ 18 w 762028"/>
                  <a:gd name="connsiteY6" fmla="*/ 2786219 h 2786244"/>
                  <a:gd name="connsiteX7" fmla="*/ 406418 w 762028"/>
                  <a:gd name="connsiteY7" fmla="*/ 1524686 h 2786244"/>
                  <a:gd name="connsiteX8" fmla="*/ 558818 w 762028"/>
                  <a:gd name="connsiteY8" fmla="*/ 745752 h 2786244"/>
                  <a:gd name="connsiteX9" fmla="*/ 762018 w 762028"/>
                  <a:gd name="connsiteY9" fmla="*/ 34552 h 278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28" h="2786244">
                    <a:moveTo>
                      <a:pt x="762018" y="34552"/>
                    </a:moveTo>
                    <a:cubicBezTo>
                      <a:pt x="760607" y="225052"/>
                      <a:pt x="591274" y="1678496"/>
                      <a:pt x="550352" y="1888752"/>
                    </a:cubicBezTo>
                    <a:cubicBezTo>
                      <a:pt x="509430" y="2099008"/>
                      <a:pt x="526363" y="1149330"/>
                      <a:pt x="516485" y="1296086"/>
                    </a:cubicBezTo>
                    <a:cubicBezTo>
                      <a:pt x="506607" y="1442842"/>
                      <a:pt x="488263" y="2649342"/>
                      <a:pt x="491085" y="2769286"/>
                    </a:cubicBezTo>
                    <a:cubicBezTo>
                      <a:pt x="493907" y="2889230"/>
                      <a:pt x="544707" y="2228830"/>
                      <a:pt x="533418" y="2015752"/>
                    </a:cubicBezTo>
                    <a:cubicBezTo>
                      <a:pt x="522129" y="1802674"/>
                      <a:pt x="512252" y="1362408"/>
                      <a:pt x="423352" y="1490819"/>
                    </a:cubicBezTo>
                    <a:cubicBezTo>
                      <a:pt x="334452" y="1619230"/>
                      <a:pt x="2840" y="2780575"/>
                      <a:pt x="18" y="2786219"/>
                    </a:cubicBezTo>
                    <a:cubicBezTo>
                      <a:pt x="-2804" y="2791863"/>
                      <a:pt x="313285" y="1864764"/>
                      <a:pt x="406418" y="1524686"/>
                    </a:cubicBezTo>
                    <a:cubicBezTo>
                      <a:pt x="499551" y="1184608"/>
                      <a:pt x="495318" y="999752"/>
                      <a:pt x="558818" y="745752"/>
                    </a:cubicBezTo>
                    <a:cubicBezTo>
                      <a:pt x="622318" y="491752"/>
                      <a:pt x="763429" y="-155948"/>
                      <a:pt x="762018" y="345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B2564D13-4A6F-4B05-83C1-6F513ED605A3}"/>
                  </a:ext>
                </a:extLst>
              </p:cNvPr>
              <p:cNvSpPr/>
              <p:nvPr/>
            </p:nvSpPr>
            <p:spPr>
              <a:xfrm>
                <a:off x="5867271" y="5648892"/>
                <a:ext cx="495216" cy="1691527"/>
              </a:xfrm>
              <a:custGeom>
                <a:avLst/>
                <a:gdLst>
                  <a:gd name="connsiteX0" fmla="*/ 129 w 495216"/>
                  <a:gd name="connsiteY0" fmla="*/ 68 h 1691527"/>
                  <a:gd name="connsiteX1" fmla="*/ 442089 w 495216"/>
                  <a:gd name="connsiteY1" fmla="*/ 609668 h 1691527"/>
                  <a:gd name="connsiteX2" fmla="*/ 487809 w 495216"/>
                  <a:gd name="connsiteY2" fmla="*/ 736668 h 1691527"/>
                  <a:gd name="connsiteX3" fmla="*/ 447169 w 495216"/>
                  <a:gd name="connsiteY3" fmla="*/ 1681548 h 1691527"/>
                  <a:gd name="connsiteX4" fmla="*/ 447169 w 495216"/>
                  <a:gd name="connsiteY4" fmla="*/ 1193868 h 1691527"/>
                  <a:gd name="connsiteX5" fmla="*/ 396369 w 495216"/>
                  <a:gd name="connsiteY5" fmla="*/ 574108 h 1691527"/>
                  <a:gd name="connsiteX6" fmla="*/ 129 w 495216"/>
                  <a:gd name="connsiteY6" fmla="*/ 68 h 169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216" h="1691527">
                    <a:moveTo>
                      <a:pt x="129" y="68"/>
                    </a:moveTo>
                    <a:cubicBezTo>
                      <a:pt x="7749" y="5995"/>
                      <a:pt x="360809" y="486901"/>
                      <a:pt x="442089" y="609668"/>
                    </a:cubicBezTo>
                    <a:cubicBezTo>
                      <a:pt x="523369" y="732435"/>
                      <a:pt x="486962" y="558021"/>
                      <a:pt x="487809" y="736668"/>
                    </a:cubicBezTo>
                    <a:cubicBezTo>
                      <a:pt x="488656" y="915315"/>
                      <a:pt x="453942" y="1605348"/>
                      <a:pt x="447169" y="1681548"/>
                    </a:cubicBezTo>
                    <a:cubicBezTo>
                      <a:pt x="440396" y="1757748"/>
                      <a:pt x="455636" y="1378441"/>
                      <a:pt x="447169" y="1193868"/>
                    </a:cubicBezTo>
                    <a:cubicBezTo>
                      <a:pt x="438702" y="1009295"/>
                      <a:pt x="469182" y="775615"/>
                      <a:pt x="396369" y="574108"/>
                    </a:cubicBezTo>
                    <a:cubicBezTo>
                      <a:pt x="323556" y="372601"/>
                      <a:pt x="-7491" y="-5859"/>
                      <a:pt x="129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81E53145-263D-4443-831A-39AD44659940}"/>
                  </a:ext>
                </a:extLst>
              </p:cNvPr>
              <p:cNvSpPr/>
              <p:nvPr/>
            </p:nvSpPr>
            <p:spPr>
              <a:xfrm>
                <a:off x="6031457" y="5356520"/>
                <a:ext cx="550467" cy="2620142"/>
              </a:xfrm>
              <a:custGeom>
                <a:avLst/>
                <a:gdLst>
                  <a:gd name="connsiteX0" fmla="*/ 69623 w 550467"/>
                  <a:gd name="connsiteY0" fmla="*/ 114640 h 2620142"/>
                  <a:gd name="connsiteX1" fmla="*/ 430303 w 550467"/>
                  <a:gd name="connsiteY1" fmla="*/ 902040 h 2620142"/>
                  <a:gd name="connsiteX2" fmla="*/ 425223 w 550467"/>
                  <a:gd name="connsiteY2" fmla="*/ 1333840 h 2620142"/>
                  <a:gd name="connsiteX3" fmla="*/ 379503 w 550467"/>
                  <a:gd name="connsiteY3" fmla="*/ 2588600 h 2620142"/>
                  <a:gd name="connsiteX4" fmla="*/ 364263 w 550467"/>
                  <a:gd name="connsiteY4" fmla="*/ 2151720 h 2620142"/>
                  <a:gd name="connsiteX5" fmla="*/ 470943 w 550467"/>
                  <a:gd name="connsiteY5" fmla="*/ 1161120 h 2620142"/>
                  <a:gd name="connsiteX6" fmla="*/ 547143 w 550467"/>
                  <a:gd name="connsiteY6" fmla="*/ 1308440 h 2620142"/>
                  <a:gd name="connsiteX7" fmla="*/ 359183 w 550467"/>
                  <a:gd name="connsiteY7" fmla="*/ 693760 h 2620142"/>
                  <a:gd name="connsiteX8" fmla="*/ 28983 w 550467"/>
                  <a:gd name="connsiteY8" fmla="*/ 63840 h 2620142"/>
                  <a:gd name="connsiteX9" fmla="*/ 69623 w 550467"/>
                  <a:gd name="connsiteY9" fmla="*/ 114640 h 2620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467" h="2620142">
                    <a:moveTo>
                      <a:pt x="69623" y="114640"/>
                    </a:moveTo>
                    <a:cubicBezTo>
                      <a:pt x="136510" y="254340"/>
                      <a:pt x="371036" y="698840"/>
                      <a:pt x="430303" y="902040"/>
                    </a:cubicBezTo>
                    <a:cubicBezTo>
                      <a:pt x="489570" y="1105240"/>
                      <a:pt x="433690" y="1052747"/>
                      <a:pt x="425223" y="1333840"/>
                    </a:cubicBezTo>
                    <a:cubicBezTo>
                      <a:pt x="416756" y="1614933"/>
                      <a:pt x="389663" y="2452287"/>
                      <a:pt x="379503" y="2588600"/>
                    </a:cubicBezTo>
                    <a:cubicBezTo>
                      <a:pt x="369343" y="2724913"/>
                      <a:pt x="349023" y="2389633"/>
                      <a:pt x="364263" y="2151720"/>
                    </a:cubicBezTo>
                    <a:cubicBezTo>
                      <a:pt x="379503" y="1913807"/>
                      <a:pt x="440463" y="1301667"/>
                      <a:pt x="470943" y="1161120"/>
                    </a:cubicBezTo>
                    <a:cubicBezTo>
                      <a:pt x="501423" y="1020573"/>
                      <a:pt x="565770" y="1386333"/>
                      <a:pt x="547143" y="1308440"/>
                    </a:cubicBezTo>
                    <a:cubicBezTo>
                      <a:pt x="528516" y="1230547"/>
                      <a:pt x="445543" y="901193"/>
                      <a:pt x="359183" y="693760"/>
                    </a:cubicBezTo>
                    <a:cubicBezTo>
                      <a:pt x="272823" y="486327"/>
                      <a:pt x="84016" y="158666"/>
                      <a:pt x="28983" y="63840"/>
                    </a:cubicBezTo>
                    <a:cubicBezTo>
                      <a:pt x="-26050" y="-30986"/>
                      <a:pt x="2736" y="-25060"/>
                      <a:pt x="69623" y="1146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: 図形 1185">
                <a:extLst>
                  <a:ext uri="{FF2B5EF4-FFF2-40B4-BE49-F238E27FC236}">
                    <a16:creationId xmlns:a16="http://schemas.microsoft.com/office/drawing/2014/main" id="{C62DCDA3-6BA4-4908-8D61-C07F59762FA1}"/>
                  </a:ext>
                </a:extLst>
              </p:cNvPr>
              <p:cNvSpPr/>
              <p:nvPr/>
            </p:nvSpPr>
            <p:spPr>
              <a:xfrm>
                <a:off x="4497436" y="8528624"/>
                <a:ext cx="1417919" cy="2232553"/>
              </a:xfrm>
              <a:custGeom>
                <a:avLst/>
                <a:gdLst>
                  <a:gd name="connsiteX0" fmla="*/ 1412297 w 1417919"/>
                  <a:gd name="connsiteY0" fmla="*/ 124309 h 2232553"/>
                  <a:gd name="connsiteX1" fmla="*/ 1378431 w 1417919"/>
                  <a:gd name="connsiteY1" fmla="*/ 200509 h 2232553"/>
                  <a:gd name="connsiteX2" fmla="*/ 1226031 w 1417919"/>
                  <a:gd name="connsiteY2" fmla="*/ 1030243 h 2232553"/>
                  <a:gd name="connsiteX3" fmla="*/ 1336097 w 1417919"/>
                  <a:gd name="connsiteY3" fmla="*/ 2147843 h 2232553"/>
                  <a:gd name="connsiteX4" fmla="*/ 1132897 w 1417919"/>
                  <a:gd name="connsiteY4" fmla="*/ 2139376 h 2232553"/>
                  <a:gd name="connsiteX5" fmla="*/ 599497 w 1417919"/>
                  <a:gd name="connsiteY5" fmla="*/ 2020843 h 2232553"/>
                  <a:gd name="connsiteX6" fmla="*/ 6831 w 1417919"/>
                  <a:gd name="connsiteY6" fmla="*/ 1970043 h 2232553"/>
                  <a:gd name="connsiteX7" fmla="*/ 1014364 w 1417919"/>
                  <a:gd name="connsiteY7" fmla="*/ 2147843 h 2232553"/>
                  <a:gd name="connsiteX8" fmla="*/ 1386897 w 1417919"/>
                  <a:gd name="connsiteY8" fmla="*/ 2020843 h 2232553"/>
                  <a:gd name="connsiteX9" fmla="*/ 1285297 w 1417919"/>
                  <a:gd name="connsiteY9" fmla="*/ 1682176 h 2232553"/>
                  <a:gd name="connsiteX10" fmla="*/ 1412297 w 1417919"/>
                  <a:gd name="connsiteY10" fmla="*/ 124309 h 223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7919" h="2232553">
                    <a:moveTo>
                      <a:pt x="1412297" y="124309"/>
                    </a:moveTo>
                    <a:cubicBezTo>
                      <a:pt x="1427819" y="-122635"/>
                      <a:pt x="1409475" y="49520"/>
                      <a:pt x="1378431" y="200509"/>
                    </a:cubicBezTo>
                    <a:cubicBezTo>
                      <a:pt x="1347387" y="351498"/>
                      <a:pt x="1233087" y="705687"/>
                      <a:pt x="1226031" y="1030243"/>
                    </a:cubicBezTo>
                    <a:cubicBezTo>
                      <a:pt x="1218975" y="1354799"/>
                      <a:pt x="1351619" y="1962988"/>
                      <a:pt x="1336097" y="2147843"/>
                    </a:cubicBezTo>
                    <a:cubicBezTo>
                      <a:pt x="1320575" y="2332699"/>
                      <a:pt x="1255664" y="2160543"/>
                      <a:pt x="1132897" y="2139376"/>
                    </a:cubicBezTo>
                    <a:cubicBezTo>
                      <a:pt x="1010130" y="2118209"/>
                      <a:pt x="787175" y="2049065"/>
                      <a:pt x="599497" y="2020843"/>
                    </a:cubicBezTo>
                    <a:cubicBezTo>
                      <a:pt x="411819" y="1992621"/>
                      <a:pt x="-62313" y="1948876"/>
                      <a:pt x="6831" y="1970043"/>
                    </a:cubicBezTo>
                    <a:cubicBezTo>
                      <a:pt x="75975" y="1991210"/>
                      <a:pt x="784353" y="2139376"/>
                      <a:pt x="1014364" y="2147843"/>
                    </a:cubicBezTo>
                    <a:cubicBezTo>
                      <a:pt x="1244375" y="2156310"/>
                      <a:pt x="1341741" y="2098454"/>
                      <a:pt x="1386897" y="2020843"/>
                    </a:cubicBezTo>
                    <a:cubicBezTo>
                      <a:pt x="1432053" y="1943232"/>
                      <a:pt x="1285297" y="2001087"/>
                      <a:pt x="1285297" y="1682176"/>
                    </a:cubicBezTo>
                    <a:cubicBezTo>
                      <a:pt x="1285297" y="1363265"/>
                      <a:pt x="1396775" y="371253"/>
                      <a:pt x="1412297" y="1243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0C2E2681-291A-4E0E-B8E9-8B803615B075}"/>
                  </a:ext>
                </a:extLst>
              </p:cNvPr>
              <p:cNvSpPr/>
              <p:nvPr/>
            </p:nvSpPr>
            <p:spPr>
              <a:xfrm>
                <a:off x="4675904" y="7096716"/>
                <a:ext cx="1242815" cy="3187164"/>
              </a:xfrm>
              <a:custGeom>
                <a:avLst/>
                <a:gdLst>
                  <a:gd name="connsiteX0" fmla="*/ 818963 w 1242815"/>
                  <a:gd name="connsiteY0" fmla="*/ 201551 h 3187164"/>
                  <a:gd name="connsiteX1" fmla="*/ 793563 w 1242815"/>
                  <a:gd name="connsiteY1" fmla="*/ 252351 h 3187164"/>
                  <a:gd name="connsiteX2" fmla="*/ 14629 w 1242815"/>
                  <a:gd name="connsiteY2" fmla="*/ 2953217 h 3187164"/>
                  <a:gd name="connsiteX3" fmla="*/ 294029 w 1242815"/>
                  <a:gd name="connsiteY3" fmla="*/ 2055751 h 3187164"/>
                  <a:gd name="connsiteX4" fmla="*/ 412563 w 1242815"/>
                  <a:gd name="connsiteY4" fmla="*/ 3147951 h 3187164"/>
                  <a:gd name="connsiteX5" fmla="*/ 437963 w 1242815"/>
                  <a:gd name="connsiteY5" fmla="*/ 2682284 h 3187164"/>
                  <a:gd name="connsiteX6" fmla="*/ 1242296 w 1242815"/>
                  <a:gd name="connsiteY6" fmla="*/ 252351 h 3187164"/>
                  <a:gd name="connsiteX7" fmla="*/ 564963 w 1242815"/>
                  <a:gd name="connsiteY7" fmla="*/ 2428284 h 3187164"/>
                  <a:gd name="connsiteX8" fmla="*/ 844363 w 1242815"/>
                  <a:gd name="connsiteY8" fmla="*/ 743417 h 3187164"/>
                  <a:gd name="connsiteX9" fmla="*/ 581896 w 1242815"/>
                  <a:gd name="connsiteY9" fmla="*/ 1581617 h 3187164"/>
                  <a:gd name="connsiteX10" fmla="*/ 624229 w 1242815"/>
                  <a:gd name="connsiteY10" fmla="*/ 1005884 h 3187164"/>
                  <a:gd name="connsiteX11" fmla="*/ 818963 w 1242815"/>
                  <a:gd name="connsiteY11" fmla="*/ 201551 h 3187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815" h="3187164">
                    <a:moveTo>
                      <a:pt x="818963" y="201551"/>
                    </a:moveTo>
                    <a:cubicBezTo>
                      <a:pt x="847185" y="75962"/>
                      <a:pt x="927619" y="-206260"/>
                      <a:pt x="793563" y="252351"/>
                    </a:cubicBezTo>
                    <a:cubicBezTo>
                      <a:pt x="659507" y="710962"/>
                      <a:pt x="97885" y="2652650"/>
                      <a:pt x="14629" y="2953217"/>
                    </a:cubicBezTo>
                    <a:cubicBezTo>
                      <a:pt x="-68627" y="3253784"/>
                      <a:pt x="227707" y="2023295"/>
                      <a:pt x="294029" y="2055751"/>
                    </a:cubicBezTo>
                    <a:cubicBezTo>
                      <a:pt x="360351" y="2088207"/>
                      <a:pt x="388574" y="3043529"/>
                      <a:pt x="412563" y="3147951"/>
                    </a:cubicBezTo>
                    <a:cubicBezTo>
                      <a:pt x="436552" y="3252373"/>
                      <a:pt x="299674" y="3164884"/>
                      <a:pt x="437963" y="2682284"/>
                    </a:cubicBezTo>
                    <a:cubicBezTo>
                      <a:pt x="576252" y="2199684"/>
                      <a:pt x="1221129" y="294684"/>
                      <a:pt x="1242296" y="252351"/>
                    </a:cubicBezTo>
                    <a:cubicBezTo>
                      <a:pt x="1263463" y="210018"/>
                      <a:pt x="631285" y="2346440"/>
                      <a:pt x="564963" y="2428284"/>
                    </a:cubicBezTo>
                    <a:cubicBezTo>
                      <a:pt x="498641" y="2510128"/>
                      <a:pt x="841541" y="884528"/>
                      <a:pt x="844363" y="743417"/>
                    </a:cubicBezTo>
                    <a:cubicBezTo>
                      <a:pt x="847185" y="602306"/>
                      <a:pt x="618585" y="1537873"/>
                      <a:pt x="581896" y="1581617"/>
                    </a:cubicBezTo>
                    <a:cubicBezTo>
                      <a:pt x="545207" y="1625362"/>
                      <a:pt x="580484" y="1231662"/>
                      <a:pt x="624229" y="1005884"/>
                    </a:cubicBezTo>
                    <a:cubicBezTo>
                      <a:pt x="667973" y="780106"/>
                      <a:pt x="790741" y="327140"/>
                      <a:pt x="818963" y="2015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9369292C-BC77-4C57-A7BA-96B6F03814F6}"/>
                  </a:ext>
                </a:extLst>
              </p:cNvPr>
              <p:cNvSpPr/>
              <p:nvPr/>
            </p:nvSpPr>
            <p:spPr>
              <a:xfrm>
                <a:off x="8847230" y="8103409"/>
                <a:ext cx="1172827" cy="823971"/>
              </a:xfrm>
              <a:custGeom>
                <a:avLst/>
                <a:gdLst>
                  <a:gd name="connsiteX0" fmla="*/ 30070 w 1172827"/>
                  <a:gd name="connsiteY0" fmla="*/ 24591 h 823971"/>
                  <a:gd name="connsiteX1" fmla="*/ 220570 w 1172827"/>
                  <a:gd name="connsiteY1" fmla="*/ 227791 h 823971"/>
                  <a:gd name="connsiteX2" fmla="*/ 1134970 w 1172827"/>
                  <a:gd name="connsiteY2" fmla="*/ 799291 h 823971"/>
                  <a:gd name="connsiteX3" fmla="*/ 969870 w 1172827"/>
                  <a:gd name="connsiteY3" fmla="*/ 723091 h 823971"/>
                  <a:gd name="connsiteX4" fmla="*/ 703170 w 1172827"/>
                  <a:gd name="connsiteY4" fmla="*/ 748491 h 823971"/>
                  <a:gd name="connsiteX5" fmla="*/ 30070 w 1172827"/>
                  <a:gd name="connsiteY5" fmla="*/ 24591 h 82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2827" h="823971">
                    <a:moveTo>
                      <a:pt x="30070" y="24591"/>
                    </a:moveTo>
                    <a:cubicBezTo>
                      <a:pt x="-50363" y="-62192"/>
                      <a:pt x="36420" y="98674"/>
                      <a:pt x="220570" y="227791"/>
                    </a:cubicBezTo>
                    <a:cubicBezTo>
                      <a:pt x="404720" y="356908"/>
                      <a:pt x="1010087" y="716741"/>
                      <a:pt x="1134970" y="799291"/>
                    </a:cubicBezTo>
                    <a:cubicBezTo>
                      <a:pt x="1259853" y="881841"/>
                      <a:pt x="1041837" y="731558"/>
                      <a:pt x="969870" y="723091"/>
                    </a:cubicBezTo>
                    <a:cubicBezTo>
                      <a:pt x="897903" y="714624"/>
                      <a:pt x="857687" y="867024"/>
                      <a:pt x="703170" y="748491"/>
                    </a:cubicBezTo>
                    <a:cubicBezTo>
                      <a:pt x="548653" y="629958"/>
                      <a:pt x="110503" y="111374"/>
                      <a:pt x="30070" y="245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: 図形 1188">
                <a:extLst>
                  <a:ext uri="{FF2B5EF4-FFF2-40B4-BE49-F238E27FC236}">
                    <a16:creationId xmlns:a16="http://schemas.microsoft.com/office/drawing/2014/main" id="{58A7AC7B-F8EF-4BA8-BA6C-83FDE1284795}"/>
                  </a:ext>
                </a:extLst>
              </p:cNvPr>
              <p:cNvSpPr/>
              <p:nvPr/>
            </p:nvSpPr>
            <p:spPr>
              <a:xfrm>
                <a:off x="8313940" y="8614833"/>
                <a:ext cx="1331761" cy="815199"/>
              </a:xfrm>
              <a:custGeom>
                <a:avLst/>
                <a:gdLst>
                  <a:gd name="connsiteX0" fmla="*/ 4560 w 1331761"/>
                  <a:gd name="connsiteY0" fmla="*/ 8467 h 815199"/>
                  <a:gd name="connsiteX1" fmla="*/ 1058660 w 1331761"/>
                  <a:gd name="connsiteY1" fmla="*/ 529167 h 815199"/>
                  <a:gd name="connsiteX2" fmla="*/ 887210 w 1331761"/>
                  <a:gd name="connsiteY2" fmla="*/ 427567 h 815199"/>
                  <a:gd name="connsiteX3" fmla="*/ 1331710 w 1331761"/>
                  <a:gd name="connsiteY3" fmla="*/ 814917 h 815199"/>
                  <a:gd name="connsiteX4" fmla="*/ 855460 w 1331761"/>
                  <a:gd name="connsiteY4" fmla="*/ 357717 h 815199"/>
                  <a:gd name="connsiteX5" fmla="*/ 861810 w 1331761"/>
                  <a:gd name="connsiteY5" fmla="*/ 294217 h 815199"/>
                  <a:gd name="connsiteX6" fmla="*/ 684010 w 1331761"/>
                  <a:gd name="connsiteY6" fmla="*/ 211667 h 815199"/>
                  <a:gd name="connsiteX7" fmla="*/ 4560 w 1331761"/>
                  <a:gd name="connsiteY7" fmla="*/ 8467 h 81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761" h="815199">
                    <a:moveTo>
                      <a:pt x="4560" y="8467"/>
                    </a:moveTo>
                    <a:cubicBezTo>
                      <a:pt x="67002" y="61384"/>
                      <a:pt x="911552" y="459317"/>
                      <a:pt x="1058660" y="529167"/>
                    </a:cubicBezTo>
                    <a:cubicBezTo>
                      <a:pt x="1205768" y="599017"/>
                      <a:pt x="841702" y="379942"/>
                      <a:pt x="887210" y="427567"/>
                    </a:cubicBezTo>
                    <a:cubicBezTo>
                      <a:pt x="932718" y="475192"/>
                      <a:pt x="1337002" y="826559"/>
                      <a:pt x="1331710" y="814917"/>
                    </a:cubicBezTo>
                    <a:cubicBezTo>
                      <a:pt x="1326418" y="803275"/>
                      <a:pt x="933777" y="444500"/>
                      <a:pt x="855460" y="357717"/>
                    </a:cubicBezTo>
                    <a:cubicBezTo>
                      <a:pt x="777143" y="270934"/>
                      <a:pt x="890385" y="318559"/>
                      <a:pt x="861810" y="294217"/>
                    </a:cubicBezTo>
                    <a:cubicBezTo>
                      <a:pt x="833235" y="269875"/>
                      <a:pt x="829002" y="257175"/>
                      <a:pt x="684010" y="211667"/>
                    </a:cubicBezTo>
                    <a:cubicBezTo>
                      <a:pt x="539018" y="166159"/>
                      <a:pt x="-57882" y="-44450"/>
                      <a:pt x="4560" y="84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: 図形 1189">
                <a:extLst>
                  <a:ext uri="{FF2B5EF4-FFF2-40B4-BE49-F238E27FC236}">
                    <a16:creationId xmlns:a16="http://schemas.microsoft.com/office/drawing/2014/main" id="{670AD538-A9EE-44E5-A52F-59CB1E9454F0}"/>
                  </a:ext>
                </a:extLst>
              </p:cNvPr>
              <p:cNvSpPr/>
              <p:nvPr/>
            </p:nvSpPr>
            <p:spPr>
              <a:xfrm>
                <a:off x="8143494" y="8522048"/>
                <a:ext cx="1500582" cy="1225202"/>
              </a:xfrm>
              <a:custGeom>
                <a:avLst/>
                <a:gdLst>
                  <a:gd name="connsiteX0" fmla="*/ 48006 w 1500582"/>
                  <a:gd name="connsiteY0" fmla="*/ 82202 h 1225202"/>
                  <a:gd name="connsiteX1" fmla="*/ 270256 w 1500582"/>
                  <a:gd name="connsiteY1" fmla="*/ 247302 h 1225202"/>
                  <a:gd name="connsiteX2" fmla="*/ 1089406 w 1500582"/>
                  <a:gd name="connsiteY2" fmla="*/ 952152 h 1225202"/>
                  <a:gd name="connsiteX3" fmla="*/ 1394206 w 1500582"/>
                  <a:gd name="connsiteY3" fmla="*/ 1123602 h 1225202"/>
                  <a:gd name="connsiteX4" fmla="*/ 1489456 w 1500582"/>
                  <a:gd name="connsiteY4" fmla="*/ 1225202 h 1225202"/>
                  <a:gd name="connsiteX5" fmla="*/ 1165606 w 1500582"/>
                  <a:gd name="connsiteY5" fmla="*/ 1123602 h 1225202"/>
                  <a:gd name="connsiteX6" fmla="*/ 854456 w 1500582"/>
                  <a:gd name="connsiteY6" fmla="*/ 1028352 h 1225202"/>
                  <a:gd name="connsiteX7" fmla="*/ 378206 w 1500582"/>
                  <a:gd name="connsiteY7" fmla="*/ 552102 h 1225202"/>
                  <a:gd name="connsiteX8" fmla="*/ 1051306 w 1500582"/>
                  <a:gd name="connsiteY8" fmla="*/ 964852 h 1225202"/>
                  <a:gd name="connsiteX9" fmla="*/ 530606 w 1500582"/>
                  <a:gd name="connsiteY9" fmla="*/ 545752 h 1225202"/>
                  <a:gd name="connsiteX10" fmla="*/ 41656 w 1500582"/>
                  <a:gd name="connsiteY10" fmla="*/ 31402 h 1225202"/>
                  <a:gd name="connsiteX11" fmla="*/ 48006 w 1500582"/>
                  <a:gd name="connsiteY11" fmla="*/ 82202 h 122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0582" h="1225202">
                    <a:moveTo>
                      <a:pt x="48006" y="82202"/>
                    </a:moveTo>
                    <a:cubicBezTo>
                      <a:pt x="86106" y="118185"/>
                      <a:pt x="96689" y="102310"/>
                      <a:pt x="270256" y="247302"/>
                    </a:cubicBezTo>
                    <a:cubicBezTo>
                      <a:pt x="443823" y="392294"/>
                      <a:pt x="902081" y="806102"/>
                      <a:pt x="1089406" y="952152"/>
                    </a:cubicBezTo>
                    <a:cubicBezTo>
                      <a:pt x="1276731" y="1098202"/>
                      <a:pt x="1327531" y="1078094"/>
                      <a:pt x="1394206" y="1123602"/>
                    </a:cubicBezTo>
                    <a:cubicBezTo>
                      <a:pt x="1460881" y="1169110"/>
                      <a:pt x="1527556" y="1225202"/>
                      <a:pt x="1489456" y="1225202"/>
                    </a:cubicBezTo>
                    <a:cubicBezTo>
                      <a:pt x="1451356" y="1225202"/>
                      <a:pt x="1271439" y="1156410"/>
                      <a:pt x="1165606" y="1123602"/>
                    </a:cubicBezTo>
                    <a:cubicBezTo>
                      <a:pt x="1059773" y="1090794"/>
                      <a:pt x="985689" y="1123602"/>
                      <a:pt x="854456" y="1028352"/>
                    </a:cubicBezTo>
                    <a:cubicBezTo>
                      <a:pt x="723223" y="933102"/>
                      <a:pt x="345398" y="562685"/>
                      <a:pt x="378206" y="552102"/>
                    </a:cubicBezTo>
                    <a:cubicBezTo>
                      <a:pt x="411014" y="541519"/>
                      <a:pt x="1025906" y="965910"/>
                      <a:pt x="1051306" y="964852"/>
                    </a:cubicBezTo>
                    <a:cubicBezTo>
                      <a:pt x="1076706" y="963794"/>
                      <a:pt x="698881" y="701327"/>
                      <a:pt x="530606" y="545752"/>
                    </a:cubicBezTo>
                    <a:cubicBezTo>
                      <a:pt x="362331" y="390177"/>
                      <a:pt x="117856" y="111835"/>
                      <a:pt x="41656" y="31402"/>
                    </a:cubicBezTo>
                    <a:cubicBezTo>
                      <a:pt x="-34544" y="-49031"/>
                      <a:pt x="9906" y="46219"/>
                      <a:pt x="48006" y="822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: 図形 1190">
                <a:extLst>
                  <a:ext uri="{FF2B5EF4-FFF2-40B4-BE49-F238E27FC236}">
                    <a16:creationId xmlns:a16="http://schemas.microsoft.com/office/drawing/2014/main" id="{4C055022-35B9-4CA4-90CE-FA128734FFD9}"/>
                  </a:ext>
                </a:extLst>
              </p:cNvPr>
              <p:cNvSpPr/>
              <p:nvPr/>
            </p:nvSpPr>
            <p:spPr>
              <a:xfrm>
                <a:off x="7172312" y="10046769"/>
                <a:ext cx="2435859" cy="489988"/>
              </a:xfrm>
              <a:custGeom>
                <a:avLst/>
                <a:gdLst>
                  <a:gd name="connsiteX0" fmla="*/ 276238 w 2435859"/>
                  <a:gd name="connsiteY0" fmla="*/ 487881 h 489988"/>
                  <a:gd name="connsiteX1" fmla="*/ 1368438 w 2435859"/>
                  <a:gd name="connsiteY1" fmla="*/ 11631 h 489988"/>
                  <a:gd name="connsiteX2" fmla="*/ 930288 w 2435859"/>
                  <a:gd name="connsiteY2" fmla="*/ 138631 h 489988"/>
                  <a:gd name="connsiteX3" fmla="*/ 2435238 w 2435859"/>
                  <a:gd name="connsiteY3" fmla="*/ 49731 h 489988"/>
                  <a:gd name="connsiteX4" fmla="*/ 727088 w 2435859"/>
                  <a:gd name="connsiteY4" fmla="*/ 240231 h 489988"/>
                  <a:gd name="connsiteX5" fmla="*/ 73038 w 2435859"/>
                  <a:gd name="connsiteY5" fmla="*/ 271981 h 489988"/>
                  <a:gd name="connsiteX6" fmla="*/ 15888 w 2435859"/>
                  <a:gd name="connsiteY6" fmla="*/ 271981 h 489988"/>
                  <a:gd name="connsiteX7" fmla="*/ 904888 w 2435859"/>
                  <a:gd name="connsiteY7" fmla="*/ 189431 h 489988"/>
                  <a:gd name="connsiteX8" fmla="*/ 276238 w 2435859"/>
                  <a:gd name="connsiteY8" fmla="*/ 487881 h 4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5859" h="489988">
                    <a:moveTo>
                      <a:pt x="276238" y="487881"/>
                    </a:moveTo>
                    <a:cubicBezTo>
                      <a:pt x="353496" y="458248"/>
                      <a:pt x="1259430" y="69839"/>
                      <a:pt x="1368438" y="11631"/>
                    </a:cubicBezTo>
                    <a:cubicBezTo>
                      <a:pt x="1477446" y="-46577"/>
                      <a:pt x="752488" y="132281"/>
                      <a:pt x="930288" y="138631"/>
                    </a:cubicBezTo>
                    <a:cubicBezTo>
                      <a:pt x="1108088" y="144981"/>
                      <a:pt x="2469105" y="32798"/>
                      <a:pt x="2435238" y="49731"/>
                    </a:cubicBezTo>
                    <a:cubicBezTo>
                      <a:pt x="2401371" y="66664"/>
                      <a:pt x="1120788" y="203189"/>
                      <a:pt x="727088" y="240231"/>
                    </a:cubicBezTo>
                    <a:cubicBezTo>
                      <a:pt x="333388" y="277273"/>
                      <a:pt x="191571" y="266689"/>
                      <a:pt x="73038" y="271981"/>
                    </a:cubicBezTo>
                    <a:cubicBezTo>
                      <a:pt x="-45495" y="277273"/>
                      <a:pt x="15888" y="271981"/>
                      <a:pt x="15888" y="271981"/>
                    </a:cubicBezTo>
                    <a:cubicBezTo>
                      <a:pt x="154530" y="258223"/>
                      <a:pt x="858321" y="153448"/>
                      <a:pt x="904888" y="189431"/>
                    </a:cubicBezTo>
                    <a:cubicBezTo>
                      <a:pt x="951455" y="225414"/>
                      <a:pt x="198980" y="517514"/>
                      <a:pt x="276238" y="4878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: 図形 1191">
                <a:extLst>
                  <a:ext uri="{FF2B5EF4-FFF2-40B4-BE49-F238E27FC236}">
                    <a16:creationId xmlns:a16="http://schemas.microsoft.com/office/drawing/2014/main" id="{05B48CEF-ABBC-4A3B-8158-EDF32EC4D637}"/>
                  </a:ext>
                </a:extLst>
              </p:cNvPr>
              <p:cNvSpPr/>
              <p:nvPr/>
            </p:nvSpPr>
            <p:spPr>
              <a:xfrm>
                <a:off x="7003140" y="10463488"/>
                <a:ext cx="2928835" cy="1273675"/>
              </a:xfrm>
              <a:custGeom>
                <a:avLst/>
                <a:gdLst>
                  <a:gd name="connsiteX0" fmla="*/ 2794910 w 2928835"/>
                  <a:gd name="connsiteY0" fmla="*/ 64812 h 1273675"/>
                  <a:gd name="connsiteX1" fmla="*/ 2661560 w 2928835"/>
                  <a:gd name="connsiteY1" fmla="*/ 121962 h 1273675"/>
                  <a:gd name="connsiteX2" fmla="*/ 1099460 w 2928835"/>
                  <a:gd name="connsiteY2" fmla="*/ 947462 h 1273675"/>
                  <a:gd name="connsiteX3" fmla="*/ 2090060 w 2928835"/>
                  <a:gd name="connsiteY3" fmla="*/ 439462 h 1273675"/>
                  <a:gd name="connsiteX4" fmla="*/ 737510 w 2928835"/>
                  <a:gd name="connsiteY4" fmla="*/ 1207812 h 1273675"/>
                  <a:gd name="connsiteX5" fmla="*/ 585110 w 2928835"/>
                  <a:gd name="connsiteY5" fmla="*/ 1239562 h 1273675"/>
                  <a:gd name="connsiteX6" fmla="*/ 45360 w 2928835"/>
                  <a:gd name="connsiteY6" fmla="*/ 1271312 h 1273675"/>
                  <a:gd name="connsiteX7" fmla="*/ 58060 w 2928835"/>
                  <a:gd name="connsiteY7" fmla="*/ 1264962 h 1273675"/>
                  <a:gd name="connsiteX8" fmla="*/ 1004210 w 2928835"/>
                  <a:gd name="connsiteY8" fmla="*/ 1074462 h 1273675"/>
                  <a:gd name="connsiteX9" fmla="*/ 699410 w 2928835"/>
                  <a:gd name="connsiteY9" fmla="*/ 991912 h 1273675"/>
                  <a:gd name="connsiteX10" fmla="*/ 910 w 2928835"/>
                  <a:gd name="connsiteY10" fmla="*/ 471212 h 1273675"/>
                  <a:gd name="connsiteX11" fmla="*/ 858160 w 2928835"/>
                  <a:gd name="connsiteY11" fmla="*/ 966512 h 1273675"/>
                  <a:gd name="connsiteX12" fmla="*/ 1112160 w 2928835"/>
                  <a:gd name="connsiteY12" fmla="*/ 871262 h 1273675"/>
                  <a:gd name="connsiteX13" fmla="*/ 1607460 w 2928835"/>
                  <a:gd name="connsiteY13" fmla="*/ 579162 h 1273675"/>
                  <a:gd name="connsiteX14" fmla="*/ 1899560 w 2928835"/>
                  <a:gd name="connsiteY14" fmla="*/ 502962 h 1273675"/>
                  <a:gd name="connsiteX15" fmla="*/ 2845710 w 2928835"/>
                  <a:gd name="connsiteY15" fmla="*/ 45762 h 1273675"/>
                  <a:gd name="connsiteX16" fmla="*/ 2794910 w 2928835"/>
                  <a:gd name="connsiteY16" fmla="*/ 64812 h 127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28835" h="1273675">
                    <a:moveTo>
                      <a:pt x="2794910" y="64812"/>
                    </a:moveTo>
                    <a:cubicBezTo>
                      <a:pt x="2869522" y="19833"/>
                      <a:pt x="2661560" y="121962"/>
                      <a:pt x="2661560" y="121962"/>
                    </a:cubicBezTo>
                    <a:lnTo>
                      <a:pt x="1099460" y="947462"/>
                    </a:lnTo>
                    <a:cubicBezTo>
                      <a:pt x="1004210" y="1000379"/>
                      <a:pt x="2150385" y="396070"/>
                      <a:pt x="2090060" y="439462"/>
                    </a:cubicBezTo>
                    <a:cubicBezTo>
                      <a:pt x="2029735" y="482854"/>
                      <a:pt x="988335" y="1074462"/>
                      <a:pt x="737510" y="1207812"/>
                    </a:cubicBezTo>
                    <a:cubicBezTo>
                      <a:pt x="486685" y="1341162"/>
                      <a:pt x="700468" y="1228979"/>
                      <a:pt x="585110" y="1239562"/>
                    </a:cubicBezTo>
                    <a:cubicBezTo>
                      <a:pt x="469752" y="1250145"/>
                      <a:pt x="133202" y="1267079"/>
                      <a:pt x="45360" y="1271312"/>
                    </a:cubicBezTo>
                    <a:cubicBezTo>
                      <a:pt x="-42482" y="1275545"/>
                      <a:pt x="58060" y="1264962"/>
                      <a:pt x="58060" y="1264962"/>
                    </a:cubicBezTo>
                    <a:cubicBezTo>
                      <a:pt x="217868" y="1232154"/>
                      <a:pt x="897318" y="1119970"/>
                      <a:pt x="1004210" y="1074462"/>
                    </a:cubicBezTo>
                    <a:cubicBezTo>
                      <a:pt x="1111102" y="1028954"/>
                      <a:pt x="866627" y="1092454"/>
                      <a:pt x="699410" y="991912"/>
                    </a:cubicBezTo>
                    <a:cubicBezTo>
                      <a:pt x="532193" y="891370"/>
                      <a:pt x="-25548" y="475445"/>
                      <a:pt x="910" y="471212"/>
                    </a:cubicBezTo>
                    <a:cubicBezTo>
                      <a:pt x="27368" y="466979"/>
                      <a:pt x="672952" y="899837"/>
                      <a:pt x="858160" y="966512"/>
                    </a:cubicBezTo>
                    <a:cubicBezTo>
                      <a:pt x="1043368" y="1033187"/>
                      <a:pt x="987277" y="935820"/>
                      <a:pt x="1112160" y="871262"/>
                    </a:cubicBezTo>
                    <a:cubicBezTo>
                      <a:pt x="1237043" y="806704"/>
                      <a:pt x="1476227" y="640545"/>
                      <a:pt x="1607460" y="579162"/>
                    </a:cubicBezTo>
                    <a:cubicBezTo>
                      <a:pt x="1738693" y="517779"/>
                      <a:pt x="1693185" y="591862"/>
                      <a:pt x="1899560" y="502962"/>
                    </a:cubicBezTo>
                    <a:cubicBezTo>
                      <a:pt x="2105935" y="414062"/>
                      <a:pt x="2691193" y="124079"/>
                      <a:pt x="2845710" y="45762"/>
                    </a:cubicBezTo>
                    <a:cubicBezTo>
                      <a:pt x="3000227" y="-32555"/>
                      <a:pt x="2913443" y="253"/>
                      <a:pt x="2794910" y="648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: 図形 1192">
                <a:extLst>
                  <a:ext uri="{FF2B5EF4-FFF2-40B4-BE49-F238E27FC236}">
                    <a16:creationId xmlns:a16="http://schemas.microsoft.com/office/drawing/2014/main" id="{2379AD6F-9560-4EE4-A87A-1C60FEC6D9C4}"/>
                  </a:ext>
                </a:extLst>
              </p:cNvPr>
              <p:cNvSpPr/>
              <p:nvPr/>
            </p:nvSpPr>
            <p:spPr>
              <a:xfrm>
                <a:off x="4445000" y="10637520"/>
                <a:ext cx="2508120" cy="589962"/>
              </a:xfrm>
              <a:custGeom>
                <a:avLst/>
                <a:gdLst>
                  <a:gd name="connsiteX0" fmla="*/ 0 w 2508120"/>
                  <a:gd name="connsiteY0" fmla="*/ 0 h 589962"/>
                  <a:gd name="connsiteX1" fmla="*/ 660400 w 2508120"/>
                  <a:gd name="connsiteY1" fmla="*/ 259080 h 589962"/>
                  <a:gd name="connsiteX2" fmla="*/ 1524000 w 2508120"/>
                  <a:gd name="connsiteY2" fmla="*/ 467360 h 589962"/>
                  <a:gd name="connsiteX3" fmla="*/ 1315720 w 2508120"/>
                  <a:gd name="connsiteY3" fmla="*/ 492760 h 589962"/>
                  <a:gd name="connsiteX4" fmla="*/ 1503680 w 2508120"/>
                  <a:gd name="connsiteY4" fmla="*/ 502920 h 589962"/>
                  <a:gd name="connsiteX5" fmla="*/ 2357120 w 2508120"/>
                  <a:gd name="connsiteY5" fmla="*/ 441960 h 589962"/>
                  <a:gd name="connsiteX6" fmla="*/ 2468880 w 2508120"/>
                  <a:gd name="connsiteY6" fmla="*/ 238760 h 589962"/>
                  <a:gd name="connsiteX7" fmla="*/ 1920240 w 2508120"/>
                  <a:gd name="connsiteY7" fmla="*/ 553720 h 589962"/>
                  <a:gd name="connsiteX8" fmla="*/ 1407160 w 2508120"/>
                  <a:gd name="connsiteY8" fmla="*/ 558800 h 589962"/>
                  <a:gd name="connsiteX9" fmla="*/ 848360 w 2508120"/>
                  <a:gd name="connsiteY9" fmla="*/ 335280 h 589962"/>
                  <a:gd name="connsiteX10" fmla="*/ 0 w 2508120"/>
                  <a:gd name="connsiteY10" fmla="*/ 0 h 58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8120" h="589962">
                    <a:moveTo>
                      <a:pt x="0" y="0"/>
                    </a:moveTo>
                    <a:cubicBezTo>
                      <a:pt x="203200" y="90593"/>
                      <a:pt x="406400" y="181187"/>
                      <a:pt x="660400" y="259080"/>
                    </a:cubicBezTo>
                    <a:cubicBezTo>
                      <a:pt x="914400" y="336973"/>
                      <a:pt x="1414780" y="428413"/>
                      <a:pt x="1524000" y="467360"/>
                    </a:cubicBezTo>
                    <a:cubicBezTo>
                      <a:pt x="1633220" y="506307"/>
                      <a:pt x="1319107" y="486833"/>
                      <a:pt x="1315720" y="492760"/>
                    </a:cubicBezTo>
                    <a:cubicBezTo>
                      <a:pt x="1312333" y="498687"/>
                      <a:pt x="1330113" y="511387"/>
                      <a:pt x="1503680" y="502920"/>
                    </a:cubicBezTo>
                    <a:cubicBezTo>
                      <a:pt x="1677247" y="494453"/>
                      <a:pt x="2196253" y="485987"/>
                      <a:pt x="2357120" y="441960"/>
                    </a:cubicBezTo>
                    <a:cubicBezTo>
                      <a:pt x="2517987" y="397933"/>
                      <a:pt x="2541693" y="220133"/>
                      <a:pt x="2468880" y="238760"/>
                    </a:cubicBezTo>
                    <a:cubicBezTo>
                      <a:pt x="2396067" y="257387"/>
                      <a:pt x="2097193" y="500380"/>
                      <a:pt x="1920240" y="553720"/>
                    </a:cubicBezTo>
                    <a:cubicBezTo>
                      <a:pt x="1743287" y="607060"/>
                      <a:pt x="1585807" y="595207"/>
                      <a:pt x="1407160" y="558800"/>
                    </a:cubicBezTo>
                    <a:cubicBezTo>
                      <a:pt x="1228513" y="522393"/>
                      <a:pt x="848360" y="335280"/>
                      <a:pt x="848360" y="33528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DF73BB14-E834-4825-97EA-303E838A0AA0}"/>
                  </a:ext>
                </a:extLst>
              </p:cNvPr>
              <p:cNvSpPr/>
              <p:nvPr/>
            </p:nvSpPr>
            <p:spPr>
              <a:xfrm>
                <a:off x="3854293" y="10290574"/>
                <a:ext cx="1822610" cy="1655177"/>
              </a:xfrm>
              <a:custGeom>
                <a:avLst/>
                <a:gdLst>
                  <a:gd name="connsiteX0" fmla="*/ 599174 w 1822610"/>
                  <a:gd name="connsiteY0" fmla="*/ 659 h 1655177"/>
                  <a:gd name="connsiteX1" fmla="*/ 387507 w 1822610"/>
                  <a:gd name="connsiteY1" fmla="*/ 136126 h 1655177"/>
                  <a:gd name="connsiteX2" fmla="*/ 158907 w 1822610"/>
                  <a:gd name="connsiteY2" fmla="*/ 157293 h 1655177"/>
                  <a:gd name="connsiteX3" fmla="*/ 95407 w 1822610"/>
                  <a:gd name="connsiteY3" fmla="*/ 161526 h 1655177"/>
                  <a:gd name="connsiteX4" fmla="*/ 36140 w 1822610"/>
                  <a:gd name="connsiteY4" fmla="*/ 390126 h 1655177"/>
                  <a:gd name="connsiteX5" fmla="*/ 2274 w 1822610"/>
                  <a:gd name="connsiteY5" fmla="*/ 487493 h 1655177"/>
                  <a:gd name="connsiteX6" fmla="*/ 99640 w 1822610"/>
                  <a:gd name="connsiteY6" fmla="*/ 749959 h 1655177"/>
                  <a:gd name="connsiteX7" fmla="*/ 222407 w 1822610"/>
                  <a:gd name="connsiteY7" fmla="*/ 1169059 h 1655177"/>
                  <a:gd name="connsiteX8" fmla="*/ 260507 w 1822610"/>
                  <a:gd name="connsiteY8" fmla="*/ 1185993 h 1655177"/>
                  <a:gd name="connsiteX9" fmla="*/ 531440 w 1822610"/>
                  <a:gd name="connsiteY9" fmla="*/ 1478093 h 1655177"/>
                  <a:gd name="connsiteX10" fmla="*/ 616107 w 1822610"/>
                  <a:gd name="connsiteY10" fmla="*/ 1545826 h 1655177"/>
                  <a:gd name="connsiteX11" fmla="*/ 1433140 w 1822610"/>
                  <a:gd name="connsiteY11" fmla="*/ 1575459 h 1655177"/>
                  <a:gd name="connsiteX12" fmla="*/ 1572840 w 1822610"/>
                  <a:gd name="connsiteY12" fmla="*/ 1495026 h 1655177"/>
                  <a:gd name="connsiteX13" fmla="*/ 768507 w 1822610"/>
                  <a:gd name="connsiteY13" fmla="*/ 1638959 h 1655177"/>
                  <a:gd name="connsiteX14" fmla="*/ 840474 w 1822610"/>
                  <a:gd name="connsiteY14" fmla="*/ 1638959 h 1655177"/>
                  <a:gd name="connsiteX15" fmla="*/ 1496640 w 1822610"/>
                  <a:gd name="connsiteY15" fmla="*/ 1550059 h 1655177"/>
                  <a:gd name="connsiteX16" fmla="*/ 1589774 w 1822610"/>
                  <a:gd name="connsiteY16" fmla="*/ 1372259 h 1655177"/>
                  <a:gd name="connsiteX17" fmla="*/ 1822607 w 1822610"/>
                  <a:gd name="connsiteY17" fmla="*/ 885426 h 1655177"/>
                  <a:gd name="connsiteX18" fmla="*/ 1594007 w 1822610"/>
                  <a:gd name="connsiteY18" fmla="*/ 1338393 h 1655177"/>
                  <a:gd name="connsiteX19" fmla="*/ 1162207 w 1822610"/>
                  <a:gd name="connsiteY19" fmla="*/ 1638959 h 1655177"/>
                  <a:gd name="connsiteX20" fmla="*/ 738874 w 1822610"/>
                  <a:gd name="connsiteY20" fmla="*/ 1566993 h 1655177"/>
                  <a:gd name="connsiteX21" fmla="*/ 268974 w 1822610"/>
                  <a:gd name="connsiteY21" fmla="*/ 1164826 h 1655177"/>
                  <a:gd name="connsiteX22" fmla="*/ 27674 w 1822610"/>
                  <a:gd name="connsiteY22" fmla="*/ 474793 h 1655177"/>
                  <a:gd name="connsiteX23" fmla="*/ 235107 w 1822610"/>
                  <a:gd name="connsiteY23" fmla="*/ 199626 h 1655177"/>
                  <a:gd name="connsiteX24" fmla="*/ 599174 w 1822610"/>
                  <a:gd name="connsiteY24" fmla="*/ 659 h 1655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22610" h="1655177">
                    <a:moveTo>
                      <a:pt x="599174" y="659"/>
                    </a:moveTo>
                    <a:cubicBezTo>
                      <a:pt x="624574" y="-9924"/>
                      <a:pt x="460885" y="110020"/>
                      <a:pt x="387507" y="136126"/>
                    </a:cubicBezTo>
                    <a:cubicBezTo>
                      <a:pt x="314129" y="162232"/>
                      <a:pt x="207590" y="153060"/>
                      <a:pt x="158907" y="157293"/>
                    </a:cubicBezTo>
                    <a:cubicBezTo>
                      <a:pt x="110224" y="161526"/>
                      <a:pt x="115868" y="122721"/>
                      <a:pt x="95407" y="161526"/>
                    </a:cubicBezTo>
                    <a:cubicBezTo>
                      <a:pt x="74946" y="200332"/>
                      <a:pt x="51662" y="335798"/>
                      <a:pt x="36140" y="390126"/>
                    </a:cubicBezTo>
                    <a:cubicBezTo>
                      <a:pt x="20618" y="444454"/>
                      <a:pt x="-8309" y="427521"/>
                      <a:pt x="2274" y="487493"/>
                    </a:cubicBezTo>
                    <a:cubicBezTo>
                      <a:pt x="12857" y="547465"/>
                      <a:pt x="62951" y="636365"/>
                      <a:pt x="99640" y="749959"/>
                    </a:cubicBezTo>
                    <a:cubicBezTo>
                      <a:pt x="136329" y="863553"/>
                      <a:pt x="195596" y="1096387"/>
                      <a:pt x="222407" y="1169059"/>
                    </a:cubicBezTo>
                    <a:cubicBezTo>
                      <a:pt x="249218" y="1241731"/>
                      <a:pt x="209002" y="1134487"/>
                      <a:pt x="260507" y="1185993"/>
                    </a:cubicBezTo>
                    <a:cubicBezTo>
                      <a:pt x="312012" y="1237499"/>
                      <a:pt x="472173" y="1418121"/>
                      <a:pt x="531440" y="1478093"/>
                    </a:cubicBezTo>
                    <a:cubicBezTo>
                      <a:pt x="590707" y="1538065"/>
                      <a:pt x="465824" y="1529598"/>
                      <a:pt x="616107" y="1545826"/>
                    </a:cubicBezTo>
                    <a:cubicBezTo>
                      <a:pt x="766390" y="1562054"/>
                      <a:pt x="1273685" y="1583926"/>
                      <a:pt x="1433140" y="1575459"/>
                    </a:cubicBezTo>
                    <a:cubicBezTo>
                      <a:pt x="1592596" y="1566992"/>
                      <a:pt x="1683612" y="1484443"/>
                      <a:pt x="1572840" y="1495026"/>
                    </a:cubicBezTo>
                    <a:cubicBezTo>
                      <a:pt x="1462068" y="1505609"/>
                      <a:pt x="890568" y="1614970"/>
                      <a:pt x="768507" y="1638959"/>
                    </a:cubicBezTo>
                    <a:cubicBezTo>
                      <a:pt x="646446" y="1662948"/>
                      <a:pt x="719119" y="1653776"/>
                      <a:pt x="840474" y="1638959"/>
                    </a:cubicBezTo>
                    <a:cubicBezTo>
                      <a:pt x="961829" y="1624142"/>
                      <a:pt x="1371757" y="1594509"/>
                      <a:pt x="1496640" y="1550059"/>
                    </a:cubicBezTo>
                    <a:cubicBezTo>
                      <a:pt x="1621523" y="1505609"/>
                      <a:pt x="1535446" y="1483031"/>
                      <a:pt x="1589774" y="1372259"/>
                    </a:cubicBezTo>
                    <a:cubicBezTo>
                      <a:pt x="1644102" y="1261487"/>
                      <a:pt x="1821902" y="891070"/>
                      <a:pt x="1822607" y="885426"/>
                    </a:cubicBezTo>
                    <a:cubicBezTo>
                      <a:pt x="1823313" y="879782"/>
                      <a:pt x="1704074" y="1212804"/>
                      <a:pt x="1594007" y="1338393"/>
                    </a:cubicBezTo>
                    <a:cubicBezTo>
                      <a:pt x="1483940" y="1463982"/>
                      <a:pt x="1304729" y="1600859"/>
                      <a:pt x="1162207" y="1638959"/>
                    </a:cubicBezTo>
                    <a:cubicBezTo>
                      <a:pt x="1019685" y="1677059"/>
                      <a:pt x="887746" y="1646015"/>
                      <a:pt x="738874" y="1566993"/>
                    </a:cubicBezTo>
                    <a:cubicBezTo>
                      <a:pt x="590002" y="1487971"/>
                      <a:pt x="387507" y="1346859"/>
                      <a:pt x="268974" y="1164826"/>
                    </a:cubicBezTo>
                    <a:cubicBezTo>
                      <a:pt x="150441" y="982793"/>
                      <a:pt x="33319" y="635660"/>
                      <a:pt x="27674" y="474793"/>
                    </a:cubicBezTo>
                    <a:cubicBezTo>
                      <a:pt x="22029" y="313926"/>
                      <a:pt x="137740" y="273004"/>
                      <a:pt x="235107" y="199626"/>
                    </a:cubicBezTo>
                    <a:cubicBezTo>
                      <a:pt x="332474" y="126248"/>
                      <a:pt x="573774" y="11242"/>
                      <a:pt x="599174" y="6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453D9DF3-E64B-4D06-BEE4-613438F00122}"/>
                  </a:ext>
                </a:extLst>
              </p:cNvPr>
              <p:cNvSpPr/>
              <p:nvPr/>
            </p:nvSpPr>
            <p:spPr>
              <a:xfrm>
                <a:off x="4014656" y="10375770"/>
                <a:ext cx="307736" cy="841863"/>
              </a:xfrm>
              <a:custGeom>
                <a:avLst/>
                <a:gdLst>
                  <a:gd name="connsiteX0" fmla="*/ 307577 w 307736"/>
                  <a:gd name="connsiteY0" fmla="*/ 130 h 841863"/>
                  <a:gd name="connsiteX1" fmla="*/ 49344 w 307736"/>
                  <a:gd name="connsiteY1" fmla="*/ 317630 h 841863"/>
                  <a:gd name="connsiteX2" fmla="*/ 91677 w 307736"/>
                  <a:gd name="connsiteY2" fmla="*/ 533530 h 841863"/>
                  <a:gd name="connsiteX3" fmla="*/ 180577 w 307736"/>
                  <a:gd name="connsiteY3" fmla="*/ 838330 h 841863"/>
                  <a:gd name="connsiteX4" fmla="*/ 104377 w 307736"/>
                  <a:gd name="connsiteY4" fmla="*/ 673230 h 841863"/>
                  <a:gd name="connsiteX5" fmla="*/ 7011 w 307736"/>
                  <a:gd name="connsiteY5" fmla="*/ 283763 h 841863"/>
                  <a:gd name="connsiteX6" fmla="*/ 307577 w 307736"/>
                  <a:gd name="connsiteY6" fmla="*/ 130 h 84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736" h="841863">
                    <a:moveTo>
                      <a:pt x="307577" y="130"/>
                    </a:moveTo>
                    <a:cubicBezTo>
                      <a:pt x="314632" y="5774"/>
                      <a:pt x="85327" y="228730"/>
                      <a:pt x="49344" y="317630"/>
                    </a:cubicBezTo>
                    <a:cubicBezTo>
                      <a:pt x="13361" y="406530"/>
                      <a:pt x="69805" y="446747"/>
                      <a:pt x="91677" y="533530"/>
                    </a:cubicBezTo>
                    <a:cubicBezTo>
                      <a:pt x="113549" y="620313"/>
                      <a:pt x="178460" y="815047"/>
                      <a:pt x="180577" y="838330"/>
                    </a:cubicBezTo>
                    <a:cubicBezTo>
                      <a:pt x="182694" y="861613"/>
                      <a:pt x="133305" y="765658"/>
                      <a:pt x="104377" y="673230"/>
                    </a:cubicBezTo>
                    <a:cubicBezTo>
                      <a:pt x="75449" y="580802"/>
                      <a:pt x="-27561" y="394535"/>
                      <a:pt x="7011" y="283763"/>
                    </a:cubicBezTo>
                    <a:cubicBezTo>
                      <a:pt x="41583" y="172991"/>
                      <a:pt x="300522" y="-5514"/>
                      <a:pt x="307577" y="1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DAE71643-2C79-422A-82A0-6C7FC1C7D6E1}"/>
                  </a:ext>
                </a:extLst>
              </p:cNvPr>
              <p:cNvSpPr/>
              <p:nvPr/>
            </p:nvSpPr>
            <p:spPr>
              <a:xfrm>
                <a:off x="4134345" y="10443482"/>
                <a:ext cx="667358" cy="503969"/>
              </a:xfrm>
              <a:custGeom>
                <a:avLst/>
                <a:gdLst>
                  <a:gd name="connsiteX0" fmla="*/ 225988 w 667358"/>
                  <a:gd name="connsiteY0" fmla="*/ 151 h 503969"/>
                  <a:gd name="connsiteX1" fmla="*/ 5855 w 667358"/>
                  <a:gd name="connsiteY1" fmla="*/ 296485 h 503969"/>
                  <a:gd name="connsiteX2" fmla="*/ 98988 w 667358"/>
                  <a:gd name="connsiteY2" fmla="*/ 393851 h 503969"/>
                  <a:gd name="connsiteX3" fmla="*/ 467288 w 667358"/>
                  <a:gd name="connsiteY3" fmla="*/ 423485 h 503969"/>
                  <a:gd name="connsiteX4" fmla="*/ 662022 w 667358"/>
                  <a:gd name="connsiteY4" fmla="*/ 503918 h 503969"/>
                  <a:gd name="connsiteX5" fmla="*/ 264088 w 667358"/>
                  <a:gd name="connsiteY5" fmla="*/ 410785 h 503969"/>
                  <a:gd name="connsiteX6" fmla="*/ 35488 w 667358"/>
                  <a:gd name="connsiteY6" fmla="*/ 368451 h 503969"/>
                  <a:gd name="connsiteX7" fmla="*/ 60888 w 667358"/>
                  <a:gd name="connsiteY7" fmla="*/ 258385 h 503969"/>
                  <a:gd name="connsiteX8" fmla="*/ 225988 w 667358"/>
                  <a:gd name="connsiteY8" fmla="*/ 151 h 50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7358" h="503969">
                    <a:moveTo>
                      <a:pt x="225988" y="151"/>
                    </a:moveTo>
                    <a:cubicBezTo>
                      <a:pt x="216816" y="6501"/>
                      <a:pt x="27022" y="230868"/>
                      <a:pt x="5855" y="296485"/>
                    </a:cubicBezTo>
                    <a:cubicBezTo>
                      <a:pt x="-15312" y="362102"/>
                      <a:pt x="22083" y="372684"/>
                      <a:pt x="98988" y="393851"/>
                    </a:cubicBezTo>
                    <a:cubicBezTo>
                      <a:pt x="175893" y="415018"/>
                      <a:pt x="373449" y="405141"/>
                      <a:pt x="467288" y="423485"/>
                    </a:cubicBezTo>
                    <a:cubicBezTo>
                      <a:pt x="561127" y="441830"/>
                      <a:pt x="695889" y="506035"/>
                      <a:pt x="662022" y="503918"/>
                    </a:cubicBezTo>
                    <a:cubicBezTo>
                      <a:pt x="628155" y="501801"/>
                      <a:pt x="368510" y="433363"/>
                      <a:pt x="264088" y="410785"/>
                    </a:cubicBezTo>
                    <a:cubicBezTo>
                      <a:pt x="159666" y="388207"/>
                      <a:pt x="69355" y="393851"/>
                      <a:pt x="35488" y="368451"/>
                    </a:cubicBezTo>
                    <a:cubicBezTo>
                      <a:pt x="1621" y="343051"/>
                      <a:pt x="30549" y="327529"/>
                      <a:pt x="60888" y="258385"/>
                    </a:cubicBezTo>
                    <a:cubicBezTo>
                      <a:pt x="91227" y="189241"/>
                      <a:pt x="235160" y="-6199"/>
                      <a:pt x="225988" y="1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: 図形 1196">
                <a:extLst>
                  <a:ext uri="{FF2B5EF4-FFF2-40B4-BE49-F238E27FC236}">
                    <a16:creationId xmlns:a16="http://schemas.microsoft.com/office/drawing/2014/main" id="{56195DE8-2E7C-4739-991F-82D6A0B07FDF}"/>
                  </a:ext>
                </a:extLst>
              </p:cNvPr>
              <p:cNvSpPr/>
              <p:nvPr/>
            </p:nvSpPr>
            <p:spPr>
              <a:xfrm>
                <a:off x="4103568" y="10840676"/>
                <a:ext cx="1560897" cy="351212"/>
              </a:xfrm>
              <a:custGeom>
                <a:avLst/>
                <a:gdLst>
                  <a:gd name="connsiteX0" fmla="*/ 11232 w 1560897"/>
                  <a:gd name="connsiteY0" fmla="*/ 9357 h 351212"/>
                  <a:gd name="connsiteX1" fmla="*/ 582732 w 1560897"/>
                  <a:gd name="connsiteY1" fmla="*/ 9357 h 351212"/>
                  <a:gd name="connsiteX2" fmla="*/ 379532 w 1560897"/>
                  <a:gd name="connsiteY2" fmla="*/ 17824 h 351212"/>
                  <a:gd name="connsiteX3" fmla="*/ 1006065 w 1560897"/>
                  <a:gd name="connsiteY3" fmla="*/ 221024 h 351212"/>
                  <a:gd name="connsiteX4" fmla="*/ 1272765 w 1560897"/>
                  <a:gd name="connsiteY4" fmla="*/ 322624 h 351212"/>
                  <a:gd name="connsiteX5" fmla="*/ 1560632 w 1560897"/>
                  <a:gd name="connsiteY5" fmla="*/ 348024 h 351212"/>
                  <a:gd name="connsiteX6" fmla="*/ 1319332 w 1560897"/>
                  <a:gd name="connsiteY6" fmla="*/ 343791 h 351212"/>
                  <a:gd name="connsiteX7" fmla="*/ 1052632 w 1560897"/>
                  <a:gd name="connsiteY7" fmla="*/ 284524 h 351212"/>
                  <a:gd name="connsiteX8" fmla="*/ 489599 w 1560897"/>
                  <a:gd name="connsiteY8" fmla="*/ 89791 h 351212"/>
                  <a:gd name="connsiteX9" fmla="*/ 227132 w 1560897"/>
                  <a:gd name="connsiteY9" fmla="*/ 47457 h 351212"/>
                  <a:gd name="connsiteX10" fmla="*/ 11232 w 1560897"/>
                  <a:gd name="connsiteY10" fmla="*/ 9357 h 351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60897" h="351212">
                    <a:moveTo>
                      <a:pt x="11232" y="9357"/>
                    </a:moveTo>
                    <a:cubicBezTo>
                      <a:pt x="70499" y="3007"/>
                      <a:pt x="582732" y="9357"/>
                      <a:pt x="582732" y="9357"/>
                    </a:cubicBezTo>
                    <a:cubicBezTo>
                      <a:pt x="644115" y="10768"/>
                      <a:pt x="308977" y="-17454"/>
                      <a:pt x="379532" y="17824"/>
                    </a:cubicBezTo>
                    <a:cubicBezTo>
                      <a:pt x="450087" y="53102"/>
                      <a:pt x="857193" y="170224"/>
                      <a:pt x="1006065" y="221024"/>
                    </a:cubicBezTo>
                    <a:cubicBezTo>
                      <a:pt x="1154937" y="271824"/>
                      <a:pt x="1180337" y="301457"/>
                      <a:pt x="1272765" y="322624"/>
                    </a:cubicBezTo>
                    <a:cubicBezTo>
                      <a:pt x="1365193" y="343791"/>
                      <a:pt x="1552871" y="344496"/>
                      <a:pt x="1560632" y="348024"/>
                    </a:cubicBezTo>
                    <a:cubicBezTo>
                      <a:pt x="1568393" y="351552"/>
                      <a:pt x="1403999" y="354374"/>
                      <a:pt x="1319332" y="343791"/>
                    </a:cubicBezTo>
                    <a:cubicBezTo>
                      <a:pt x="1234665" y="333208"/>
                      <a:pt x="1190921" y="326857"/>
                      <a:pt x="1052632" y="284524"/>
                    </a:cubicBezTo>
                    <a:cubicBezTo>
                      <a:pt x="914343" y="242191"/>
                      <a:pt x="627182" y="129302"/>
                      <a:pt x="489599" y="89791"/>
                    </a:cubicBezTo>
                    <a:cubicBezTo>
                      <a:pt x="352016" y="50280"/>
                      <a:pt x="311798" y="63685"/>
                      <a:pt x="227132" y="47457"/>
                    </a:cubicBezTo>
                    <a:cubicBezTo>
                      <a:pt x="142466" y="31229"/>
                      <a:pt x="-48035" y="15707"/>
                      <a:pt x="11232" y="9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03589DF3-1554-4636-B8B6-654A398E87EC}"/>
                  </a:ext>
                </a:extLst>
              </p:cNvPr>
              <p:cNvSpPr/>
              <p:nvPr/>
            </p:nvSpPr>
            <p:spPr>
              <a:xfrm>
                <a:off x="3970793" y="11531811"/>
                <a:ext cx="296582" cy="1305100"/>
              </a:xfrm>
              <a:custGeom>
                <a:avLst/>
                <a:gdLst>
                  <a:gd name="connsiteX0" fmla="*/ 296407 w 296582"/>
                  <a:gd name="connsiteY0" fmla="*/ 8256 h 1305100"/>
                  <a:gd name="connsiteX1" fmla="*/ 17007 w 296582"/>
                  <a:gd name="connsiteY1" fmla="*/ 1278256 h 1305100"/>
                  <a:gd name="connsiteX2" fmla="*/ 33940 w 296582"/>
                  <a:gd name="connsiteY2" fmla="*/ 863389 h 1305100"/>
                  <a:gd name="connsiteX3" fmla="*/ 59340 w 296582"/>
                  <a:gd name="connsiteY3" fmla="*/ 736389 h 1305100"/>
                  <a:gd name="connsiteX4" fmla="*/ 296407 w 296582"/>
                  <a:gd name="connsiteY4" fmla="*/ 8256 h 130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582" h="1305100">
                    <a:moveTo>
                      <a:pt x="296407" y="8256"/>
                    </a:moveTo>
                    <a:cubicBezTo>
                      <a:pt x="289352" y="98567"/>
                      <a:pt x="60751" y="1135734"/>
                      <a:pt x="17007" y="1278256"/>
                    </a:cubicBezTo>
                    <a:cubicBezTo>
                      <a:pt x="-26738" y="1420778"/>
                      <a:pt x="26885" y="953700"/>
                      <a:pt x="33940" y="863389"/>
                    </a:cubicBezTo>
                    <a:cubicBezTo>
                      <a:pt x="40995" y="773078"/>
                      <a:pt x="22651" y="877500"/>
                      <a:pt x="59340" y="736389"/>
                    </a:cubicBezTo>
                    <a:cubicBezTo>
                      <a:pt x="96029" y="595278"/>
                      <a:pt x="303462" y="-82055"/>
                      <a:pt x="296407" y="82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: 図形 1199">
                <a:extLst>
                  <a:ext uri="{FF2B5EF4-FFF2-40B4-BE49-F238E27FC236}">
                    <a16:creationId xmlns:a16="http://schemas.microsoft.com/office/drawing/2014/main" id="{49574748-318C-4B57-B18B-9D30F509C059}"/>
                  </a:ext>
                </a:extLst>
              </p:cNvPr>
              <p:cNvSpPr/>
              <p:nvPr/>
            </p:nvSpPr>
            <p:spPr>
              <a:xfrm>
                <a:off x="4816534" y="11780423"/>
                <a:ext cx="399925" cy="1004005"/>
              </a:xfrm>
              <a:custGeom>
                <a:avLst/>
                <a:gdLst>
                  <a:gd name="connsiteX0" fmla="*/ 398933 w 399925"/>
                  <a:gd name="connsiteY0" fmla="*/ 13644 h 1004005"/>
                  <a:gd name="connsiteX1" fmla="*/ 17933 w 399925"/>
                  <a:gd name="connsiteY1" fmla="*/ 987310 h 1004005"/>
                  <a:gd name="connsiteX2" fmla="*/ 68733 w 399925"/>
                  <a:gd name="connsiteY2" fmla="*/ 614777 h 1004005"/>
                  <a:gd name="connsiteX3" fmla="*/ 127999 w 399925"/>
                  <a:gd name="connsiteY3" fmla="*/ 428510 h 1004005"/>
                  <a:gd name="connsiteX4" fmla="*/ 398933 w 399925"/>
                  <a:gd name="connsiteY4" fmla="*/ 13644 h 100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925" h="1004005">
                    <a:moveTo>
                      <a:pt x="398933" y="13644"/>
                    </a:moveTo>
                    <a:cubicBezTo>
                      <a:pt x="380589" y="106777"/>
                      <a:pt x="72966" y="887121"/>
                      <a:pt x="17933" y="987310"/>
                    </a:cubicBezTo>
                    <a:cubicBezTo>
                      <a:pt x="-37100" y="1087499"/>
                      <a:pt x="50389" y="707910"/>
                      <a:pt x="68733" y="614777"/>
                    </a:cubicBezTo>
                    <a:cubicBezTo>
                      <a:pt x="87077" y="521644"/>
                      <a:pt x="80021" y="525877"/>
                      <a:pt x="127999" y="428510"/>
                    </a:cubicBezTo>
                    <a:cubicBezTo>
                      <a:pt x="175977" y="331143"/>
                      <a:pt x="417277" y="-79489"/>
                      <a:pt x="398933" y="136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: 図形 1200">
                <a:extLst>
                  <a:ext uri="{FF2B5EF4-FFF2-40B4-BE49-F238E27FC236}">
                    <a16:creationId xmlns:a16="http://schemas.microsoft.com/office/drawing/2014/main" id="{0D0C1D55-FE28-4F18-9694-549AA83D2DBC}"/>
                  </a:ext>
                </a:extLst>
              </p:cNvPr>
              <p:cNvSpPr/>
              <p:nvPr/>
            </p:nvSpPr>
            <p:spPr>
              <a:xfrm>
                <a:off x="5200398" y="8606467"/>
                <a:ext cx="1403689" cy="2404511"/>
              </a:xfrm>
              <a:custGeom>
                <a:avLst/>
                <a:gdLst>
                  <a:gd name="connsiteX0" fmla="*/ 1073402 w 1403689"/>
                  <a:gd name="connsiteY0" fmla="*/ 99383 h 2404511"/>
                  <a:gd name="connsiteX1" fmla="*/ 1073402 w 1403689"/>
                  <a:gd name="connsiteY1" fmla="*/ 404183 h 2404511"/>
                  <a:gd name="connsiteX2" fmla="*/ 1105152 w 1403689"/>
                  <a:gd name="connsiteY2" fmla="*/ 1470983 h 2404511"/>
                  <a:gd name="connsiteX3" fmla="*/ 1168652 w 1403689"/>
                  <a:gd name="connsiteY3" fmla="*/ 1509083 h 2404511"/>
                  <a:gd name="connsiteX4" fmla="*/ 1403602 w 1403689"/>
                  <a:gd name="connsiteY4" fmla="*/ 2302833 h 2404511"/>
                  <a:gd name="connsiteX5" fmla="*/ 1194052 w 1403689"/>
                  <a:gd name="connsiteY5" fmla="*/ 1845633 h 2404511"/>
                  <a:gd name="connsiteX6" fmla="*/ 1028952 w 1403689"/>
                  <a:gd name="connsiteY6" fmla="*/ 1756733 h 2404511"/>
                  <a:gd name="connsiteX7" fmla="*/ 1155952 w 1403689"/>
                  <a:gd name="connsiteY7" fmla="*/ 2328233 h 2404511"/>
                  <a:gd name="connsiteX8" fmla="*/ 914652 w 1403689"/>
                  <a:gd name="connsiteY8" fmla="*/ 2099633 h 2404511"/>
                  <a:gd name="connsiteX9" fmla="*/ 774952 w 1403689"/>
                  <a:gd name="connsiteY9" fmla="*/ 2245683 h 2404511"/>
                  <a:gd name="connsiteX10" fmla="*/ 252 w 1403689"/>
                  <a:gd name="connsiteY10" fmla="*/ 2334583 h 2404511"/>
                  <a:gd name="connsiteX11" fmla="*/ 692402 w 1403689"/>
                  <a:gd name="connsiteY11" fmla="*/ 2353633 h 2404511"/>
                  <a:gd name="connsiteX12" fmla="*/ 921002 w 1403689"/>
                  <a:gd name="connsiteY12" fmla="*/ 2404433 h 2404511"/>
                  <a:gd name="connsiteX13" fmla="*/ 1130552 w 1403689"/>
                  <a:gd name="connsiteY13" fmla="*/ 2340933 h 2404511"/>
                  <a:gd name="connsiteX14" fmla="*/ 1003552 w 1403689"/>
                  <a:gd name="connsiteY14" fmla="*/ 2036133 h 2404511"/>
                  <a:gd name="connsiteX15" fmla="*/ 1073402 w 1403689"/>
                  <a:gd name="connsiteY15" fmla="*/ 99383 h 240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03689" h="2404511">
                    <a:moveTo>
                      <a:pt x="1073402" y="99383"/>
                    </a:moveTo>
                    <a:cubicBezTo>
                      <a:pt x="1085044" y="-172609"/>
                      <a:pt x="1068110" y="175583"/>
                      <a:pt x="1073402" y="404183"/>
                    </a:cubicBezTo>
                    <a:cubicBezTo>
                      <a:pt x="1078694" y="632783"/>
                      <a:pt x="1089277" y="1286833"/>
                      <a:pt x="1105152" y="1470983"/>
                    </a:cubicBezTo>
                    <a:cubicBezTo>
                      <a:pt x="1121027" y="1655133"/>
                      <a:pt x="1118910" y="1370441"/>
                      <a:pt x="1168652" y="1509083"/>
                    </a:cubicBezTo>
                    <a:cubicBezTo>
                      <a:pt x="1218394" y="1647725"/>
                      <a:pt x="1399369" y="2246741"/>
                      <a:pt x="1403602" y="2302833"/>
                    </a:cubicBezTo>
                    <a:cubicBezTo>
                      <a:pt x="1407835" y="2358925"/>
                      <a:pt x="1256494" y="1936650"/>
                      <a:pt x="1194052" y="1845633"/>
                    </a:cubicBezTo>
                    <a:cubicBezTo>
                      <a:pt x="1131610" y="1754616"/>
                      <a:pt x="1035302" y="1676300"/>
                      <a:pt x="1028952" y="1756733"/>
                    </a:cubicBezTo>
                    <a:cubicBezTo>
                      <a:pt x="1022602" y="1837166"/>
                      <a:pt x="1175002" y="2271083"/>
                      <a:pt x="1155952" y="2328233"/>
                    </a:cubicBezTo>
                    <a:cubicBezTo>
                      <a:pt x="1136902" y="2385383"/>
                      <a:pt x="978152" y="2113391"/>
                      <a:pt x="914652" y="2099633"/>
                    </a:cubicBezTo>
                    <a:cubicBezTo>
                      <a:pt x="851152" y="2085875"/>
                      <a:pt x="927352" y="2206525"/>
                      <a:pt x="774952" y="2245683"/>
                    </a:cubicBezTo>
                    <a:cubicBezTo>
                      <a:pt x="622552" y="2284841"/>
                      <a:pt x="14010" y="2316591"/>
                      <a:pt x="252" y="2334583"/>
                    </a:cubicBezTo>
                    <a:cubicBezTo>
                      <a:pt x="-13506" y="2352575"/>
                      <a:pt x="538944" y="2341991"/>
                      <a:pt x="692402" y="2353633"/>
                    </a:cubicBezTo>
                    <a:cubicBezTo>
                      <a:pt x="845860" y="2365275"/>
                      <a:pt x="847977" y="2406550"/>
                      <a:pt x="921002" y="2404433"/>
                    </a:cubicBezTo>
                    <a:cubicBezTo>
                      <a:pt x="994027" y="2402316"/>
                      <a:pt x="1116794" y="2402316"/>
                      <a:pt x="1130552" y="2340933"/>
                    </a:cubicBezTo>
                    <a:cubicBezTo>
                      <a:pt x="1144310" y="2279550"/>
                      <a:pt x="1010960" y="2404433"/>
                      <a:pt x="1003552" y="2036133"/>
                    </a:cubicBezTo>
                    <a:cubicBezTo>
                      <a:pt x="996144" y="1667833"/>
                      <a:pt x="1061760" y="371375"/>
                      <a:pt x="1073402" y="993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: 図形 1201">
                <a:extLst>
                  <a:ext uri="{FF2B5EF4-FFF2-40B4-BE49-F238E27FC236}">
                    <a16:creationId xmlns:a16="http://schemas.microsoft.com/office/drawing/2014/main" id="{7543AA61-3093-4C79-AF99-929C4C8A8465}"/>
                  </a:ext>
                </a:extLst>
              </p:cNvPr>
              <p:cNvSpPr/>
              <p:nvPr/>
            </p:nvSpPr>
            <p:spPr>
              <a:xfrm>
                <a:off x="6814338" y="6269192"/>
                <a:ext cx="1376326" cy="2701553"/>
              </a:xfrm>
              <a:custGeom>
                <a:avLst/>
                <a:gdLst>
                  <a:gd name="connsiteX0" fmla="*/ 11912 w 1376326"/>
                  <a:gd name="connsiteY0" fmla="*/ 87158 h 2701553"/>
                  <a:gd name="connsiteX1" fmla="*/ 37312 w 1376326"/>
                  <a:gd name="connsiteY1" fmla="*/ 157008 h 2701553"/>
                  <a:gd name="connsiteX2" fmla="*/ 354812 w 1376326"/>
                  <a:gd name="connsiteY2" fmla="*/ 1261908 h 2701553"/>
                  <a:gd name="connsiteX3" fmla="*/ 265912 w 1376326"/>
                  <a:gd name="connsiteY3" fmla="*/ 1084108 h 2701553"/>
                  <a:gd name="connsiteX4" fmla="*/ 240512 w 1376326"/>
                  <a:gd name="connsiteY4" fmla="*/ 1915958 h 2701553"/>
                  <a:gd name="connsiteX5" fmla="*/ 208762 w 1376326"/>
                  <a:gd name="connsiteY5" fmla="*/ 2163608 h 2701553"/>
                  <a:gd name="connsiteX6" fmla="*/ 405612 w 1376326"/>
                  <a:gd name="connsiteY6" fmla="*/ 2570008 h 2701553"/>
                  <a:gd name="connsiteX7" fmla="*/ 297662 w 1376326"/>
                  <a:gd name="connsiteY7" fmla="*/ 2658908 h 2701553"/>
                  <a:gd name="connsiteX8" fmla="*/ 1345412 w 1376326"/>
                  <a:gd name="connsiteY8" fmla="*/ 1941358 h 2701553"/>
                  <a:gd name="connsiteX9" fmla="*/ 1085062 w 1376326"/>
                  <a:gd name="connsiteY9" fmla="*/ 1744508 h 2701553"/>
                  <a:gd name="connsiteX10" fmla="*/ 945362 w 1376326"/>
                  <a:gd name="connsiteY10" fmla="*/ 1554008 h 2701553"/>
                  <a:gd name="connsiteX11" fmla="*/ 989812 w 1376326"/>
                  <a:gd name="connsiteY11" fmla="*/ 1769908 h 2701553"/>
                  <a:gd name="connsiteX12" fmla="*/ 1034262 w 1376326"/>
                  <a:gd name="connsiteY12" fmla="*/ 1896908 h 2701553"/>
                  <a:gd name="connsiteX13" fmla="*/ 1154912 w 1376326"/>
                  <a:gd name="connsiteY13" fmla="*/ 2036608 h 2701553"/>
                  <a:gd name="connsiteX14" fmla="*/ 196062 w 1376326"/>
                  <a:gd name="connsiteY14" fmla="*/ 2614458 h 2701553"/>
                  <a:gd name="connsiteX15" fmla="*/ 189712 w 1376326"/>
                  <a:gd name="connsiteY15" fmla="*/ 1909608 h 2701553"/>
                  <a:gd name="connsiteX16" fmla="*/ 88112 w 1376326"/>
                  <a:gd name="connsiteY16" fmla="*/ 912658 h 2701553"/>
                  <a:gd name="connsiteX17" fmla="*/ 11912 w 1376326"/>
                  <a:gd name="connsiteY17" fmla="*/ 87158 h 270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76326" h="2701553">
                    <a:moveTo>
                      <a:pt x="11912" y="87158"/>
                    </a:moveTo>
                    <a:cubicBezTo>
                      <a:pt x="3445" y="-38784"/>
                      <a:pt x="-19838" y="-38784"/>
                      <a:pt x="37312" y="157008"/>
                    </a:cubicBezTo>
                    <a:cubicBezTo>
                      <a:pt x="94462" y="352800"/>
                      <a:pt x="316712" y="1107391"/>
                      <a:pt x="354812" y="1261908"/>
                    </a:cubicBezTo>
                    <a:cubicBezTo>
                      <a:pt x="392912" y="1416425"/>
                      <a:pt x="284962" y="975100"/>
                      <a:pt x="265912" y="1084108"/>
                    </a:cubicBezTo>
                    <a:cubicBezTo>
                      <a:pt x="246862" y="1193116"/>
                      <a:pt x="250037" y="1736041"/>
                      <a:pt x="240512" y="1915958"/>
                    </a:cubicBezTo>
                    <a:cubicBezTo>
                      <a:pt x="230987" y="2095875"/>
                      <a:pt x="181245" y="2054600"/>
                      <a:pt x="208762" y="2163608"/>
                    </a:cubicBezTo>
                    <a:cubicBezTo>
                      <a:pt x="236279" y="2272616"/>
                      <a:pt x="390795" y="2487458"/>
                      <a:pt x="405612" y="2570008"/>
                    </a:cubicBezTo>
                    <a:cubicBezTo>
                      <a:pt x="420429" y="2652558"/>
                      <a:pt x="141029" y="2763683"/>
                      <a:pt x="297662" y="2658908"/>
                    </a:cubicBezTo>
                    <a:cubicBezTo>
                      <a:pt x="454295" y="2554133"/>
                      <a:pt x="1214179" y="2093758"/>
                      <a:pt x="1345412" y="1941358"/>
                    </a:cubicBezTo>
                    <a:cubicBezTo>
                      <a:pt x="1476645" y="1788958"/>
                      <a:pt x="1151737" y="1809066"/>
                      <a:pt x="1085062" y="1744508"/>
                    </a:cubicBezTo>
                    <a:cubicBezTo>
                      <a:pt x="1018387" y="1679950"/>
                      <a:pt x="961237" y="1549775"/>
                      <a:pt x="945362" y="1554008"/>
                    </a:cubicBezTo>
                    <a:cubicBezTo>
                      <a:pt x="929487" y="1558241"/>
                      <a:pt x="974995" y="1712758"/>
                      <a:pt x="989812" y="1769908"/>
                    </a:cubicBezTo>
                    <a:cubicBezTo>
                      <a:pt x="1004629" y="1827058"/>
                      <a:pt x="1006745" y="1852458"/>
                      <a:pt x="1034262" y="1896908"/>
                    </a:cubicBezTo>
                    <a:cubicBezTo>
                      <a:pt x="1061779" y="1941358"/>
                      <a:pt x="1294612" y="1917016"/>
                      <a:pt x="1154912" y="2036608"/>
                    </a:cubicBezTo>
                    <a:cubicBezTo>
                      <a:pt x="1015212" y="2156200"/>
                      <a:pt x="356929" y="2635625"/>
                      <a:pt x="196062" y="2614458"/>
                    </a:cubicBezTo>
                    <a:cubicBezTo>
                      <a:pt x="35195" y="2593291"/>
                      <a:pt x="207704" y="2193241"/>
                      <a:pt x="189712" y="1909608"/>
                    </a:cubicBezTo>
                    <a:cubicBezTo>
                      <a:pt x="171720" y="1625975"/>
                      <a:pt x="124095" y="1220633"/>
                      <a:pt x="88112" y="912658"/>
                    </a:cubicBezTo>
                    <a:cubicBezTo>
                      <a:pt x="52129" y="604683"/>
                      <a:pt x="20379" y="213100"/>
                      <a:pt x="11912" y="871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: 図形 1202">
                <a:extLst>
                  <a:ext uri="{FF2B5EF4-FFF2-40B4-BE49-F238E27FC236}">
                    <a16:creationId xmlns:a16="http://schemas.microsoft.com/office/drawing/2014/main" id="{352F9FE5-2D10-4A2E-9BEB-6FA1E830916E}"/>
                  </a:ext>
                </a:extLst>
              </p:cNvPr>
              <p:cNvSpPr/>
              <p:nvPr/>
            </p:nvSpPr>
            <p:spPr>
              <a:xfrm>
                <a:off x="6423892" y="7744186"/>
                <a:ext cx="379724" cy="2795274"/>
              </a:xfrm>
              <a:custGeom>
                <a:avLst/>
                <a:gdLst>
                  <a:gd name="connsiteX0" fmla="*/ 224558 w 379724"/>
                  <a:gd name="connsiteY0" fmla="*/ 98064 h 2795274"/>
                  <a:gd name="connsiteX1" fmla="*/ 205508 w 379724"/>
                  <a:gd name="connsiteY1" fmla="*/ 167914 h 2795274"/>
                  <a:gd name="connsiteX2" fmla="*/ 205508 w 379724"/>
                  <a:gd name="connsiteY2" fmla="*/ 1545864 h 2795274"/>
                  <a:gd name="connsiteX3" fmla="*/ 91208 w 379724"/>
                  <a:gd name="connsiteY3" fmla="*/ 1571264 h 2795274"/>
                  <a:gd name="connsiteX4" fmla="*/ 8658 w 379724"/>
                  <a:gd name="connsiteY4" fmla="*/ 2276114 h 2795274"/>
                  <a:gd name="connsiteX5" fmla="*/ 307108 w 379724"/>
                  <a:gd name="connsiteY5" fmla="*/ 2746014 h 2795274"/>
                  <a:gd name="connsiteX6" fmla="*/ 376958 w 379724"/>
                  <a:gd name="connsiteY6" fmla="*/ 2752364 h 2795274"/>
                  <a:gd name="connsiteX7" fmla="*/ 243608 w 379724"/>
                  <a:gd name="connsiteY7" fmla="*/ 2492014 h 2795274"/>
                  <a:gd name="connsiteX8" fmla="*/ 262658 w 379724"/>
                  <a:gd name="connsiteY8" fmla="*/ 2231664 h 2795274"/>
                  <a:gd name="connsiteX9" fmla="*/ 345208 w 379724"/>
                  <a:gd name="connsiteY9" fmla="*/ 1844314 h 2795274"/>
                  <a:gd name="connsiteX10" fmla="*/ 364258 w 379724"/>
                  <a:gd name="connsiteY10" fmla="*/ 656864 h 2795274"/>
                  <a:gd name="connsiteX11" fmla="*/ 275358 w 379724"/>
                  <a:gd name="connsiteY11" fmla="*/ 1679214 h 2795274"/>
                  <a:gd name="connsiteX12" fmla="*/ 192808 w 379724"/>
                  <a:gd name="connsiteY12" fmla="*/ 2288814 h 2795274"/>
                  <a:gd name="connsiteX13" fmla="*/ 269008 w 379724"/>
                  <a:gd name="connsiteY13" fmla="*/ 2733314 h 2795274"/>
                  <a:gd name="connsiteX14" fmla="*/ 59458 w 379724"/>
                  <a:gd name="connsiteY14" fmla="*/ 2358664 h 2795274"/>
                  <a:gd name="connsiteX15" fmla="*/ 2308 w 379724"/>
                  <a:gd name="connsiteY15" fmla="*/ 1787164 h 2795274"/>
                  <a:gd name="connsiteX16" fmla="*/ 72158 w 379724"/>
                  <a:gd name="connsiteY16" fmla="*/ 847364 h 2795274"/>
                  <a:gd name="connsiteX17" fmla="*/ 224558 w 379724"/>
                  <a:gd name="connsiteY17" fmla="*/ 98064 h 279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9724" h="2795274">
                    <a:moveTo>
                      <a:pt x="224558" y="98064"/>
                    </a:moveTo>
                    <a:cubicBezTo>
                      <a:pt x="246783" y="-15178"/>
                      <a:pt x="208683" y="-73386"/>
                      <a:pt x="205508" y="167914"/>
                    </a:cubicBezTo>
                    <a:cubicBezTo>
                      <a:pt x="202333" y="409214"/>
                      <a:pt x="224558" y="1311972"/>
                      <a:pt x="205508" y="1545864"/>
                    </a:cubicBezTo>
                    <a:cubicBezTo>
                      <a:pt x="186458" y="1779756"/>
                      <a:pt x="124016" y="1449556"/>
                      <a:pt x="91208" y="1571264"/>
                    </a:cubicBezTo>
                    <a:cubicBezTo>
                      <a:pt x="58400" y="1692972"/>
                      <a:pt x="-27325" y="2080322"/>
                      <a:pt x="8658" y="2276114"/>
                    </a:cubicBezTo>
                    <a:cubicBezTo>
                      <a:pt x="44641" y="2471906"/>
                      <a:pt x="245725" y="2666639"/>
                      <a:pt x="307108" y="2746014"/>
                    </a:cubicBezTo>
                    <a:cubicBezTo>
                      <a:pt x="368491" y="2825389"/>
                      <a:pt x="387541" y="2794697"/>
                      <a:pt x="376958" y="2752364"/>
                    </a:cubicBezTo>
                    <a:cubicBezTo>
                      <a:pt x="366375" y="2710031"/>
                      <a:pt x="262658" y="2578797"/>
                      <a:pt x="243608" y="2492014"/>
                    </a:cubicBezTo>
                    <a:cubicBezTo>
                      <a:pt x="224558" y="2405231"/>
                      <a:pt x="245725" y="2339614"/>
                      <a:pt x="262658" y="2231664"/>
                    </a:cubicBezTo>
                    <a:cubicBezTo>
                      <a:pt x="279591" y="2123714"/>
                      <a:pt x="328275" y="2106781"/>
                      <a:pt x="345208" y="1844314"/>
                    </a:cubicBezTo>
                    <a:cubicBezTo>
                      <a:pt x="362141" y="1581847"/>
                      <a:pt x="375900" y="684381"/>
                      <a:pt x="364258" y="656864"/>
                    </a:cubicBezTo>
                    <a:cubicBezTo>
                      <a:pt x="352616" y="629347"/>
                      <a:pt x="303933" y="1407222"/>
                      <a:pt x="275358" y="1679214"/>
                    </a:cubicBezTo>
                    <a:cubicBezTo>
                      <a:pt x="246783" y="1951206"/>
                      <a:pt x="193866" y="2113131"/>
                      <a:pt x="192808" y="2288814"/>
                    </a:cubicBezTo>
                    <a:cubicBezTo>
                      <a:pt x="191750" y="2464497"/>
                      <a:pt x="291233" y="2721672"/>
                      <a:pt x="269008" y="2733314"/>
                    </a:cubicBezTo>
                    <a:cubicBezTo>
                      <a:pt x="246783" y="2744956"/>
                      <a:pt x="103908" y="2516356"/>
                      <a:pt x="59458" y="2358664"/>
                    </a:cubicBezTo>
                    <a:cubicBezTo>
                      <a:pt x="15008" y="2200972"/>
                      <a:pt x="191" y="2039047"/>
                      <a:pt x="2308" y="1787164"/>
                    </a:cubicBezTo>
                    <a:cubicBezTo>
                      <a:pt x="4425" y="1535281"/>
                      <a:pt x="39350" y="1135231"/>
                      <a:pt x="72158" y="847364"/>
                    </a:cubicBezTo>
                    <a:cubicBezTo>
                      <a:pt x="104966" y="559497"/>
                      <a:pt x="202333" y="211306"/>
                      <a:pt x="224558" y="980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1EA95C51-D881-4209-A119-B26D970342BE}"/>
                  </a:ext>
                </a:extLst>
              </p:cNvPr>
              <p:cNvSpPr/>
              <p:nvPr/>
            </p:nvSpPr>
            <p:spPr>
              <a:xfrm>
                <a:off x="6714062" y="8491969"/>
                <a:ext cx="1211972" cy="1255382"/>
              </a:xfrm>
              <a:custGeom>
                <a:avLst/>
                <a:gdLst>
                  <a:gd name="connsiteX0" fmla="*/ 1210738 w 1211972"/>
                  <a:gd name="connsiteY0" fmla="*/ 98 h 1255382"/>
                  <a:gd name="connsiteX1" fmla="*/ 833971 w 1211972"/>
                  <a:gd name="connsiteY1" fmla="*/ 338764 h 1255382"/>
                  <a:gd name="connsiteX2" fmla="*/ 922871 w 1211972"/>
                  <a:gd name="connsiteY2" fmla="*/ 249864 h 1255382"/>
                  <a:gd name="connsiteX3" fmla="*/ 436038 w 1211972"/>
                  <a:gd name="connsiteY3" fmla="*/ 664731 h 1255382"/>
                  <a:gd name="connsiteX4" fmla="*/ 304805 w 1211972"/>
                  <a:gd name="connsiteY4" fmla="*/ 766331 h 1255382"/>
                  <a:gd name="connsiteX5" fmla="*/ 351371 w 1211972"/>
                  <a:gd name="connsiteY5" fmla="*/ 719764 h 1255382"/>
                  <a:gd name="connsiteX6" fmla="*/ 5 w 1211972"/>
                  <a:gd name="connsiteY6" fmla="*/ 1248931 h 1255382"/>
                  <a:gd name="connsiteX7" fmla="*/ 342905 w 1211972"/>
                  <a:gd name="connsiteY7" fmla="*/ 1007631 h 1255382"/>
                  <a:gd name="connsiteX8" fmla="*/ 452971 w 1211972"/>
                  <a:gd name="connsiteY8" fmla="*/ 914498 h 1255382"/>
                  <a:gd name="connsiteX9" fmla="*/ 80438 w 1211972"/>
                  <a:gd name="connsiteY9" fmla="*/ 1066898 h 1255382"/>
                  <a:gd name="connsiteX10" fmla="*/ 491071 w 1211972"/>
                  <a:gd name="connsiteY10" fmla="*/ 571598 h 1255382"/>
                  <a:gd name="connsiteX11" fmla="*/ 685805 w 1211972"/>
                  <a:gd name="connsiteY11" fmla="*/ 376864 h 1255382"/>
                  <a:gd name="connsiteX12" fmla="*/ 1210738 w 1211972"/>
                  <a:gd name="connsiteY12" fmla="*/ 98 h 125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1972" h="1255382">
                    <a:moveTo>
                      <a:pt x="1210738" y="98"/>
                    </a:moveTo>
                    <a:cubicBezTo>
                      <a:pt x="1235432" y="-6252"/>
                      <a:pt x="881949" y="297136"/>
                      <a:pt x="833971" y="338764"/>
                    </a:cubicBezTo>
                    <a:cubicBezTo>
                      <a:pt x="785993" y="380392"/>
                      <a:pt x="989193" y="195536"/>
                      <a:pt x="922871" y="249864"/>
                    </a:cubicBezTo>
                    <a:cubicBezTo>
                      <a:pt x="856549" y="304192"/>
                      <a:pt x="539049" y="578653"/>
                      <a:pt x="436038" y="664731"/>
                    </a:cubicBezTo>
                    <a:cubicBezTo>
                      <a:pt x="333027" y="750809"/>
                      <a:pt x="318916" y="757159"/>
                      <a:pt x="304805" y="766331"/>
                    </a:cubicBezTo>
                    <a:cubicBezTo>
                      <a:pt x="290694" y="775503"/>
                      <a:pt x="402171" y="639331"/>
                      <a:pt x="351371" y="719764"/>
                    </a:cubicBezTo>
                    <a:cubicBezTo>
                      <a:pt x="300571" y="800197"/>
                      <a:pt x="1416" y="1200953"/>
                      <a:pt x="5" y="1248931"/>
                    </a:cubicBezTo>
                    <a:cubicBezTo>
                      <a:pt x="-1406" y="1296909"/>
                      <a:pt x="267411" y="1063370"/>
                      <a:pt x="342905" y="1007631"/>
                    </a:cubicBezTo>
                    <a:cubicBezTo>
                      <a:pt x="418399" y="951892"/>
                      <a:pt x="496715" y="904620"/>
                      <a:pt x="452971" y="914498"/>
                    </a:cubicBezTo>
                    <a:cubicBezTo>
                      <a:pt x="409227" y="924376"/>
                      <a:pt x="74088" y="1124048"/>
                      <a:pt x="80438" y="1066898"/>
                    </a:cubicBezTo>
                    <a:cubicBezTo>
                      <a:pt x="86788" y="1009748"/>
                      <a:pt x="390176" y="686604"/>
                      <a:pt x="491071" y="571598"/>
                    </a:cubicBezTo>
                    <a:cubicBezTo>
                      <a:pt x="591965" y="456592"/>
                      <a:pt x="562333" y="471408"/>
                      <a:pt x="685805" y="376864"/>
                    </a:cubicBezTo>
                    <a:cubicBezTo>
                      <a:pt x="809277" y="282320"/>
                      <a:pt x="1186044" y="6448"/>
                      <a:pt x="1210738" y="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5CEAF08A-F4F7-4C74-8B0D-D3BAD83EC073}"/>
                  </a:ext>
                </a:extLst>
              </p:cNvPr>
              <p:cNvSpPr/>
              <p:nvPr/>
            </p:nvSpPr>
            <p:spPr>
              <a:xfrm>
                <a:off x="6712165" y="9559412"/>
                <a:ext cx="403659" cy="1108640"/>
              </a:xfrm>
              <a:custGeom>
                <a:avLst/>
                <a:gdLst>
                  <a:gd name="connsiteX0" fmla="*/ 390310 w 403659"/>
                  <a:gd name="connsiteY0" fmla="*/ 32263 h 1108640"/>
                  <a:gd name="connsiteX1" fmla="*/ 323635 w 403659"/>
                  <a:gd name="connsiteY1" fmla="*/ 67188 h 1108640"/>
                  <a:gd name="connsiteX2" fmla="*/ 6135 w 403659"/>
                  <a:gd name="connsiteY2" fmla="*/ 435488 h 1108640"/>
                  <a:gd name="connsiteX3" fmla="*/ 107735 w 403659"/>
                  <a:gd name="connsiteY3" fmla="*/ 298963 h 1108640"/>
                  <a:gd name="connsiteX4" fmla="*/ 28360 w 403659"/>
                  <a:gd name="connsiteY4" fmla="*/ 486288 h 1108640"/>
                  <a:gd name="connsiteX5" fmla="*/ 164885 w 403659"/>
                  <a:gd name="connsiteY5" fmla="*/ 689488 h 1108640"/>
                  <a:gd name="connsiteX6" fmla="*/ 244260 w 403659"/>
                  <a:gd name="connsiteY6" fmla="*/ 860938 h 1108640"/>
                  <a:gd name="connsiteX7" fmla="*/ 282360 w 403659"/>
                  <a:gd name="connsiteY7" fmla="*/ 1108588 h 1108640"/>
                  <a:gd name="connsiteX8" fmla="*/ 234735 w 403659"/>
                  <a:gd name="connsiteY8" fmla="*/ 879988 h 1108640"/>
                  <a:gd name="connsiteX9" fmla="*/ 79160 w 403659"/>
                  <a:gd name="connsiteY9" fmla="*/ 568838 h 1108640"/>
                  <a:gd name="connsiteX10" fmla="*/ 114085 w 403659"/>
                  <a:gd name="connsiteY10" fmla="*/ 416438 h 1108640"/>
                  <a:gd name="connsiteX11" fmla="*/ 390310 w 403659"/>
                  <a:gd name="connsiteY11" fmla="*/ 32263 h 110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3659" h="1108640">
                    <a:moveTo>
                      <a:pt x="390310" y="32263"/>
                    </a:moveTo>
                    <a:cubicBezTo>
                      <a:pt x="425235" y="-25945"/>
                      <a:pt x="387664" y="-16"/>
                      <a:pt x="323635" y="67188"/>
                    </a:cubicBezTo>
                    <a:cubicBezTo>
                      <a:pt x="259606" y="134392"/>
                      <a:pt x="42118" y="396859"/>
                      <a:pt x="6135" y="435488"/>
                    </a:cubicBezTo>
                    <a:cubicBezTo>
                      <a:pt x="-29848" y="474117"/>
                      <a:pt x="104031" y="290496"/>
                      <a:pt x="107735" y="298963"/>
                    </a:cubicBezTo>
                    <a:cubicBezTo>
                      <a:pt x="111439" y="307430"/>
                      <a:pt x="18835" y="421201"/>
                      <a:pt x="28360" y="486288"/>
                    </a:cubicBezTo>
                    <a:cubicBezTo>
                      <a:pt x="37885" y="551375"/>
                      <a:pt x="128902" y="627046"/>
                      <a:pt x="164885" y="689488"/>
                    </a:cubicBezTo>
                    <a:cubicBezTo>
                      <a:pt x="200868" y="751930"/>
                      <a:pt x="224681" y="791088"/>
                      <a:pt x="244260" y="860938"/>
                    </a:cubicBezTo>
                    <a:cubicBezTo>
                      <a:pt x="263839" y="930788"/>
                      <a:pt x="283947" y="1105413"/>
                      <a:pt x="282360" y="1108588"/>
                    </a:cubicBezTo>
                    <a:cubicBezTo>
                      <a:pt x="280773" y="1111763"/>
                      <a:pt x="268602" y="969946"/>
                      <a:pt x="234735" y="879988"/>
                    </a:cubicBezTo>
                    <a:cubicBezTo>
                      <a:pt x="200868" y="790030"/>
                      <a:pt x="99268" y="646096"/>
                      <a:pt x="79160" y="568838"/>
                    </a:cubicBezTo>
                    <a:cubicBezTo>
                      <a:pt x="59052" y="491580"/>
                      <a:pt x="62227" y="509571"/>
                      <a:pt x="114085" y="416438"/>
                    </a:cubicBezTo>
                    <a:cubicBezTo>
                      <a:pt x="165943" y="323305"/>
                      <a:pt x="355385" y="90471"/>
                      <a:pt x="390310" y="322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180A9EC2-9132-4780-89C6-24558BED97F8}"/>
                  </a:ext>
                </a:extLst>
              </p:cNvPr>
              <p:cNvSpPr/>
              <p:nvPr/>
            </p:nvSpPr>
            <p:spPr>
              <a:xfrm>
                <a:off x="8025125" y="8545932"/>
                <a:ext cx="834540" cy="1008396"/>
              </a:xfrm>
              <a:custGeom>
                <a:avLst/>
                <a:gdLst>
                  <a:gd name="connsiteX0" fmla="*/ 26675 w 834540"/>
                  <a:gd name="connsiteY0" fmla="*/ 44348 h 1008396"/>
                  <a:gd name="connsiteX1" fmla="*/ 92715 w 834540"/>
                  <a:gd name="connsiteY1" fmla="*/ 115468 h 1008396"/>
                  <a:gd name="connsiteX2" fmla="*/ 798835 w 834540"/>
                  <a:gd name="connsiteY2" fmla="*/ 973988 h 1008396"/>
                  <a:gd name="connsiteX3" fmla="*/ 681995 w 834540"/>
                  <a:gd name="connsiteY3" fmla="*/ 801268 h 1008396"/>
                  <a:gd name="connsiteX4" fmla="*/ 265435 w 834540"/>
                  <a:gd name="connsiteY4" fmla="*/ 450748 h 1008396"/>
                  <a:gd name="connsiteX5" fmla="*/ 26675 w 834540"/>
                  <a:gd name="connsiteY5" fmla="*/ 44348 h 100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4540" h="1008396">
                    <a:moveTo>
                      <a:pt x="26675" y="44348"/>
                    </a:moveTo>
                    <a:cubicBezTo>
                      <a:pt x="-2112" y="-11532"/>
                      <a:pt x="-35978" y="-39472"/>
                      <a:pt x="92715" y="115468"/>
                    </a:cubicBezTo>
                    <a:cubicBezTo>
                      <a:pt x="221408" y="270408"/>
                      <a:pt x="700622" y="859688"/>
                      <a:pt x="798835" y="973988"/>
                    </a:cubicBezTo>
                    <a:cubicBezTo>
                      <a:pt x="897048" y="1088288"/>
                      <a:pt x="770895" y="888475"/>
                      <a:pt x="681995" y="801268"/>
                    </a:cubicBezTo>
                    <a:cubicBezTo>
                      <a:pt x="593095" y="714061"/>
                      <a:pt x="373808" y="579441"/>
                      <a:pt x="265435" y="450748"/>
                    </a:cubicBezTo>
                    <a:cubicBezTo>
                      <a:pt x="157062" y="322055"/>
                      <a:pt x="55462" y="100228"/>
                      <a:pt x="26675" y="443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C19DCF95-C1EF-4BF2-BFCF-D937FE295F34}"/>
                  </a:ext>
                </a:extLst>
              </p:cNvPr>
              <p:cNvSpPr/>
              <p:nvPr/>
            </p:nvSpPr>
            <p:spPr>
              <a:xfrm>
                <a:off x="7703873" y="9536939"/>
                <a:ext cx="1635410" cy="329197"/>
              </a:xfrm>
              <a:custGeom>
                <a:avLst/>
                <a:gdLst>
                  <a:gd name="connsiteX0" fmla="*/ 12647 w 1635410"/>
                  <a:gd name="connsiteY0" fmla="*/ 3301 h 329197"/>
                  <a:gd name="connsiteX1" fmla="*/ 129487 w 1635410"/>
                  <a:gd name="connsiteY1" fmla="*/ 54101 h 329197"/>
                  <a:gd name="connsiteX2" fmla="*/ 673047 w 1635410"/>
                  <a:gd name="connsiteY2" fmla="*/ 181101 h 329197"/>
                  <a:gd name="connsiteX3" fmla="*/ 495247 w 1635410"/>
                  <a:gd name="connsiteY3" fmla="*/ 160781 h 329197"/>
                  <a:gd name="connsiteX4" fmla="*/ 1059127 w 1635410"/>
                  <a:gd name="connsiteY4" fmla="*/ 181101 h 329197"/>
                  <a:gd name="connsiteX5" fmla="*/ 1633167 w 1635410"/>
                  <a:gd name="connsiteY5" fmla="*/ 328421 h 329197"/>
                  <a:gd name="connsiteX6" fmla="*/ 1236927 w 1635410"/>
                  <a:gd name="connsiteY6" fmla="*/ 236981 h 329197"/>
                  <a:gd name="connsiteX7" fmla="*/ 703527 w 1635410"/>
                  <a:gd name="connsiteY7" fmla="*/ 186181 h 329197"/>
                  <a:gd name="connsiteX8" fmla="*/ 1323287 w 1635410"/>
                  <a:gd name="connsiteY8" fmla="*/ 191261 h 329197"/>
                  <a:gd name="connsiteX9" fmla="*/ 347927 w 1635410"/>
                  <a:gd name="connsiteY9" fmla="*/ 140461 h 329197"/>
                  <a:gd name="connsiteX10" fmla="*/ 12647 w 1635410"/>
                  <a:gd name="connsiteY10" fmla="*/ 3301 h 32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410" h="329197">
                    <a:moveTo>
                      <a:pt x="12647" y="3301"/>
                    </a:moveTo>
                    <a:cubicBezTo>
                      <a:pt x="-23760" y="-11092"/>
                      <a:pt x="19420" y="24468"/>
                      <a:pt x="129487" y="54101"/>
                    </a:cubicBezTo>
                    <a:cubicBezTo>
                      <a:pt x="239554" y="83734"/>
                      <a:pt x="612087" y="163321"/>
                      <a:pt x="673047" y="181101"/>
                    </a:cubicBezTo>
                    <a:cubicBezTo>
                      <a:pt x="734007" y="198881"/>
                      <a:pt x="495247" y="160781"/>
                      <a:pt x="495247" y="160781"/>
                    </a:cubicBezTo>
                    <a:cubicBezTo>
                      <a:pt x="559594" y="160781"/>
                      <a:pt x="869474" y="153161"/>
                      <a:pt x="1059127" y="181101"/>
                    </a:cubicBezTo>
                    <a:cubicBezTo>
                      <a:pt x="1248780" y="209041"/>
                      <a:pt x="1603534" y="319108"/>
                      <a:pt x="1633167" y="328421"/>
                    </a:cubicBezTo>
                    <a:cubicBezTo>
                      <a:pt x="1662800" y="337734"/>
                      <a:pt x="1391867" y="260688"/>
                      <a:pt x="1236927" y="236981"/>
                    </a:cubicBezTo>
                    <a:cubicBezTo>
                      <a:pt x="1081987" y="213274"/>
                      <a:pt x="689134" y="193801"/>
                      <a:pt x="703527" y="186181"/>
                    </a:cubicBezTo>
                    <a:cubicBezTo>
                      <a:pt x="717920" y="178561"/>
                      <a:pt x="1382554" y="198881"/>
                      <a:pt x="1323287" y="191261"/>
                    </a:cubicBezTo>
                    <a:cubicBezTo>
                      <a:pt x="1264020" y="183641"/>
                      <a:pt x="569754" y="168401"/>
                      <a:pt x="347927" y="140461"/>
                    </a:cubicBezTo>
                    <a:cubicBezTo>
                      <a:pt x="126100" y="112521"/>
                      <a:pt x="49054" y="17694"/>
                      <a:pt x="12647" y="33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: 図形 1209">
                <a:extLst>
                  <a:ext uri="{FF2B5EF4-FFF2-40B4-BE49-F238E27FC236}">
                    <a16:creationId xmlns:a16="http://schemas.microsoft.com/office/drawing/2014/main" id="{0FD88F43-175C-4EFD-B126-BB6058FBEC07}"/>
                  </a:ext>
                </a:extLst>
              </p:cNvPr>
              <p:cNvSpPr/>
              <p:nvPr/>
            </p:nvSpPr>
            <p:spPr>
              <a:xfrm>
                <a:off x="7235556" y="9326189"/>
                <a:ext cx="1964738" cy="605317"/>
              </a:xfrm>
              <a:custGeom>
                <a:avLst/>
                <a:gdLst>
                  <a:gd name="connsiteX0" fmla="*/ 399684 w 1964738"/>
                  <a:gd name="connsiteY0" fmla="*/ 417251 h 605317"/>
                  <a:gd name="connsiteX1" fmla="*/ 1136284 w 1964738"/>
                  <a:gd name="connsiteY1" fmla="*/ 508691 h 605317"/>
                  <a:gd name="connsiteX2" fmla="*/ 1268364 w 1964738"/>
                  <a:gd name="connsiteY2" fmla="*/ 513771 h 605317"/>
                  <a:gd name="connsiteX3" fmla="*/ 1964324 w 1964738"/>
                  <a:gd name="connsiteY3" fmla="*/ 605211 h 605317"/>
                  <a:gd name="connsiteX4" fmla="*/ 1359804 w 1964738"/>
                  <a:gd name="connsiteY4" fmla="*/ 493451 h 605317"/>
                  <a:gd name="connsiteX5" fmla="*/ 699404 w 1964738"/>
                  <a:gd name="connsiteY5" fmla="*/ 442651 h 605317"/>
                  <a:gd name="connsiteX6" fmla="*/ 496204 w 1964738"/>
                  <a:gd name="connsiteY6" fmla="*/ 356291 h 605317"/>
                  <a:gd name="connsiteX7" fmla="*/ 3444 w 1964738"/>
                  <a:gd name="connsiteY7" fmla="*/ 691 h 605317"/>
                  <a:gd name="connsiteX8" fmla="*/ 770524 w 1964738"/>
                  <a:gd name="connsiteY8" fmla="*/ 457891 h 605317"/>
                  <a:gd name="connsiteX9" fmla="*/ 399684 w 1964738"/>
                  <a:gd name="connsiteY9" fmla="*/ 417251 h 60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4738" h="605317">
                    <a:moveTo>
                      <a:pt x="399684" y="417251"/>
                    </a:moveTo>
                    <a:cubicBezTo>
                      <a:pt x="460644" y="425718"/>
                      <a:pt x="991504" y="492604"/>
                      <a:pt x="1136284" y="508691"/>
                    </a:cubicBezTo>
                    <a:cubicBezTo>
                      <a:pt x="1281064" y="524778"/>
                      <a:pt x="1130357" y="497684"/>
                      <a:pt x="1268364" y="513771"/>
                    </a:cubicBezTo>
                    <a:cubicBezTo>
                      <a:pt x="1406371" y="529858"/>
                      <a:pt x="1949084" y="608598"/>
                      <a:pt x="1964324" y="605211"/>
                    </a:cubicBezTo>
                    <a:cubicBezTo>
                      <a:pt x="1979564" y="601824"/>
                      <a:pt x="1570624" y="520544"/>
                      <a:pt x="1359804" y="493451"/>
                    </a:cubicBezTo>
                    <a:cubicBezTo>
                      <a:pt x="1148984" y="466358"/>
                      <a:pt x="843337" y="465511"/>
                      <a:pt x="699404" y="442651"/>
                    </a:cubicBezTo>
                    <a:cubicBezTo>
                      <a:pt x="555471" y="419791"/>
                      <a:pt x="612197" y="429951"/>
                      <a:pt x="496204" y="356291"/>
                    </a:cubicBezTo>
                    <a:cubicBezTo>
                      <a:pt x="380211" y="282631"/>
                      <a:pt x="-42276" y="-16242"/>
                      <a:pt x="3444" y="691"/>
                    </a:cubicBezTo>
                    <a:cubicBezTo>
                      <a:pt x="49164" y="17624"/>
                      <a:pt x="705331" y="392698"/>
                      <a:pt x="770524" y="457891"/>
                    </a:cubicBezTo>
                    <a:cubicBezTo>
                      <a:pt x="835717" y="523084"/>
                      <a:pt x="338724" y="408784"/>
                      <a:pt x="399684" y="4172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: 図形 1210">
                <a:extLst>
                  <a:ext uri="{FF2B5EF4-FFF2-40B4-BE49-F238E27FC236}">
                    <a16:creationId xmlns:a16="http://schemas.microsoft.com/office/drawing/2014/main" id="{9AA98788-F901-4D8C-BF28-CCA849C5B76B}"/>
                  </a:ext>
                </a:extLst>
              </p:cNvPr>
              <p:cNvSpPr/>
              <p:nvPr/>
            </p:nvSpPr>
            <p:spPr>
              <a:xfrm>
                <a:off x="7149759" y="10778609"/>
                <a:ext cx="898315" cy="363528"/>
              </a:xfrm>
              <a:custGeom>
                <a:avLst/>
                <a:gdLst>
                  <a:gd name="connsiteX0" fmla="*/ 18121 w 898315"/>
                  <a:gd name="connsiteY0" fmla="*/ 6231 h 363528"/>
                  <a:gd name="connsiteX1" fmla="*/ 84161 w 898315"/>
                  <a:gd name="connsiteY1" fmla="*/ 46871 h 363528"/>
                  <a:gd name="connsiteX2" fmla="*/ 805521 w 898315"/>
                  <a:gd name="connsiteY2" fmla="*/ 346591 h 363528"/>
                  <a:gd name="connsiteX3" fmla="*/ 866481 w 898315"/>
                  <a:gd name="connsiteY3" fmla="*/ 321191 h 363528"/>
                  <a:gd name="connsiteX4" fmla="*/ 597241 w 898315"/>
                  <a:gd name="connsiteY4" fmla="*/ 280551 h 363528"/>
                  <a:gd name="connsiteX5" fmla="*/ 322921 w 898315"/>
                  <a:gd name="connsiteY5" fmla="*/ 214511 h 363528"/>
                  <a:gd name="connsiteX6" fmla="*/ 114641 w 898315"/>
                  <a:gd name="connsiteY6" fmla="*/ 102751 h 363528"/>
                  <a:gd name="connsiteX7" fmla="*/ 18121 w 898315"/>
                  <a:gd name="connsiteY7" fmla="*/ 6231 h 36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8315" h="363528">
                    <a:moveTo>
                      <a:pt x="18121" y="6231"/>
                    </a:moveTo>
                    <a:cubicBezTo>
                      <a:pt x="13041" y="-3082"/>
                      <a:pt x="-47072" y="-9856"/>
                      <a:pt x="84161" y="46871"/>
                    </a:cubicBezTo>
                    <a:cubicBezTo>
                      <a:pt x="215394" y="103598"/>
                      <a:pt x="675134" y="300871"/>
                      <a:pt x="805521" y="346591"/>
                    </a:cubicBezTo>
                    <a:cubicBezTo>
                      <a:pt x="935908" y="392311"/>
                      <a:pt x="901194" y="332198"/>
                      <a:pt x="866481" y="321191"/>
                    </a:cubicBezTo>
                    <a:cubicBezTo>
                      <a:pt x="831768" y="310184"/>
                      <a:pt x="687834" y="298331"/>
                      <a:pt x="597241" y="280551"/>
                    </a:cubicBezTo>
                    <a:cubicBezTo>
                      <a:pt x="506648" y="262771"/>
                      <a:pt x="403354" y="244144"/>
                      <a:pt x="322921" y="214511"/>
                    </a:cubicBezTo>
                    <a:cubicBezTo>
                      <a:pt x="242488" y="184878"/>
                      <a:pt x="169674" y="142544"/>
                      <a:pt x="114641" y="102751"/>
                    </a:cubicBezTo>
                    <a:cubicBezTo>
                      <a:pt x="59608" y="62958"/>
                      <a:pt x="23201" y="15544"/>
                      <a:pt x="18121" y="62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: 図形 1211">
                <a:extLst>
                  <a:ext uri="{FF2B5EF4-FFF2-40B4-BE49-F238E27FC236}">
                    <a16:creationId xmlns:a16="http://schemas.microsoft.com/office/drawing/2014/main" id="{48D9A1D2-AF8A-4BA8-994C-4FB6EE7602A2}"/>
                  </a:ext>
                </a:extLst>
              </p:cNvPr>
              <p:cNvSpPr/>
              <p:nvPr/>
            </p:nvSpPr>
            <p:spPr>
              <a:xfrm>
                <a:off x="7212616" y="10526533"/>
                <a:ext cx="2248511" cy="541899"/>
              </a:xfrm>
              <a:custGeom>
                <a:avLst/>
                <a:gdLst>
                  <a:gd name="connsiteX0" fmla="*/ 61944 w 2248511"/>
                  <a:gd name="connsiteY0" fmla="*/ 207507 h 541899"/>
                  <a:gd name="connsiteX1" fmla="*/ 793464 w 2248511"/>
                  <a:gd name="connsiteY1" fmla="*/ 512307 h 541899"/>
                  <a:gd name="connsiteX2" fmla="*/ 981424 w 2248511"/>
                  <a:gd name="connsiteY2" fmla="*/ 512307 h 541899"/>
                  <a:gd name="connsiteX3" fmla="*/ 1326864 w 2248511"/>
                  <a:gd name="connsiteY3" fmla="*/ 354827 h 541899"/>
                  <a:gd name="connsiteX4" fmla="*/ 2236184 w 2248511"/>
                  <a:gd name="connsiteY4" fmla="*/ 4307 h 541899"/>
                  <a:gd name="connsiteX5" fmla="*/ 1814544 w 2248511"/>
                  <a:gd name="connsiteY5" fmla="*/ 177027 h 541899"/>
                  <a:gd name="connsiteX6" fmla="*/ 1265904 w 2248511"/>
                  <a:gd name="connsiteY6" fmla="*/ 436107 h 541899"/>
                  <a:gd name="connsiteX7" fmla="*/ 1326864 w 2248511"/>
                  <a:gd name="connsiteY7" fmla="*/ 298947 h 541899"/>
                  <a:gd name="connsiteX8" fmla="*/ 1433544 w 2248511"/>
                  <a:gd name="connsiteY8" fmla="*/ 177027 h 541899"/>
                  <a:gd name="connsiteX9" fmla="*/ 473424 w 2248511"/>
                  <a:gd name="connsiteY9" fmla="*/ 486907 h 541899"/>
                  <a:gd name="connsiteX10" fmla="*/ 11144 w 2248511"/>
                  <a:gd name="connsiteY10" fmla="*/ 237987 h 541899"/>
                  <a:gd name="connsiteX11" fmla="*/ 138144 w 2248511"/>
                  <a:gd name="connsiteY11" fmla="*/ 263387 h 541899"/>
                  <a:gd name="connsiteX12" fmla="*/ 61944 w 2248511"/>
                  <a:gd name="connsiteY12" fmla="*/ 207507 h 54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8511" h="541899">
                    <a:moveTo>
                      <a:pt x="61944" y="207507"/>
                    </a:moveTo>
                    <a:cubicBezTo>
                      <a:pt x="171164" y="248994"/>
                      <a:pt x="640217" y="461507"/>
                      <a:pt x="793464" y="512307"/>
                    </a:cubicBezTo>
                    <a:cubicBezTo>
                      <a:pt x="946711" y="563107"/>
                      <a:pt x="892524" y="538554"/>
                      <a:pt x="981424" y="512307"/>
                    </a:cubicBezTo>
                    <a:cubicBezTo>
                      <a:pt x="1070324" y="486060"/>
                      <a:pt x="1117737" y="439494"/>
                      <a:pt x="1326864" y="354827"/>
                    </a:cubicBezTo>
                    <a:cubicBezTo>
                      <a:pt x="1535991" y="270160"/>
                      <a:pt x="2154904" y="33940"/>
                      <a:pt x="2236184" y="4307"/>
                    </a:cubicBezTo>
                    <a:cubicBezTo>
                      <a:pt x="2317464" y="-25326"/>
                      <a:pt x="1976257" y="105060"/>
                      <a:pt x="1814544" y="177027"/>
                    </a:cubicBezTo>
                    <a:cubicBezTo>
                      <a:pt x="1652831" y="248994"/>
                      <a:pt x="1347184" y="415787"/>
                      <a:pt x="1265904" y="436107"/>
                    </a:cubicBezTo>
                    <a:cubicBezTo>
                      <a:pt x="1184624" y="456427"/>
                      <a:pt x="1298924" y="342127"/>
                      <a:pt x="1326864" y="298947"/>
                    </a:cubicBezTo>
                    <a:cubicBezTo>
                      <a:pt x="1354804" y="255767"/>
                      <a:pt x="1575784" y="145700"/>
                      <a:pt x="1433544" y="177027"/>
                    </a:cubicBezTo>
                    <a:cubicBezTo>
                      <a:pt x="1291304" y="208354"/>
                      <a:pt x="710491" y="476747"/>
                      <a:pt x="473424" y="486907"/>
                    </a:cubicBezTo>
                    <a:cubicBezTo>
                      <a:pt x="236357" y="497067"/>
                      <a:pt x="67024" y="275240"/>
                      <a:pt x="11144" y="237987"/>
                    </a:cubicBezTo>
                    <a:cubicBezTo>
                      <a:pt x="-44736" y="200734"/>
                      <a:pt x="127137" y="263387"/>
                      <a:pt x="138144" y="263387"/>
                    </a:cubicBezTo>
                    <a:cubicBezTo>
                      <a:pt x="149151" y="263387"/>
                      <a:pt x="-47276" y="166020"/>
                      <a:pt x="61944" y="2075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: 図形 1212">
                <a:extLst>
                  <a:ext uri="{FF2B5EF4-FFF2-40B4-BE49-F238E27FC236}">
                    <a16:creationId xmlns:a16="http://schemas.microsoft.com/office/drawing/2014/main" id="{B5D7E7D2-D715-4409-8A5B-2DAF545E3801}"/>
                  </a:ext>
                </a:extLst>
              </p:cNvPr>
              <p:cNvSpPr/>
              <p:nvPr/>
            </p:nvSpPr>
            <p:spPr>
              <a:xfrm>
                <a:off x="5240302" y="11209704"/>
                <a:ext cx="587285" cy="720373"/>
              </a:xfrm>
              <a:custGeom>
                <a:avLst/>
                <a:gdLst>
                  <a:gd name="connsiteX0" fmla="*/ 415431 w 587285"/>
                  <a:gd name="connsiteY0" fmla="*/ 163 h 720373"/>
                  <a:gd name="connsiteX1" fmla="*/ 576298 w 587285"/>
                  <a:gd name="connsiteY1" fmla="*/ 262629 h 720373"/>
                  <a:gd name="connsiteX2" fmla="*/ 563598 w 587285"/>
                  <a:gd name="connsiteY2" fmla="*/ 275329 h 720373"/>
                  <a:gd name="connsiteX3" fmla="*/ 487398 w 587285"/>
                  <a:gd name="connsiteY3" fmla="*/ 499696 h 720373"/>
                  <a:gd name="connsiteX4" fmla="*/ 161431 w 587285"/>
                  <a:gd name="connsiteY4" fmla="*/ 673263 h 720373"/>
                  <a:gd name="connsiteX5" fmla="*/ 565 w 587285"/>
                  <a:gd name="connsiteY5" fmla="*/ 719829 h 720373"/>
                  <a:gd name="connsiteX6" fmla="*/ 212231 w 587285"/>
                  <a:gd name="connsiteY6" fmla="*/ 652096 h 720373"/>
                  <a:gd name="connsiteX7" fmla="*/ 292665 w 587285"/>
                  <a:gd name="connsiteY7" fmla="*/ 288029 h 720373"/>
                  <a:gd name="connsiteX8" fmla="*/ 275731 w 587285"/>
                  <a:gd name="connsiteY8" fmla="*/ 529329 h 720373"/>
                  <a:gd name="connsiteX9" fmla="*/ 318065 w 587285"/>
                  <a:gd name="connsiteY9" fmla="*/ 613996 h 720373"/>
                  <a:gd name="connsiteX10" fmla="*/ 432365 w 587285"/>
                  <a:gd name="connsiteY10" fmla="*/ 491229 h 720373"/>
                  <a:gd name="connsiteX11" fmla="*/ 326531 w 587285"/>
                  <a:gd name="connsiteY11" fmla="*/ 402329 h 720373"/>
                  <a:gd name="connsiteX12" fmla="*/ 491631 w 587285"/>
                  <a:gd name="connsiteY12" fmla="*/ 406563 h 720373"/>
                  <a:gd name="connsiteX13" fmla="*/ 546665 w 587285"/>
                  <a:gd name="connsiteY13" fmla="*/ 304963 h 720373"/>
                  <a:gd name="connsiteX14" fmla="*/ 415431 w 587285"/>
                  <a:gd name="connsiteY14" fmla="*/ 163 h 72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7285" h="720373">
                    <a:moveTo>
                      <a:pt x="415431" y="163"/>
                    </a:moveTo>
                    <a:cubicBezTo>
                      <a:pt x="420370" y="-6893"/>
                      <a:pt x="551604" y="216768"/>
                      <a:pt x="576298" y="262629"/>
                    </a:cubicBezTo>
                    <a:cubicBezTo>
                      <a:pt x="600992" y="308490"/>
                      <a:pt x="578415" y="235818"/>
                      <a:pt x="563598" y="275329"/>
                    </a:cubicBezTo>
                    <a:cubicBezTo>
                      <a:pt x="548781" y="314840"/>
                      <a:pt x="554426" y="433374"/>
                      <a:pt x="487398" y="499696"/>
                    </a:cubicBezTo>
                    <a:cubicBezTo>
                      <a:pt x="420370" y="566018"/>
                      <a:pt x="242570" y="636574"/>
                      <a:pt x="161431" y="673263"/>
                    </a:cubicBezTo>
                    <a:cubicBezTo>
                      <a:pt x="80292" y="709952"/>
                      <a:pt x="-7902" y="723357"/>
                      <a:pt x="565" y="719829"/>
                    </a:cubicBezTo>
                    <a:cubicBezTo>
                      <a:pt x="9032" y="716301"/>
                      <a:pt x="163548" y="724063"/>
                      <a:pt x="212231" y="652096"/>
                    </a:cubicBezTo>
                    <a:cubicBezTo>
                      <a:pt x="260914" y="580129"/>
                      <a:pt x="282082" y="308490"/>
                      <a:pt x="292665" y="288029"/>
                    </a:cubicBezTo>
                    <a:cubicBezTo>
                      <a:pt x="303248" y="267568"/>
                      <a:pt x="271498" y="475001"/>
                      <a:pt x="275731" y="529329"/>
                    </a:cubicBezTo>
                    <a:cubicBezTo>
                      <a:pt x="279964" y="583657"/>
                      <a:pt x="291959" y="620346"/>
                      <a:pt x="318065" y="613996"/>
                    </a:cubicBezTo>
                    <a:cubicBezTo>
                      <a:pt x="344171" y="607646"/>
                      <a:pt x="430954" y="526507"/>
                      <a:pt x="432365" y="491229"/>
                    </a:cubicBezTo>
                    <a:cubicBezTo>
                      <a:pt x="433776" y="455951"/>
                      <a:pt x="316653" y="416440"/>
                      <a:pt x="326531" y="402329"/>
                    </a:cubicBezTo>
                    <a:cubicBezTo>
                      <a:pt x="336409" y="388218"/>
                      <a:pt x="454942" y="422791"/>
                      <a:pt x="491631" y="406563"/>
                    </a:cubicBezTo>
                    <a:cubicBezTo>
                      <a:pt x="528320" y="390335"/>
                      <a:pt x="559365" y="369169"/>
                      <a:pt x="546665" y="304963"/>
                    </a:cubicBezTo>
                    <a:cubicBezTo>
                      <a:pt x="533965" y="240757"/>
                      <a:pt x="410492" y="7219"/>
                      <a:pt x="415431" y="1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95B5466F-98E7-4564-A531-7884CD75AB09}"/>
                  </a:ext>
                </a:extLst>
              </p:cNvPr>
              <p:cNvSpPr/>
              <p:nvPr/>
            </p:nvSpPr>
            <p:spPr>
              <a:xfrm>
                <a:off x="4847180" y="11155141"/>
                <a:ext cx="770419" cy="668643"/>
              </a:xfrm>
              <a:custGeom>
                <a:avLst/>
                <a:gdLst>
                  <a:gd name="connsiteX0" fmla="*/ 601120 w 770419"/>
                  <a:gd name="connsiteY0" fmla="*/ 39909 h 668643"/>
                  <a:gd name="connsiteX1" fmla="*/ 534445 w 770419"/>
                  <a:gd name="connsiteY1" fmla="*/ 39909 h 668643"/>
                  <a:gd name="connsiteX2" fmla="*/ 1045 w 770419"/>
                  <a:gd name="connsiteY2" fmla="*/ 147859 h 668643"/>
                  <a:gd name="connsiteX3" fmla="*/ 391570 w 770419"/>
                  <a:gd name="connsiteY3" fmla="*/ 122459 h 668643"/>
                  <a:gd name="connsiteX4" fmla="*/ 143920 w 770419"/>
                  <a:gd name="connsiteY4" fmla="*/ 246284 h 668643"/>
                  <a:gd name="connsiteX5" fmla="*/ 343945 w 770419"/>
                  <a:gd name="connsiteY5" fmla="*/ 220884 h 668643"/>
                  <a:gd name="connsiteX6" fmla="*/ 42320 w 770419"/>
                  <a:gd name="connsiteY6" fmla="*/ 366934 h 668643"/>
                  <a:gd name="connsiteX7" fmla="*/ 601120 w 770419"/>
                  <a:gd name="connsiteY7" fmla="*/ 268509 h 668643"/>
                  <a:gd name="connsiteX8" fmla="*/ 448720 w 770419"/>
                  <a:gd name="connsiteY8" fmla="*/ 449484 h 668643"/>
                  <a:gd name="connsiteX9" fmla="*/ 204245 w 770419"/>
                  <a:gd name="connsiteY9" fmla="*/ 668559 h 668643"/>
                  <a:gd name="connsiteX10" fmla="*/ 540795 w 770419"/>
                  <a:gd name="connsiteY10" fmla="*/ 424084 h 668643"/>
                  <a:gd name="connsiteX11" fmla="*/ 769395 w 770419"/>
                  <a:gd name="connsiteY11" fmla="*/ 97059 h 668643"/>
                  <a:gd name="connsiteX12" fmla="*/ 451895 w 770419"/>
                  <a:gd name="connsiteY12" fmla="*/ 185959 h 668643"/>
                  <a:gd name="connsiteX13" fmla="*/ 188370 w 770419"/>
                  <a:gd name="connsiteY13" fmla="*/ 252634 h 668643"/>
                  <a:gd name="connsiteX14" fmla="*/ 372520 w 770419"/>
                  <a:gd name="connsiteY14" fmla="*/ 163734 h 668643"/>
                  <a:gd name="connsiteX15" fmla="*/ 340770 w 770419"/>
                  <a:gd name="connsiteY15" fmla="*/ 131984 h 668643"/>
                  <a:gd name="connsiteX16" fmla="*/ 642395 w 770419"/>
                  <a:gd name="connsiteY16" fmla="*/ 4984 h 668643"/>
                  <a:gd name="connsiteX17" fmla="*/ 601120 w 770419"/>
                  <a:gd name="connsiteY17" fmla="*/ 39909 h 66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70419" h="668643">
                    <a:moveTo>
                      <a:pt x="601120" y="39909"/>
                    </a:moveTo>
                    <a:cubicBezTo>
                      <a:pt x="583128" y="45730"/>
                      <a:pt x="634458" y="21917"/>
                      <a:pt x="534445" y="39909"/>
                    </a:cubicBezTo>
                    <a:cubicBezTo>
                      <a:pt x="434432" y="57901"/>
                      <a:pt x="24857" y="134101"/>
                      <a:pt x="1045" y="147859"/>
                    </a:cubicBezTo>
                    <a:cubicBezTo>
                      <a:pt x="-22767" y="161617"/>
                      <a:pt x="367758" y="106055"/>
                      <a:pt x="391570" y="122459"/>
                    </a:cubicBezTo>
                    <a:cubicBezTo>
                      <a:pt x="415382" y="138863"/>
                      <a:pt x="151857" y="229880"/>
                      <a:pt x="143920" y="246284"/>
                    </a:cubicBezTo>
                    <a:cubicBezTo>
                      <a:pt x="135982" y="262688"/>
                      <a:pt x="360878" y="200776"/>
                      <a:pt x="343945" y="220884"/>
                    </a:cubicBezTo>
                    <a:cubicBezTo>
                      <a:pt x="327012" y="240992"/>
                      <a:pt x="-542" y="358997"/>
                      <a:pt x="42320" y="366934"/>
                    </a:cubicBezTo>
                    <a:cubicBezTo>
                      <a:pt x="85182" y="374871"/>
                      <a:pt x="533387" y="254751"/>
                      <a:pt x="601120" y="268509"/>
                    </a:cubicBezTo>
                    <a:cubicBezTo>
                      <a:pt x="668853" y="282267"/>
                      <a:pt x="514866" y="382809"/>
                      <a:pt x="448720" y="449484"/>
                    </a:cubicBezTo>
                    <a:cubicBezTo>
                      <a:pt x="382574" y="516159"/>
                      <a:pt x="188899" y="672792"/>
                      <a:pt x="204245" y="668559"/>
                    </a:cubicBezTo>
                    <a:cubicBezTo>
                      <a:pt x="219591" y="664326"/>
                      <a:pt x="446604" y="519334"/>
                      <a:pt x="540795" y="424084"/>
                    </a:cubicBezTo>
                    <a:cubicBezTo>
                      <a:pt x="634986" y="328834"/>
                      <a:pt x="784212" y="136746"/>
                      <a:pt x="769395" y="97059"/>
                    </a:cubicBezTo>
                    <a:cubicBezTo>
                      <a:pt x="754578" y="57372"/>
                      <a:pt x="548732" y="160030"/>
                      <a:pt x="451895" y="185959"/>
                    </a:cubicBezTo>
                    <a:cubicBezTo>
                      <a:pt x="355058" y="211888"/>
                      <a:pt x="201599" y="256338"/>
                      <a:pt x="188370" y="252634"/>
                    </a:cubicBezTo>
                    <a:cubicBezTo>
                      <a:pt x="175141" y="248930"/>
                      <a:pt x="347120" y="183842"/>
                      <a:pt x="372520" y="163734"/>
                    </a:cubicBezTo>
                    <a:cubicBezTo>
                      <a:pt x="397920" y="143626"/>
                      <a:pt x="295791" y="158442"/>
                      <a:pt x="340770" y="131984"/>
                    </a:cubicBezTo>
                    <a:cubicBezTo>
                      <a:pt x="385749" y="105526"/>
                      <a:pt x="594241" y="25621"/>
                      <a:pt x="642395" y="4984"/>
                    </a:cubicBezTo>
                    <a:cubicBezTo>
                      <a:pt x="690549" y="-15654"/>
                      <a:pt x="619112" y="34088"/>
                      <a:pt x="601120" y="399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2E5FE247-89AC-4367-B32B-8B3FF57E6183}"/>
                  </a:ext>
                </a:extLst>
              </p:cNvPr>
              <p:cNvSpPr/>
              <p:nvPr/>
            </p:nvSpPr>
            <p:spPr>
              <a:xfrm>
                <a:off x="5510172" y="11472550"/>
                <a:ext cx="99127" cy="368629"/>
              </a:xfrm>
              <a:custGeom>
                <a:avLst/>
                <a:gdLst>
                  <a:gd name="connsiteX0" fmla="*/ 1628 w 99127"/>
                  <a:gd name="connsiteY0" fmla="*/ 8250 h 368629"/>
                  <a:gd name="connsiteX1" fmla="*/ 55603 w 99127"/>
                  <a:gd name="connsiteY1" fmla="*/ 214625 h 368629"/>
                  <a:gd name="connsiteX2" fmla="*/ 7978 w 99127"/>
                  <a:gd name="connsiteY2" fmla="*/ 367025 h 368629"/>
                  <a:gd name="connsiteX3" fmla="*/ 84178 w 99127"/>
                  <a:gd name="connsiteY3" fmla="*/ 294000 h 368629"/>
                  <a:gd name="connsiteX4" fmla="*/ 93703 w 99127"/>
                  <a:gd name="connsiteY4" fmla="*/ 284475 h 368629"/>
                  <a:gd name="connsiteX5" fmla="*/ 20678 w 99127"/>
                  <a:gd name="connsiteY5" fmla="*/ 62225 h 368629"/>
                  <a:gd name="connsiteX6" fmla="*/ 1628 w 99127"/>
                  <a:gd name="connsiteY6" fmla="*/ 8250 h 368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127" h="368629">
                    <a:moveTo>
                      <a:pt x="1628" y="8250"/>
                    </a:moveTo>
                    <a:cubicBezTo>
                      <a:pt x="7449" y="33650"/>
                      <a:pt x="54545" y="154829"/>
                      <a:pt x="55603" y="214625"/>
                    </a:cubicBezTo>
                    <a:cubicBezTo>
                      <a:pt x="56661" y="274421"/>
                      <a:pt x="3216" y="353796"/>
                      <a:pt x="7978" y="367025"/>
                    </a:cubicBezTo>
                    <a:cubicBezTo>
                      <a:pt x="12740" y="380254"/>
                      <a:pt x="69890" y="307758"/>
                      <a:pt x="84178" y="294000"/>
                    </a:cubicBezTo>
                    <a:cubicBezTo>
                      <a:pt x="98466" y="280242"/>
                      <a:pt x="104286" y="323104"/>
                      <a:pt x="93703" y="284475"/>
                    </a:cubicBezTo>
                    <a:cubicBezTo>
                      <a:pt x="83120" y="245846"/>
                      <a:pt x="34965" y="104029"/>
                      <a:pt x="20678" y="62225"/>
                    </a:cubicBezTo>
                    <a:cubicBezTo>
                      <a:pt x="6391" y="20421"/>
                      <a:pt x="-4193" y="-17150"/>
                      <a:pt x="1628" y="82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C6A1A7F9-F44F-4C7C-B3A9-6325BD80E2EB}"/>
                  </a:ext>
                </a:extLst>
              </p:cNvPr>
              <p:cNvSpPr/>
              <p:nvPr/>
            </p:nvSpPr>
            <p:spPr>
              <a:xfrm>
                <a:off x="5431893" y="11321551"/>
                <a:ext cx="326627" cy="282268"/>
              </a:xfrm>
              <a:custGeom>
                <a:avLst/>
                <a:gdLst>
                  <a:gd name="connsiteX0" fmla="*/ 532 w 326627"/>
                  <a:gd name="connsiteY0" fmla="*/ 146549 h 282268"/>
                  <a:gd name="connsiteX1" fmla="*/ 178332 w 326627"/>
                  <a:gd name="connsiteY1" fmla="*/ 276724 h 282268"/>
                  <a:gd name="connsiteX2" fmla="*/ 318032 w 326627"/>
                  <a:gd name="connsiteY2" fmla="*/ 248149 h 282268"/>
                  <a:gd name="connsiteX3" fmla="*/ 305332 w 326627"/>
                  <a:gd name="connsiteY3" fmla="*/ 156074 h 282268"/>
                  <a:gd name="connsiteX4" fmla="*/ 254532 w 326627"/>
                  <a:gd name="connsiteY4" fmla="*/ 499 h 282268"/>
                  <a:gd name="connsiteX5" fmla="*/ 311682 w 326627"/>
                  <a:gd name="connsiteY5" fmla="*/ 111624 h 282268"/>
                  <a:gd name="connsiteX6" fmla="*/ 311682 w 326627"/>
                  <a:gd name="connsiteY6" fmla="*/ 251324 h 282268"/>
                  <a:gd name="connsiteX7" fmla="*/ 238657 w 326627"/>
                  <a:gd name="connsiteY7" fmla="*/ 254499 h 282268"/>
                  <a:gd name="connsiteX8" fmla="*/ 532 w 326627"/>
                  <a:gd name="connsiteY8" fmla="*/ 146549 h 28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627" h="282268">
                    <a:moveTo>
                      <a:pt x="532" y="146549"/>
                    </a:moveTo>
                    <a:cubicBezTo>
                      <a:pt x="-9522" y="150253"/>
                      <a:pt x="125415" y="259791"/>
                      <a:pt x="178332" y="276724"/>
                    </a:cubicBezTo>
                    <a:cubicBezTo>
                      <a:pt x="231249" y="293657"/>
                      <a:pt x="296865" y="268257"/>
                      <a:pt x="318032" y="248149"/>
                    </a:cubicBezTo>
                    <a:cubicBezTo>
                      <a:pt x="339199" y="228041"/>
                      <a:pt x="315915" y="197349"/>
                      <a:pt x="305332" y="156074"/>
                    </a:cubicBezTo>
                    <a:cubicBezTo>
                      <a:pt x="294749" y="114799"/>
                      <a:pt x="253474" y="7907"/>
                      <a:pt x="254532" y="499"/>
                    </a:cubicBezTo>
                    <a:cubicBezTo>
                      <a:pt x="255590" y="-6909"/>
                      <a:pt x="302157" y="69820"/>
                      <a:pt x="311682" y="111624"/>
                    </a:cubicBezTo>
                    <a:cubicBezTo>
                      <a:pt x="321207" y="153428"/>
                      <a:pt x="323853" y="227512"/>
                      <a:pt x="311682" y="251324"/>
                    </a:cubicBezTo>
                    <a:cubicBezTo>
                      <a:pt x="299511" y="275137"/>
                      <a:pt x="289986" y="271961"/>
                      <a:pt x="238657" y="254499"/>
                    </a:cubicBezTo>
                    <a:cubicBezTo>
                      <a:pt x="187328" y="237037"/>
                      <a:pt x="10586" y="142845"/>
                      <a:pt x="532" y="1465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4D5F8A53-B56B-4278-AF47-4C4503B931A4}"/>
                </a:ext>
              </a:extLst>
            </p:cNvPr>
            <p:cNvSpPr/>
            <p:nvPr/>
          </p:nvSpPr>
          <p:spPr>
            <a:xfrm>
              <a:off x="1510117" y="777220"/>
              <a:ext cx="2114719" cy="5286643"/>
            </a:xfrm>
            <a:custGeom>
              <a:avLst/>
              <a:gdLst>
                <a:gd name="connsiteX0" fmla="*/ 1402416 w 2114719"/>
                <a:gd name="connsiteY0" fmla="*/ 145647 h 5286643"/>
                <a:gd name="connsiteX1" fmla="*/ 1207683 w 2114719"/>
                <a:gd name="connsiteY1" fmla="*/ 162580 h 5286643"/>
                <a:gd name="connsiteX2" fmla="*/ 166283 w 2114719"/>
                <a:gd name="connsiteY2" fmla="*/ 1762780 h 5286643"/>
                <a:gd name="connsiteX3" fmla="*/ 733550 w 2114719"/>
                <a:gd name="connsiteY3" fmla="*/ 1009247 h 5286643"/>
                <a:gd name="connsiteX4" fmla="*/ 13883 w 2114719"/>
                <a:gd name="connsiteY4" fmla="*/ 2516313 h 5286643"/>
                <a:gd name="connsiteX5" fmla="*/ 259416 w 2114719"/>
                <a:gd name="connsiteY5" fmla="*/ 4167313 h 5286643"/>
                <a:gd name="connsiteX6" fmla="*/ 267883 w 2114719"/>
                <a:gd name="connsiteY6" fmla="*/ 2821113 h 5286643"/>
                <a:gd name="connsiteX7" fmla="*/ 581150 w 2114719"/>
                <a:gd name="connsiteY7" fmla="*/ 4827713 h 5286643"/>
                <a:gd name="connsiteX8" fmla="*/ 598083 w 2114719"/>
                <a:gd name="connsiteY8" fmla="*/ 4175780 h 5286643"/>
                <a:gd name="connsiteX9" fmla="*/ 504950 w 2114719"/>
                <a:gd name="connsiteY9" fmla="*/ 5284913 h 5286643"/>
                <a:gd name="connsiteX10" fmla="*/ 809750 w 2114719"/>
                <a:gd name="connsiteY10" fmla="*/ 3870980 h 5286643"/>
                <a:gd name="connsiteX11" fmla="*/ 1393950 w 2114719"/>
                <a:gd name="connsiteY11" fmla="*/ 1407180 h 5286643"/>
                <a:gd name="connsiteX12" fmla="*/ 699683 w 2114719"/>
                <a:gd name="connsiteY12" fmla="*/ 3820180 h 5286643"/>
                <a:gd name="connsiteX13" fmla="*/ 1529416 w 2114719"/>
                <a:gd name="connsiteY13" fmla="*/ 1051580 h 5286643"/>
                <a:gd name="connsiteX14" fmla="*/ 2113616 w 2114719"/>
                <a:gd name="connsiteY14" fmla="*/ 86380 h 5286643"/>
                <a:gd name="connsiteX15" fmla="*/ 1385483 w 2114719"/>
                <a:gd name="connsiteY15" fmla="*/ 975380 h 5286643"/>
                <a:gd name="connsiteX16" fmla="*/ 1402416 w 2114719"/>
                <a:gd name="connsiteY16" fmla="*/ 145647 h 528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14719" h="5286643">
                  <a:moveTo>
                    <a:pt x="1402416" y="145647"/>
                  </a:moveTo>
                  <a:cubicBezTo>
                    <a:pt x="1372783" y="10181"/>
                    <a:pt x="1413705" y="-106942"/>
                    <a:pt x="1207683" y="162580"/>
                  </a:cubicBezTo>
                  <a:cubicBezTo>
                    <a:pt x="1001661" y="432102"/>
                    <a:pt x="245305" y="1621669"/>
                    <a:pt x="166283" y="1762780"/>
                  </a:cubicBezTo>
                  <a:cubicBezTo>
                    <a:pt x="87261" y="1903891"/>
                    <a:pt x="758950" y="883658"/>
                    <a:pt x="733550" y="1009247"/>
                  </a:cubicBezTo>
                  <a:cubicBezTo>
                    <a:pt x="708150" y="1134836"/>
                    <a:pt x="92905" y="1989969"/>
                    <a:pt x="13883" y="2516313"/>
                  </a:cubicBezTo>
                  <a:cubicBezTo>
                    <a:pt x="-65139" y="3042657"/>
                    <a:pt x="217083" y="4116513"/>
                    <a:pt x="259416" y="4167313"/>
                  </a:cubicBezTo>
                  <a:cubicBezTo>
                    <a:pt x="301749" y="4218113"/>
                    <a:pt x="214261" y="2711047"/>
                    <a:pt x="267883" y="2821113"/>
                  </a:cubicBezTo>
                  <a:cubicBezTo>
                    <a:pt x="321505" y="2931179"/>
                    <a:pt x="526117" y="4601935"/>
                    <a:pt x="581150" y="4827713"/>
                  </a:cubicBezTo>
                  <a:cubicBezTo>
                    <a:pt x="636183" y="5053491"/>
                    <a:pt x="610783" y="4099580"/>
                    <a:pt x="598083" y="4175780"/>
                  </a:cubicBezTo>
                  <a:cubicBezTo>
                    <a:pt x="585383" y="4251980"/>
                    <a:pt x="469672" y="5335713"/>
                    <a:pt x="504950" y="5284913"/>
                  </a:cubicBezTo>
                  <a:cubicBezTo>
                    <a:pt x="540228" y="5234113"/>
                    <a:pt x="661583" y="4517269"/>
                    <a:pt x="809750" y="3870980"/>
                  </a:cubicBezTo>
                  <a:cubicBezTo>
                    <a:pt x="957917" y="3224691"/>
                    <a:pt x="1412294" y="1415647"/>
                    <a:pt x="1393950" y="1407180"/>
                  </a:cubicBezTo>
                  <a:cubicBezTo>
                    <a:pt x="1375606" y="1398713"/>
                    <a:pt x="677105" y="3879447"/>
                    <a:pt x="699683" y="3820180"/>
                  </a:cubicBezTo>
                  <a:cubicBezTo>
                    <a:pt x="722261" y="3760913"/>
                    <a:pt x="1293761" y="1673880"/>
                    <a:pt x="1529416" y="1051580"/>
                  </a:cubicBezTo>
                  <a:cubicBezTo>
                    <a:pt x="1765071" y="429280"/>
                    <a:pt x="2137605" y="99080"/>
                    <a:pt x="2113616" y="86380"/>
                  </a:cubicBezTo>
                  <a:cubicBezTo>
                    <a:pt x="2089627" y="73680"/>
                    <a:pt x="1502605" y="972558"/>
                    <a:pt x="1385483" y="975380"/>
                  </a:cubicBezTo>
                  <a:cubicBezTo>
                    <a:pt x="1268361" y="978202"/>
                    <a:pt x="1432049" y="281113"/>
                    <a:pt x="1402416" y="14564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E283D037-9948-4A53-A7A9-A3CB4AE07776}"/>
                </a:ext>
              </a:extLst>
            </p:cNvPr>
            <p:cNvSpPr/>
            <p:nvPr/>
          </p:nvSpPr>
          <p:spPr>
            <a:xfrm>
              <a:off x="1357633" y="1073586"/>
              <a:ext cx="1300538" cy="4993464"/>
            </a:xfrm>
            <a:custGeom>
              <a:avLst/>
              <a:gdLst>
                <a:gd name="connsiteX0" fmla="*/ 1241634 w 1300538"/>
                <a:gd name="connsiteY0" fmla="*/ 120214 h 4993464"/>
                <a:gd name="connsiteX1" fmla="*/ 1173900 w 1300538"/>
                <a:gd name="connsiteY1" fmla="*/ 171014 h 4993464"/>
                <a:gd name="connsiteX2" fmla="*/ 369567 w 1300538"/>
                <a:gd name="connsiteY2" fmla="*/ 1864347 h 4993464"/>
                <a:gd name="connsiteX3" fmla="*/ 462700 w 1300538"/>
                <a:gd name="connsiteY3" fmla="*/ 1932081 h 4993464"/>
                <a:gd name="connsiteX4" fmla="*/ 826767 w 1300538"/>
                <a:gd name="connsiteY4" fmla="*/ 3981014 h 4993464"/>
                <a:gd name="connsiteX5" fmla="*/ 632034 w 1300538"/>
                <a:gd name="connsiteY5" fmla="*/ 3108947 h 4993464"/>
                <a:gd name="connsiteX6" fmla="*/ 750567 w 1300538"/>
                <a:gd name="connsiteY6" fmla="*/ 4980081 h 4993464"/>
                <a:gd name="connsiteX7" fmla="*/ 987634 w 1300538"/>
                <a:gd name="connsiteY7" fmla="*/ 3981014 h 4993464"/>
                <a:gd name="connsiteX8" fmla="*/ 1055367 w 1300538"/>
                <a:gd name="connsiteY8" fmla="*/ 4624481 h 4993464"/>
                <a:gd name="connsiteX9" fmla="*/ 843700 w 1300538"/>
                <a:gd name="connsiteY9" fmla="*/ 3659281 h 4993464"/>
                <a:gd name="connsiteX10" fmla="*/ 107100 w 1300538"/>
                <a:gd name="connsiteY10" fmla="*/ 2033681 h 4993464"/>
                <a:gd name="connsiteX11" fmla="*/ 56300 w 1300538"/>
                <a:gd name="connsiteY11" fmla="*/ 1661147 h 4993464"/>
                <a:gd name="connsiteX12" fmla="*/ 606634 w 1300538"/>
                <a:gd name="connsiteY12" fmla="*/ 721347 h 4993464"/>
                <a:gd name="connsiteX13" fmla="*/ 1241634 w 1300538"/>
                <a:gd name="connsiteY13" fmla="*/ 120214 h 499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0538" h="4993464">
                  <a:moveTo>
                    <a:pt x="1241634" y="120214"/>
                  </a:moveTo>
                  <a:cubicBezTo>
                    <a:pt x="1336178" y="28492"/>
                    <a:pt x="1319244" y="-119675"/>
                    <a:pt x="1173900" y="171014"/>
                  </a:cubicBezTo>
                  <a:cubicBezTo>
                    <a:pt x="1028556" y="461703"/>
                    <a:pt x="488100" y="1570836"/>
                    <a:pt x="369567" y="1864347"/>
                  </a:cubicBezTo>
                  <a:cubicBezTo>
                    <a:pt x="251034" y="2157858"/>
                    <a:pt x="386500" y="1579303"/>
                    <a:pt x="462700" y="1932081"/>
                  </a:cubicBezTo>
                  <a:cubicBezTo>
                    <a:pt x="538900" y="2284859"/>
                    <a:pt x="798545" y="3784870"/>
                    <a:pt x="826767" y="3981014"/>
                  </a:cubicBezTo>
                  <a:cubicBezTo>
                    <a:pt x="854989" y="4177158"/>
                    <a:pt x="644734" y="2942436"/>
                    <a:pt x="632034" y="3108947"/>
                  </a:cubicBezTo>
                  <a:cubicBezTo>
                    <a:pt x="619334" y="3275458"/>
                    <a:pt x="691300" y="4834737"/>
                    <a:pt x="750567" y="4980081"/>
                  </a:cubicBezTo>
                  <a:cubicBezTo>
                    <a:pt x="809834" y="5125425"/>
                    <a:pt x="936834" y="4040281"/>
                    <a:pt x="987634" y="3981014"/>
                  </a:cubicBezTo>
                  <a:cubicBezTo>
                    <a:pt x="1038434" y="3921747"/>
                    <a:pt x="1079356" y="4678103"/>
                    <a:pt x="1055367" y="4624481"/>
                  </a:cubicBezTo>
                  <a:cubicBezTo>
                    <a:pt x="1031378" y="4570859"/>
                    <a:pt x="1001744" y="4091081"/>
                    <a:pt x="843700" y="3659281"/>
                  </a:cubicBezTo>
                  <a:cubicBezTo>
                    <a:pt x="685656" y="3227481"/>
                    <a:pt x="238333" y="2366703"/>
                    <a:pt x="107100" y="2033681"/>
                  </a:cubicBezTo>
                  <a:cubicBezTo>
                    <a:pt x="-24133" y="1700659"/>
                    <a:pt x="-26956" y="1879869"/>
                    <a:pt x="56300" y="1661147"/>
                  </a:cubicBezTo>
                  <a:cubicBezTo>
                    <a:pt x="139556" y="1442425"/>
                    <a:pt x="406256" y="983814"/>
                    <a:pt x="606634" y="721347"/>
                  </a:cubicBezTo>
                  <a:cubicBezTo>
                    <a:pt x="807012" y="458880"/>
                    <a:pt x="1147090" y="211936"/>
                    <a:pt x="1241634" y="12021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13374CD1-0171-43C1-BF9E-F044544CAB5A}"/>
                </a:ext>
              </a:extLst>
            </p:cNvPr>
            <p:cNvSpPr/>
            <p:nvPr/>
          </p:nvSpPr>
          <p:spPr>
            <a:xfrm>
              <a:off x="1443506" y="3882914"/>
              <a:ext cx="1447005" cy="4416536"/>
            </a:xfrm>
            <a:custGeom>
              <a:avLst/>
              <a:gdLst>
                <a:gd name="connsiteX0" fmla="*/ 63561 w 1447005"/>
                <a:gd name="connsiteY0" fmla="*/ 104886 h 4416536"/>
                <a:gd name="connsiteX1" fmla="*/ 114361 w 1447005"/>
                <a:gd name="connsiteY1" fmla="*/ 189553 h 4416536"/>
                <a:gd name="connsiteX2" fmla="*/ 647761 w 1447005"/>
                <a:gd name="connsiteY2" fmla="*/ 2035286 h 4416536"/>
                <a:gd name="connsiteX3" fmla="*/ 495361 w 1447005"/>
                <a:gd name="connsiteY3" fmla="*/ 1493419 h 4416536"/>
                <a:gd name="connsiteX4" fmla="*/ 453027 w 1447005"/>
                <a:gd name="connsiteY4" fmla="*/ 2881953 h 4416536"/>
                <a:gd name="connsiteX5" fmla="*/ 520761 w 1447005"/>
                <a:gd name="connsiteY5" fmla="*/ 3347619 h 4416536"/>
                <a:gd name="connsiteX6" fmla="*/ 732427 w 1447005"/>
                <a:gd name="connsiteY6" fmla="*/ 3000486 h 4416536"/>
                <a:gd name="connsiteX7" fmla="*/ 961027 w 1447005"/>
                <a:gd name="connsiteY7" fmla="*/ 3974153 h 4416536"/>
                <a:gd name="connsiteX8" fmla="*/ 859427 w 1447005"/>
                <a:gd name="connsiteY8" fmla="*/ 4126553 h 4416536"/>
                <a:gd name="connsiteX9" fmla="*/ 1147294 w 1447005"/>
                <a:gd name="connsiteY9" fmla="*/ 3720153 h 4416536"/>
                <a:gd name="connsiteX10" fmla="*/ 1172694 w 1447005"/>
                <a:gd name="connsiteY10" fmla="*/ 4414419 h 4416536"/>
                <a:gd name="connsiteX11" fmla="*/ 1198094 w 1447005"/>
                <a:gd name="connsiteY11" fmla="*/ 3449219 h 4416536"/>
                <a:gd name="connsiteX12" fmla="*/ 1020294 w 1447005"/>
                <a:gd name="connsiteY12" fmla="*/ 2111486 h 4416536"/>
                <a:gd name="connsiteX13" fmla="*/ 1435161 w 1447005"/>
                <a:gd name="connsiteY13" fmla="*/ 155686 h 4416536"/>
                <a:gd name="connsiteX14" fmla="*/ 1291227 w 1447005"/>
                <a:gd name="connsiteY14" fmla="*/ 1569619 h 4416536"/>
                <a:gd name="connsiteX15" fmla="*/ 850961 w 1447005"/>
                <a:gd name="connsiteY15" fmla="*/ 587486 h 4416536"/>
                <a:gd name="connsiteX16" fmla="*/ 63561 w 1447005"/>
                <a:gd name="connsiteY16" fmla="*/ 104886 h 44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7005" h="4416536">
                  <a:moveTo>
                    <a:pt x="63561" y="104886"/>
                  </a:moveTo>
                  <a:cubicBezTo>
                    <a:pt x="-59206" y="38564"/>
                    <a:pt x="16994" y="-132180"/>
                    <a:pt x="114361" y="189553"/>
                  </a:cubicBezTo>
                  <a:cubicBezTo>
                    <a:pt x="211728" y="511286"/>
                    <a:pt x="584261" y="1817975"/>
                    <a:pt x="647761" y="2035286"/>
                  </a:cubicBezTo>
                  <a:cubicBezTo>
                    <a:pt x="711261" y="2252597"/>
                    <a:pt x="527817" y="1352308"/>
                    <a:pt x="495361" y="1493419"/>
                  </a:cubicBezTo>
                  <a:cubicBezTo>
                    <a:pt x="462905" y="1634530"/>
                    <a:pt x="448794" y="2572920"/>
                    <a:pt x="453027" y="2881953"/>
                  </a:cubicBezTo>
                  <a:cubicBezTo>
                    <a:pt x="457260" y="3190986"/>
                    <a:pt x="474195" y="3327864"/>
                    <a:pt x="520761" y="3347619"/>
                  </a:cubicBezTo>
                  <a:cubicBezTo>
                    <a:pt x="567327" y="3367374"/>
                    <a:pt x="659049" y="2896064"/>
                    <a:pt x="732427" y="3000486"/>
                  </a:cubicBezTo>
                  <a:cubicBezTo>
                    <a:pt x="805805" y="3104908"/>
                    <a:pt x="939860" y="3786475"/>
                    <a:pt x="961027" y="3974153"/>
                  </a:cubicBezTo>
                  <a:cubicBezTo>
                    <a:pt x="982194" y="4161831"/>
                    <a:pt x="828383" y="4168886"/>
                    <a:pt x="859427" y="4126553"/>
                  </a:cubicBezTo>
                  <a:cubicBezTo>
                    <a:pt x="890471" y="4084220"/>
                    <a:pt x="1095083" y="3672175"/>
                    <a:pt x="1147294" y="3720153"/>
                  </a:cubicBezTo>
                  <a:cubicBezTo>
                    <a:pt x="1199505" y="3768131"/>
                    <a:pt x="1164227" y="4459575"/>
                    <a:pt x="1172694" y="4414419"/>
                  </a:cubicBezTo>
                  <a:cubicBezTo>
                    <a:pt x="1181161" y="4369263"/>
                    <a:pt x="1223494" y="3833041"/>
                    <a:pt x="1198094" y="3449219"/>
                  </a:cubicBezTo>
                  <a:cubicBezTo>
                    <a:pt x="1172694" y="3065397"/>
                    <a:pt x="980783" y="2660408"/>
                    <a:pt x="1020294" y="2111486"/>
                  </a:cubicBezTo>
                  <a:cubicBezTo>
                    <a:pt x="1059805" y="1562564"/>
                    <a:pt x="1390006" y="245997"/>
                    <a:pt x="1435161" y="155686"/>
                  </a:cubicBezTo>
                  <a:cubicBezTo>
                    <a:pt x="1480316" y="65375"/>
                    <a:pt x="1388594" y="1497652"/>
                    <a:pt x="1291227" y="1569619"/>
                  </a:cubicBezTo>
                  <a:cubicBezTo>
                    <a:pt x="1193860" y="1641586"/>
                    <a:pt x="1051339" y="828786"/>
                    <a:pt x="850961" y="587486"/>
                  </a:cubicBezTo>
                  <a:cubicBezTo>
                    <a:pt x="650583" y="346186"/>
                    <a:pt x="186328" y="171208"/>
                    <a:pt x="63561" y="10488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B1052C6B-E451-45D8-8DE7-C1814748105F}"/>
                </a:ext>
              </a:extLst>
            </p:cNvPr>
            <p:cNvSpPr/>
            <p:nvPr/>
          </p:nvSpPr>
          <p:spPr>
            <a:xfrm>
              <a:off x="2559749" y="6196268"/>
              <a:ext cx="435449" cy="3565184"/>
            </a:xfrm>
            <a:custGeom>
              <a:avLst/>
              <a:gdLst>
                <a:gd name="connsiteX0" fmla="*/ 164200 w 435449"/>
                <a:gd name="connsiteY0" fmla="*/ 108279 h 3565184"/>
                <a:gd name="connsiteX1" fmla="*/ 164200 w 435449"/>
                <a:gd name="connsiteY1" fmla="*/ 214157 h 3565184"/>
                <a:gd name="connsiteX2" fmla="*/ 279704 w 435449"/>
                <a:gd name="connsiteY2" fmla="*/ 2187336 h 3565184"/>
                <a:gd name="connsiteX3" fmla="*/ 231577 w 435449"/>
                <a:gd name="connsiteY3" fmla="*/ 1869703 h 3565184"/>
                <a:gd name="connsiteX4" fmla="*/ 433708 w 435449"/>
                <a:gd name="connsiteY4" fmla="*/ 2841854 h 3565184"/>
                <a:gd name="connsiteX5" fmla="*/ 327830 w 435449"/>
                <a:gd name="connsiteY5" fmla="*/ 3024734 h 3565184"/>
                <a:gd name="connsiteX6" fmla="*/ 298954 w 435449"/>
                <a:gd name="connsiteY6" fmla="*/ 3554124 h 3565184"/>
                <a:gd name="connsiteX7" fmla="*/ 193076 w 435449"/>
                <a:gd name="connsiteY7" fmla="*/ 2476094 h 3565184"/>
                <a:gd name="connsiteX8" fmla="*/ 154575 w 435449"/>
                <a:gd name="connsiteY8" fmla="*/ 2225837 h 3565184"/>
                <a:gd name="connsiteX9" fmla="*/ 96824 w 435449"/>
                <a:gd name="connsiteY9" fmla="*/ 2216212 h 3565184"/>
                <a:gd name="connsiteX10" fmla="*/ 571 w 435449"/>
                <a:gd name="connsiteY10" fmla="*/ 705046 h 3565184"/>
                <a:gd name="connsiteX11" fmla="*/ 164200 w 435449"/>
                <a:gd name="connsiteY11" fmla="*/ 108279 h 356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449" h="3565184">
                  <a:moveTo>
                    <a:pt x="164200" y="108279"/>
                  </a:moveTo>
                  <a:cubicBezTo>
                    <a:pt x="191471" y="26464"/>
                    <a:pt x="144949" y="-132352"/>
                    <a:pt x="164200" y="214157"/>
                  </a:cubicBezTo>
                  <a:cubicBezTo>
                    <a:pt x="183451" y="560666"/>
                    <a:pt x="268475" y="1911412"/>
                    <a:pt x="279704" y="2187336"/>
                  </a:cubicBezTo>
                  <a:cubicBezTo>
                    <a:pt x="290933" y="2463260"/>
                    <a:pt x="205910" y="1760617"/>
                    <a:pt x="231577" y="1869703"/>
                  </a:cubicBezTo>
                  <a:cubicBezTo>
                    <a:pt x="257244" y="1978789"/>
                    <a:pt x="417666" y="2649349"/>
                    <a:pt x="433708" y="2841854"/>
                  </a:cubicBezTo>
                  <a:cubicBezTo>
                    <a:pt x="449750" y="3034359"/>
                    <a:pt x="350289" y="2906022"/>
                    <a:pt x="327830" y="3024734"/>
                  </a:cubicBezTo>
                  <a:cubicBezTo>
                    <a:pt x="305371" y="3143446"/>
                    <a:pt x="321413" y="3645564"/>
                    <a:pt x="298954" y="3554124"/>
                  </a:cubicBezTo>
                  <a:cubicBezTo>
                    <a:pt x="276495" y="3462684"/>
                    <a:pt x="217139" y="2697475"/>
                    <a:pt x="193076" y="2476094"/>
                  </a:cubicBezTo>
                  <a:cubicBezTo>
                    <a:pt x="169013" y="2254713"/>
                    <a:pt x="170617" y="2269151"/>
                    <a:pt x="154575" y="2225837"/>
                  </a:cubicBezTo>
                  <a:cubicBezTo>
                    <a:pt x="138533" y="2182523"/>
                    <a:pt x="122491" y="2469677"/>
                    <a:pt x="96824" y="2216212"/>
                  </a:cubicBezTo>
                  <a:cubicBezTo>
                    <a:pt x="71157" y="1962747"/>
                    <a:pt x="-7450" y="1054764"/>
                    <a:pt x="571" y="705046"/>
                  </a:cubicBezTo>
                  <a:cubicBezTo>
                    <a:pt x="8592" y="355328"/>
                    <a:pt x="136929" y="190094"/>
                    <a:pt x="164200" y="108279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BD24C1D5-3FF5-4697-9E96-AAC1D004E73E}"/>
                </a:ext>
              </a:extLst>
            </p:cNvPr>
            <p:cNvSpPr/>
            <p:nvPr/>
          </p:nvSpPr>
          <p:spPr>
            <a:xfrm>
              <a:off x="3529439" y="5215951"/>
              <a:ext cx="1328261" cy="5379601"/>
            </a:xfrm>
            <a:custGeom>
              <a:avLst/>
              <a:gdLst>
                <a:gd name="connsiteX0" fmla="*/ 1312068 w 1328261"/>
                <a:gd name="connsiteY0" fmla="*/ 97194 h 5379601"/>
                <a:gd name="connsiteX1" fmla="*/ 1254317 w 1328261"/>
                <a:gd name="connsiteY1" fmla="*/ 116445 h 5379601"/>
                <a:gd name="connsiteX2" fmla="*/ 70409 w 1328261"/>
                <a:gd name="connsiteY2" fmla="*/ 588083 h 5379601"/>
                <a:gd name="connsiteX3" fmla="*/ 782679 w 1328261"/>
                <a:gd name="connsiteY3" fmla="*/ 578457 h 5379601"/>
                <a:gd name="connsiteX4" fmla="*/ 426544 w 1328261"/>
                <a:gd name="connsiteY4" fmla="*/ 1281102 h 5379601"/>
                <a:gd name="connsiteX5" fmla="*/ 619049 w 1328261"/>
                <a:gd name="connsiteY5" fmla="*/ 2282129 h 5379601"/>
                <a:gd name="connsiteX6" fmla="*/ 561298 w 1328261"/>
                <a:gd name="connsiteY6" fmla="*/ 2657514 h 5379601"/>
                <a:gd name="connsiteX7" fmla="*/ 493921 w 1328261"/>
                <a:gd name="connsiteY7" fmla="*/ 4428563 h 5379601"/>
                <a:gd name="connsiteX8" fmla="*/ 99285 w 1328261"/>
                <a:gd name="connsiteY8" fmla="*/ 5160083 h 5379601"/>
                <a:gd name="connsiteX9" fmla="*/ 349542 w 1328261"/>
                <a:gd name="connsiteY9" fmla="*/ 4322685 h 5379601"/>
                <a:gd name="connsiteX10" fmla="*/ 3033 w 1328261"/>
                <a:gd name="connsiteY10" fmla="*/ 5371838 h 5379601"/>
                <a:gd name="connsiteX11" fmla="*/ 590174 w 1328261"/>
                <a:gd name="connsiteY11" fmla="*/ 4823198 h 5379601"/>
                <a:gd name="connsiteX12" fmla="*/ 561298 w 1328261"/>
                <a:gd name="connsiteY12" fmla="*/ 5275586 h 5379601"/>
                <a:gd name="connsiteX13" fmla="*/ 1283193 w 1328261"/>
                <a:gd name="connsiteY13" fmla="*/ 3042525 h 5379601"/>
                <a:gd name="connsiteX14" fmla="*/ 1254317 w 1328261"/>
                <a:gd name="connsiteY14" fmla="*/ 1107847 h 5379601"/>
                <a:gd name="connsiteX15" fmla="*/ 1273567 w 1328261"/>
                <a:gd name="connsiteY15" fmla="*/ 1492857 h 5379601"/>
                <a:gd name="connsiteX16" fmla="*/ 1312068 w 1328261"/>
                <a:gd name="connsiteY16" fmla="*/ 97194 h 537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8261" h="5379601">
                  <a:moveTo>
                    <a:pt x="1312068" y="97194"/>
                  </a:moveTo>
                  <a:cubicBezTo>
                    <a:pt x="1308860" y="-132208"/>
                    <a:pt x="1254317" y="116445"/>
                    <a:pt x="1254317" y="116445"/>
                  </a:cubicBezTo>
                  <a:cubicBezTo>
                    <a:pt x="1047374" y="198260"/>
                    <a:pt x="149015" y="511081"/>
                    <a:pt x="70409" y="588083"/>
                  </a:cubicBezTo>
                  <a:cubicBezTo>
                    <a:pt x="-8197" y="665085"/>
                    <a:pt x="723323" y="462954"/>
                    <a:pt x="782679" y="578457"/>
                  </a:cubicBezTo>
                  <a:cubicBezTo>
                    <a:pt x="842035" y="693960"/>
                    <a:pt x="453816" y="997157"/>
                    <a:pt x="426544" y="1281102"/>
                  </a:cubicBezTo>
                  <a:cubicBezTo>
                    <a:pt x="399272" y="1565047"/>
                    <a:pt x="596590" y="2052727"/>
                    <a:pt x="619049" y="2282129"/>
                  </a:cubicBezTo>
                  <a:cubicBezTo>
                    <a:pt x="641508" y="2511531"/>
                    <a:pt x="582153" y="2299775"/>
                    <a:pt x="561298" y="2657514"/>
                  </a:cubicBezTo>
                  <a:cubicBezTo>
                    <a:pt x="540443" y="3015253"/>
                    <a:pt x="570923" y="4011468"/>
                    <a:pt x="493921" y="4428563"/>
                  </a:cubicBezTo>
                  <a:cubicBezTo>
                    <a:pt x="416919" y="4845658"/>
                    <a:pt x="123348" y="5177729"/>
                    <a:pt x="99285" y="5160083"/>
                  </a:cubicBezTo>
                  <a:cubicBezTo>
                    <a:pt x="75222" y="5142437"/>
                    <a:pt x="365584" y="4287393"/>
                    <a:pt x="349542" y="4322685"/>
                  </a:cubicBezTo>
                  <a:cubicBezTo>
                    <a:pt x="333500" y="4357977"/>
                    <a:pt x="-37072" y="5288419"/>
                    <a:pt x="3033" y="5371838"/>
                  </a:cubicBezTo>
                  <a:cubicBezTo>
                    <a:pt x="43138" y="5455257"/>
                    <a:pt x="497130" y="4839240"/>
                    <a:pt x="590174" y="4823198"/>
                  </a:cubicBezTo>
                  <a:cubicBezTo>
                    <a:pt x="683218" y="4807156"/>
                    <a:pt x="445795" y="5572365"/>
                    <a:pt x="561298" y="5275586"/>
                  </a:cubicBezTo>
                  <a:cubicBezTo>
                    <a:pt x="676801" y="4978807"/>
                    <a:pt x="1167690" y="3737148"/>
                    <a:pt x="1283193" y="3042525"/>
                  </a:cubicBezTo>
                  <a:cubicBezTo>
                    <a:pt x="1398696" y="2347902"/>
                    <a:pt x="1255921" y="1366125"/>
                    <a:pt x="1254317" y="1107847"/>
                  </a:cubicBezTo>
                  <a:cubicBezTo>
                    <a:pt x="1252713" y="849569"/>
                    <a:pt x="1265546" y="1666112"/>
                    <a:pt x="1273567" y="1492857"/>
                  </a:cubicBezTo>
                  <a:cubicBezTo>
                    <a:pt x="1281588" y="1319602"/>
                    <a:pt x="1315276" y="326596"/>
                    <a:pt x="1312068" y="97194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F680DC50-1631-483C-A9D9-38BA7404A964}"/>
                </a:ext>
              </a:extLst>
            </p:cNvPr>
            <p:cNvSpPr/>
            <p:nvPr/>
          </p:nvSpPr>
          <p:spPr>
            <a:xfrm>
              <a:off x="3280983" y="7757844"/>
              <a:ext cx="1538658" cy="2979887"/>
            </a:xfrm>
            <a:custGeom>
              <a:avLst/>
              <a:gdLst>
                <a:gd name="connsiteX0" fmla="*/ 1493148 w 1538658"/>
                <a:gd name="connsiteY0" fmla="*/ 741263 h 2979887"/>
                <a:gd name="connsiteX1" fmla="*/ 1493148 w 1538658"/>
                <a:gd name="connsiteY1" fmla="*/ 808640 h 2979887"/>
                <a:gd name="connsiteX2" fmla="*/ 1310268 w 1538658"/>
                <a:gd name="connsiteY2" fmla="*/ 2156177 h 2979887"/>
                <a:gd name="connsiteX3" fmla="*/ 1483522 w 1538658"/>
                <a:gd name="connsiteY3" fmla="*/ 1588287 h 2979887"/>
                <a:gd name="connsiteX4" fmla="*/ 1175514 w 1538658"/>
                <a:gd name="connsiteY4" fmla="*/ 2473811 h 2979887"/>
                <a:gd name="connsiteX5" fmla="*/ 665375 w 1538658"/>
                <a:gd name="connsiteY5" fmla="*/ 2772194 h 2979887"/>
                <a:gd name="connsiteX6" fmla="*/ 1232 w 1538658"/>
                <a:gd name="connsiteY6" fmla="*/ 2974324 h 2979887"/>
                <a:gd name="connsiteX7" fmla="*/ 492120 w 1538658"/>
                <a:gd name="connsiteY7" fmla="*/ 2550813 h 2979887"/>
                <a:gd name="connsiteX8" fmla="*/ 193737 w 1538658"/>
                <a:gd name="connsiteY8" fmla="*/ 2598939 h 2979887"/>
                <a:gd name="connsiteX9" fmla="*/ 703876 w 1538658"/>
                <a:gd name="connsiteY9" fmla="*/ 1665289 h 2979887"/>
                <a:gd name="connsiteX10" fmla="*/ 983009 w 1538658"/>
                <a:gd name="connsiteY10" fmla="*/ 118 h 2979887"/>
                <a:gd name="connsiteX11" fmla="*/ 877131 w 1538658"/>
                <a:gd name="connsiteY11" fmla="*/ 1578661 h 2979887"/>
                <a:gd name="connsiteX12" fmla="*/ 983009 w 1538658"/>
                <a:gd name="connsiteY12" fmla="*/ 1674914 h 2979887"/>
                <a:gd name="connsiteX13" fmla="*/ 1493148 w 1538658"/>
                <a:gd name="connsiteY13" fmla="*/ 741263 h 297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8658" h="2979887">
                  <a:moveTo>
                    <a:pt x="1493148" y="741263"/>
                  </a:moveTo>
                  <a:cubicBezTo>
                    <a:pt x="1578171" y="596884"/>
                    <a:pt x="1523628" y="572821"/>
                    <a:pt x="1493148" y="808640"/>
                  </a:cubicBezTo>
                  <a:cubicBezTo>
                    <a:pt x="1462668" y="1044459"/>
                    <a:pt x="1311872" y="2026236"/>
                    <a:pt x="1310268" y="2156177"/>
                  </a:cubicBezTo>
                  <a:cubicBezTo>
                    <a:pt x="1308664" y="2286118"/>
                    <a:pt x="1505981" y="1535348"/>
                    <a:pt x="1483522" y="1588287"/>
                  </a:cubicBezTo>
                  <a:cubicBezTo>
                    <a:pt x="1461063" y="1641226"/>
                    <a:pt x="1311872" y="2276493"/>
                    <a:pt x="1175514" y="2473811"/>
                  </a:cubicBezTo>
                  <a:cubicBezTo>
                    <a:pt x="1039156" y="2671129"/>
                    <a:pt x="861089" y="2688775"/>
                    <a:pt x="665375" y="2772194"/>
                  </a:cubicBezTo>
                  <a:cubicBezTo>
                    <a:pt x="469661" y="2855613"/>
                    <a:pt x="30108" y="3011221"/>
                    <a:pt x="1232" y="2974324"/>
                  </a:cubicBezTo>
                  <a:cubicBezTo>
                    <a:pt x="-27644" y="2937427"/>
                    <a:pt x="460036" y="2613377"/>
                    <a:pt x="492120" y="2550813"/>
                  </a:cubicBezTo>
                  <a:cubicBezTo>
                    <a:pt x="524204" y="2488249"/>
                    <a:pt x="158444" y="2746526"/>
                    <a:pt x="193737" y="2598939"/>
                  </a:cubicBezTo>
                  <a:cubicBezTo>
                    <a:pt x="229030" y="2451352"/>
                    <a:pt x="572331" y="2098426"/>
                    <a:pt x="703876" y="1665289"/>
                  </a:cubicBezTo>
                  <a:cubicBezTo>
                    <a:pt x="835421" y="1232152"/>
                    <a:pt x="954133" y="14556"/>
                    <a:pt x="983009" y="118"/>
                  </a:cubicBezTo>
                  <a:cubicBezTo>
                    <a:pt x="1011885" y="-14320"/>
                    <a:pt x="877131" y="1299528"/>
                    <a:pt x="877131" y="1578661"/>
                  </a:cubicBezTo>
                  <a:cubicBezTo>
                    <a:pt x="877131" y="1857794"/>
                    <a:pt x="880340" y="1817689"/>
                    <a:pt x="983009" y="1674914"/>
                  </a:cubicBezTo>
                  <a:cubicBezTo>
                    <a:pt x="1085678" y="1532139"/>
                    <a:pt x="1408125" y="885642"/>
                    <a:pt x="1493148" y="74126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AFEA6F3C-2431-48E5-B55B-1E9E1789E23E}"/>
                </a:ext>
              </a:extLst>
            </p:cNvPr>
            <p:cNvSpPr/>
            <p:nvPr/>
          </p:nvSpPr>
          <p:spPr>
            <a:xfrm>
              <a:off x="2931968" y="9240112"/>
              <a:ext cx="1405482" cy="3605413"/>
            </a:xfrm>
            <a:custGeom>
              <a:avLst/>
              <a:gdLst>
                <a:gd name="connsiteX0" fmla="*/ 1062516 w 1405482"/>
                <a:gd name="connsiteY0" fmla="*/ 1078170 h 3605413"/>
                <a:gd name="connsiteX1" fmla="*/ 1139518 w 1405482"/>
                <a:gd name="connsiteY1" fmla="*/ 2011821 h 3605413"/>
                <a:gd name="connsiteX2" fmla="*/ 1332024 w 1405482"/>
                <a:gd name="connsiteY2" fmla="*/ 2416082 h 3605413"/>
                <a:gd name="connsiteX3" fmla="*/ 1043266 w 1405482"/>
                <a:gd name="connsiteY3" fmla="*/ 3484486 h 3605413"/>
                <a:gd name="connsiteX4" fmla="*/ 3737 w 1405482"/>
                <a:gd name="connsiteY4" fmla="*/ 3571113 h 3605413"/>
                <a:gd name="connsiteX5" fmla="*/ 696756 w 1405482"/>
                <a:gd name="connsiteY5" fmla="*/ 3397859 h 3605413"/>
                <a:gd name="connsiteX6" fmla="*/ 735257 w 1405482"/>
                <a:gd name="connsiteY6" fmla="*/ 3109101 h 3605413"/>
                <a:gd name="connsiteX7" fmla="*/ 725632 w 1405482"/>
                <a:gd name="connsiteY7" fmla="*/ 2502709 h 3605413"/>
                <a:gd name="connsiteX8" fmla="*/ 465750 w 1405482"/>
                <a:gd name="connsiteY8" fmla="*/ 1925193 h 3605413"/>
                <a:gd name="connsiteX9" fmla="*/ 494626 w 1405482"/>
                <a:gd name="connsiteY9" fmla="*/ 1280301 h 3605413"/>
                <a:gd name="connsiteX10" fmla="*/ 1081767 w 1405482"/>
                <a:gd name="connsiteY10" fmla="*/ 539155 h 3605413"/>
                <a:gd name="connsiteX11" fmla="*/ 1399400 w 1405482"/>
                <a:gd name="connsiteY11" fmla="*/ 141 h 3605413"/>
                <a:gd name="connsiteX12" fmla="*/ 1274272 w 1405482"/>
                <a:gd name="connsiteY12" fmla="*/ 587282 h 3605413"/>
                <a:gd name="connsiteX13" fmla="*/ 1062516 w 1405482"/>
                <a:gd name="connsiteY13" fmla="*/ 1078170 h 36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5482" h="3605413">
                  <a:moveTo>
                    <a:pt x="1062516" y="1078170"/>
                  </a:moveTo>
                  <a:cubicBezTo>
                    <a:pt x="1040057" y="1315593"/>
                    <a:pt x="1094600" y="1788836"/>
                    <a:pt x="1139518" y="2011821"/>
                  </a:cubicBezTo>
                  <a:cubicBezTo>
                    <a:pt x="1184436" y="2234806"/>
                    <a:pt x="1348066" y="2170638"/>
                    <a:pt x="1332024" y="2416082"/>
                  </a:cubicBezTo>
                  <a:cubicBezTo>
                    <a:pt x="1315982" y="2661526"/>
                    <a:pt x="1264647" y="3291981"/>
                    <a:pt x="1043266" y="3484486"/>
                  </a:cubicBezTo>
                  <a:cubicBezTo>
                    <a:pt x="821885" y="3676991"/>
                    <a:pt x="61489" y="3585551"/>
                    <a:pt x="3737" y="3571113"/>
                  </a:cubicBezTo>
                  <a:cubicBezTo>
                    <a:pt x="-54015" y="3556675"/>
                    <a:pt x="574836" y="3474861"/>
                    <a:pt x="696756" y="3397859"/>
                  </a:cubicBezTo>
                  <a:cubicBezTo>
                    <a:pt x="818676" y="3320857"/>
                    <a:pt x="730444" y="3258293"/>
                    <a:pt x="735257" y="3109101"/>
                  </a:cubicBezTo>
                  <a:cubicBezTo>
                    <a:pt x="740070" y="2959909"/>
                    <a:pt x="770550" y="2700027"/>
                    <a:pt x="725632" y="2502709"/>
                  </a:cubicBezTo>
                  <a:cubicBezTo>
                    <a:pt x="680714" y="2305391"/>
                    <a:pt x="504251" y="2128928"/>
                    <a:pt x="465750" y="1925193"/>
                  </a:cubicBezTo>
                  <a:cubicBezTo>
                    <a:pt x="427249" y="1721458"/>
                    <a:pt x="391956" y="1511307"/>
                    <a:pt x="494626" y="1280301"/>
                  </a:cubicBezTo>
                  <a:cubicBezTo>
                    <a:pt x="597296" y="1049295"/>
                    <a:pt x="930971" y="752515"/>
                    <a:pt x="1081767" y="539155"/>
                  </a:cubicBezTo>
                  <a:cubicBezTo>
                    <a:pt x="1232563" y="325795"/>
                    <a:pt x="1367316" y="-7880"/>
                    <a:pt x="1399400" y="141"/>
                  </a:cubicBezTo>
                  <a:cubicBezTo>
                    <a:pt x="1431484" y="8162"/>
                    <a:pt x="1328815" y="406006"/>
                    <a:pt x="1274272" y="587282"/>
                  </a:cubicBezTo>
                  <a:cubicBezTo>
                    <a:pt x="1219729" y="768558"/>
                    <a:pt x="1084975" y="840747"/>
                    <a:pt x="1062516" y="1078170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F3EA6EDE-8480-424D-A7BD-FCF246F9C038}"/>
                </a:ext>
              </a:extLst>
            </p:cNvPr>
            <p:cNvSpPr/>
            <p:nvPr/>
          </p:nvSpPr>
          <p:spPr>
            <a:xfrm>
              <a:off x="3666478" y="4994128"/>
              <a:ext cx="788133" cy="411659"/>
            </a:xfrm>
            <a:custGeom>
              <a:avLst/>
              <a:gdLst>
                <a:gd name="connsiteX0" fmla="*/ 156222 w 788133"/>
                <a:gd name="connsiteY0" fmla="*/ 387497 h 411659"/>
                <a:gd name="connsiteX1" fmla="*/ 203847 w 788133"/>
                <a:gd name="connsiteY1" fmla="*/ 371622 h 411659"/>
                <a:gd name="connsiteX2" fmla="*/ 626122 w 788133"/>
                <a:gd name="connsiteY2" fmla="*/ 187472 h 411659"/>
                <a:gd name="connsiteX3" fmla="*/ 607072 w 788133"/>
                <a:gd name="connsiteY3" fmla="*/ 193822 h 411659"/>
                <a:gd name="connsiteX4" fmla="*/ 788047 w 788133"/>
                <a:gd name="connsiteY4" fmla="*/ 147 h 411659"/>
                <a:gd name="connsiteX5" fmla="*/ 629297 w 788133"/>
                <a:gd name="connsiteY5" fmla="*/ 228747 h 411659"/>
                <a:gd name="connsiteX6" fmla="*/ 508647 w 788133"/>
                <a:gd name="connsiteY6" fmla="*/ 358922 h 411659"/>
                <a:gd name="connsiteX7" fmla="*/ 241947 w 788133"/>
                <a:gd name="connsiteY7" fmla="*/ 409722 h 411659"/>
                <a:gd name="connsiteX8" fmla="*/ 3822 w 788133"/>
                <a:gd name="connsiteY8" fmla="*/ 397022 h 411659"/>
                <a:gd name="connsiteX9" fmla="*/ 438797 w 788133"/>
                <a:gd name="connsiteY9" fmla="*/ 358922 h 411659"/>
                <a:gd name="connsiteX10" fmla="*/ 156222 w 788133"/>
                <a:gd name="connsiteY10" fmla="*/ 387497 h 41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133" h="411659">
                  <a:moveTo>
                    <a:pt x="156222" y="387497"/>
                  </a:moveTo>
                  <a:cubicBezTo>
                    <a:pt x="117064" y="389614"/>
                    <a:pt x="125530" y="404960"/>
                    <a:pt x="203847" y="371622"/>
                  </a:cubicBezTo>
                  <a:cubicBezTo>
                    <a:pt x="282164" y="338284"/>
                    <a:pt x="558918" y="217105"/>
                    <a:pt x="626122" y="187472"/>
                  </a:cubicBezTo>
                  <a:cubicBezTo>
                    <a:pt x="693326" y="157839"/>
                    <a:pt x="580084" y="225043"/>
                    <a:pt x="607072" y="193822"/>
                  </a:cubicBezTo>
                  <a:cubicBezTo>
                    <a:pt x="634060" y="162601"/>
                    <a:pt x="784343" y="-5674"/>
                    <a:pt x="788047" y="147"/>
                  </a:cubicBezTo>
                  <a:cubicBezTo>
                    <a:pt x="791751" y="5968"/>
                    <a:pt x="675864" y="168951"/>
                    <a:pt x="629297" y="228747"/>
                  </a:cubicBezTo>
                  <a:cubicBezTo>
                    <a:pt x="582730" y="288543"/>
                    <a:pt x="573205" y="328760"/>
                    <a:pt x="508647" y="358922"/>
                  </a:cubicBezTo>
                  <a:cubicBezTo>
                    <a:pt x="444089" y="389084"/>
                    <a:pt x="326084" y="403372"/>
                    <a:pt x="241947" y="409722"/>
                  </a:cubicBezTo>
                  <a:cubicBezTo>
                    <a:pt x="157810" y="416072"/>
                    <a:pt x="-28986" y="405489"/>
                    <a:pt x="3822" y="397022"/>
                  </a:cubicBezTo>
                  <a:cubicBezTo>
                    <a:pt x="36630" y="388555"/>
                    <a:pt x="410751" y="366859"/>
                    <a:pt x="438797" y="358922"/>
                  </a:cubicBezTo>
                  <a:cubicBezTo>
                    <a:pt x="466843" y="350984"/>
                    <a:pt x="195380" y="385380"/>
                    <a:pt x="156222" y="38749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F740A66C-DA22-4F7F-9A7C-E52F44A80227}"/>
                </a:ext>
              </a:extLst>
            </p:cNvPr>
            <p:cNvSpPr/>
            <p:nvPr/>
          </p:nvSpPr>
          <p:spPr>
            <a:xfrm>
              <a:off x="3829953" y="4075710"/>
              <a:ext cx="141266" cy="568649"/>
            </a:xfrm>
            <a:custGeom>
              <a:avLst/>
              <a:gdLst>
                <a:gd name="connsiteX0" fmla="*/ 53072 w 141266"/>
                <a:gd name="connsiteY0" fmla="*/ 990 h 568649"/>
                <a:gd name="connsiteX1" fmla="*/ 75297 w 141266"/>
                <a:gd name="connsiteY1" fmla="*/ 305790 h 568649"/>
                <a:gd name="connsiteX2" fmla="*/ 49897 w 141266"/>
                <a:gd name="connsiteY2" fmla="*/ 162915 h 568649"/>
                <a:gd name="connsiteX3" fmla="*/ 94347 w 141266"/>
                <a:gd name="connsiteY3" fmla="*/ 499465 h 568649"/>
                <a:gd name="connsiteX4" fmla="*/ 116572 w 141266"/>
                <a:gd name="connsiteY4" fmla="*/ 534390 h 568649"/>
                <a:gd name="connsiteX5" fmla="*/ 135622 w 141266"/>
                <a:gd name="connsiteY5" fmla="*/ 559790 h 568649"/>
                <a:gd name="connsiteX6" fmla="*/ 8622 w 141266"/>
                <a:gd name="connsiteY6" fmla="*/ 372465 h 568649"/>
                <a:gd name="connsiteX7" fmla="*/ 11797 w 141266"/>
                <a:gd name="connsiteY7" fmla="*/ 451840 h 568649"/>
                <a:gd name="connsiteX8" fmla="*/ 14972 w 141266"/>
                <a:gd name="connsiteY8" fmla="*/ 455015 h 568649"/>
                <a:gd name="connsiteX9" fmla="*/ 46722 w 141266"/>
                <a:gd name="connsiteY9" fmla="*/ 305790 h 568649"/>
                <a:gd name="connsiteX10" fmla="*/ 59422 w 141266"/>
                <a:gd name="connsiteY10" fmla="*/ 394690 h 568649"/>
                <a:gd name="connsiteX11" fmla="*/ 27672 w 141266"/>
                <a:gd name="connsiteY11" fmla="*/ 213715 h 568649"/>
                <a:gd name="connsiteX12" fmla="*/ 53072 w 141266"/>
                <a:gd name="connsiteY12" fmla="*/ 990 h 56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266" h="568649">
                  <a:moveTo>
                    <a:pt x="53072" y="990"/>
                  </a:moveTo>
                  <a:cubicBezTo>
                    <a:pt x="61009" y="16336"/>
                    <a:pt x="75826" y="278803"/>
                    <a:pt x="75297" y="305790"/>
                  </a:cubicBezTo>
                  <a:cubicBezTo>
                    <a:pt x="74768" y="332777"/>
                    <a:pt x="46722" y="130636"/>
                    <a:pt x="49897" y="162915"/>
                  </a:cubicBezTo>
                  <a:cubicBezTo>
                    <a:pt x="53072" y="195194"/>
                    <a:pt x="83234" y="437552"/>
                    <a:pt x="94347" y="499465"/>
                  </a:cubicBezTo>
                  <a:cubicBezTo>
                    <a:pt x="105460" y="561378"/>
                    <a:pt x="109693" y="524336"/>
                    <a:pt x="116572" y="534390"/>
                  </a:cubicBezTo>
                  <a:cubicBezTo>
                    <a:pt x="123451" y="544444"/>
                    <a:pt x="153614" y="586777"/>
                    <a:pt x="135622" y="559790"/>
                  </a:cubicBezTo>
                  <a:cubicBezTo>
                    <a:pt x="117630" y="532803"/>
                    <a:pt x="29259" y="390457"/>
                    <a:pt x="8622" y="372465"/>
                  </a:cubicBezTo>
                  <a:cubicBezTo>
                    <a:pt x="-12016" y="354473"/>
                    <a:pt x="10739" y="438082"/>
                    <a:pt x="11797" y="451840"/>
                  </a:cubicBezTo>
                  <a:cubicBezTo>
                    <a:pt x="12855" y="465598"/>
                    <a:pt x="9151" y="479357"/>
                    <a:pt x="14972" y="455015"/>
                  </a:cubicBezTo>
                  <a:cubicBezTo>
                    <a:pt x="20793" y="430673"/>
                    <a:pt x="39314" y="315844"/>
                    <a:pt x="46722" y="305790"/>
                  </a:cubicBezTo>
                  <a:cubicBezTo>
                    <a:pt x="54130" y="295736"/>
                    <a:pt x="62597" y="410036"/>
                    <a:pt x="59422" y="394690"/>
                  </a:cubicBezTo>
                  <a:cubicBezTo>
                    <a:pt x="56247" y="379344"/>
                    <a:pt x="28201" y="274569"/>
                    <a:pt x="27672" y="213715"/>
                  </a:cubicBezTo>
                  <a:cubicBezTo>
                    <a:pt x="27143" y="152861"/>
                    <a:pt x="45135" y="-14356"/>
                    <a:pt x="53072" y="99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35C72A69-F9D6-46C4-B676-698DD31FABC4}"/>
                </a:ext>
              </a:extLst>
            </p:cNvPr>
            <p:cNvSpPr/>
            <p:nvPr/>
          </p:nvSpPr>
          <p:spPr>
            <a:xfrm>
              <a:off x="5212894" y="3374011"/>
              <a:ext cx="335494" cy="1273480"/>
            </a:xfrm>
            <a:custGeom>
              <a:avLst/>
              <a:gdLst>
                <a:gd name="connsiteX0" fmla="*/ 216356 w 335494"/>
                <a:gd name="connsiteY0" fmla="*/ 35939 h 1273480"/>
                <a:gd name="connsiteX1" fmla="*/ 235406 w 335494"/>
                <a:gd name="connsiteY1" fmla="*/ 102614 h 1273480"/>
                <a:gd name="connsiteX2" fmla="*/ 330656 w 335494"/>
                <a:gd name="connsiteY2" fmla="*/ 712214 h 1273480"/>
                <a:gd name="connsiteX3" fmla="*/ 321131 w 335494"/>
                <a:gd name="connsiteY3" fmla="*/ 521714 h 1273480"/>
                <a:gd name="connsiteX4" fmla="*/ 317956 w 335494"/>
                <a:gd name="connsiteY4" fmla="*/ 902714 h 1273480"/>
                <a:gd name="connsiteX5" fmla="*/ 254456 w 335494"/>
                <a:gd name="connsiteY5" fmla="*/ 1045589 h 1273480"/>
                <a:gd name="connsiteX6" fmla="*/ 102056 w 335494"/>
                <a:gd name="connsiteY6" fmla="*/ 1207514 h 1273480"/>
                <a:gd name="connsiteX7" fmla="*/ 41731 w 335494"/>
                <a:gd name="connsiteY7" fmla="*/ 1271014 h 1273480"/>
                <a:gd name="connsiteX8" fmla="*/ 295731 w 335494"/>
                <a:gd name="connsiteY8" fmla="*/ 1131314 h 1273480"/>
                <a:gd name="connsiteX9" fmla="*/ 219531 w 335494"/>
                <a:gd name="connsiteY9" fmla="*/ 705864 h 1273480"/>
                <a:gd name="connsiteX10" fmla="*/ 456 w 335494"/>
                <a:gd name="connsiteY10" fmla="*/ 20064 h 1273480"/>
                <a:gd name="connsiteX11" fmla="*/ 162381 w 335494"/>
                <a:gd name="connsiteY11" fmla="*/ 188339 h 1273480"/>
                <a:gd name="connsiteX12" fmla="*/ 175081 w 335494"/>
                <a:gd name="connsiteY12" fmla="*/ 242314 h 1273480"/>
                <a:gd name="connsiteX13" fmla="*/ 219531 w 335494"/>
                <a:gd name="connsiteY13" fmla="*/ 321689 h 1273480"/>
                <a:gd name="connsiteX14" fmla="*/ 216356 w 335494"/>
                <a:gd name="connsiteY14" fmla="*/ 35939 h 12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5494" h="1273480">
                  <a:moveTo>
                    <a:pt x="216356" y="35939"/>
                  </a:moveTo>
                  <a:cubicBezTo>
                    <a:pt x="219002" y="-573"/>
                    <a:pt x="216356" y="-10098"/>
                    <a:pt x="235406" y="102614"/>
                  </a:cubicBezTo>
                  <a:cubicBezTo>
                    <a:pt x="254456" y="215326"/>
                    <a:pt x="316369" y="642364"/>
                    <a:pt x="330656" y="712214"/>
                  </a:cubicBezTo>
                  <a:cubicBezTo>
                    <a:pt x="344943" y="782064"/>
                    <a:pt x="323248" y="489964"/>
                    <a:pt x="321131" y="521714"/>
                  </a:cubicBezTo>
                  <a:cubicBezTo>
                    <a:pt x="319014" y="553464"/>
                    <a:pt x="329068" y="815402"/>
                    <a:pt x="317956" y="902714"/>
                  </a:cubicBezTo>
                  <a:cubicBezTo>
                    <a:pt x="306844" y="990026"/>
                    <a:pt x="290439" y="994789"/>
                    <a:pt x="254456" y="1045589"/>
                  </a:cubicBezTo>
                  <a:cubicBezTo>
                    <a:pt x="218473" y="1096389"/>
                    <a:pt x="137510" y="1169943"/>
                    <a:pt x="102056" y="1207514"/>
                  </a:cubicBezTo>
                  <a:cubicBezTo>
                    <a:pt x="66602" y="1245085"/>
                    <a:pt x="9452" y="1283714"/>
                    <a:pt x="41731" y="1271014"/>
                  </a:cubicBezTo>
                  <a:cubicBezTo>
                    <a:pt x="74010" y="1258314"/>
                    <a:pt x="266098" y="1225506"/>
                    <a:pt x="295731" y="1131314"/>
                  </a:cubicBezTo>
                  <a:cubicBezTo>
                    <a:pt x="325364" y="1037122"/>
                    <a:pt x="268744" y="891072"/>
                    <a:pt x="219531" y="705864"/>
                  </a:cubicBezTo>
                  <a:cubicBezTo>
                    <a:pt x="170318" y="520656"/>
                    <a:pt x="9981" y="106318"/>
                    <a:pt x="456" y="20064"/>
                  </a:cubicBezTo>
                  <a:cubicBezTo>
                    <a:pt x="-9069" y="-66190"/>
                    <a:pt x="133277" y="151297"/>
                    <a:pt x="162381" y="188339"/>
                  </a:cubicBezTo>
                  <a:cubicBezTo>
                    <a:pt x="191485" y="225381"/>
                    <a:pt x="165556" y="220089"/>
                    <a:pt x="175081" y="242314"/>
                  </a:cubicBezTo>
                  <a:cubicBezTo>
                    <a:pt x="184606" y="264539"/>
                    <a:pt x="213181" y="350264"/>
                    <a:pt x="219531" y="321689"/>
                  </a:cubicBezTo>
                  <a:cubicBezTo>
                    <a:pt x="225881" y="293114"/>
                    <a:pt x="213710" y="72451"/>
                    <a:pt x="216356" y="3593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D0CC18FF-827F-490D-AD06-202DDCFC4D50}"/>
                </a:ext>
              </a:extLst>
            </p:cNvPr>
            <p:cNvSpPr/>
            <p:nvPr/>
          </p:nvSpPr>
          <p:spPr>
            <a:xfrm>
              <a:off x="3793317" y="3252986"/>
              <a:ext cx="1109365" cy="191889"/>
            </a:xfrm>
            <a:custGeom>
              <a:avLst/>
              <a:gdLst>
                <a:gd name="connsiteX0" fmla="*/ 86533 w 1109365"/>
                <a:gd name="connsiteY0" fmla="*/ 71239 h 191889"/>
                <a:gd name="connsiteX1" fmla="*/ 673908 w 1109365"/>
                <a:gd name="connsiteY1" fmla="*/ 14089 h 191889"/>
                <a:gd name="connsiteX2" fmla="*/ 242108 w 1109365"/>
                <a:gd name="connsiteY2" fmla="*/ 17264 h 191889"/>
                <a:gd name="connsiteX3" fmla="*/ 921558 w 1109365"/>
                <a:gd name="connsiteY3" fmla="*/ 102989 h 191889"/>
                <a:gd name="connsiteX4" fmla="*/ 686608 w 1109365"/>
                <a:gd name="connsiteY4" fmla="*/ 52189 h 191889"/>
                <a:gd name="connsiteX5" fmla="*/ 1108883 w 1109365"/>
                <a:gd name="connsiteY5" fmla="*/ 144264 h 191889"/>
                <a:gd name="connsiteX6" fmla="*/ 588183 w 1109365"/>
                <a:gd name="connsiteY6" fmla="*/ 122039 h 191889"/>
                <a:gd name="connsiteX7" fmla="*/ 1048558 w 1109365"/>
                <a:gd name="connsiteY7" fmla="*/ 191889 h 191889"/>
                <a:gd name="connsiteX8" fmla="*/ 505633 w 1109365"/>
                <a:gd name="connsiteY8" fmla="*/ 122039 h 191889"/>
                <a:gd name="connsiteX9" fmla="*/ 54783 w 1109365"/>
                <a:gd name="connsiteY9" fmla="*/ 150614 h 191889"/>
                <a:gd name="connsiteX10" fmla="*/ 29383 w 1109365"/>
                <a:gd name="connsiteY10" fmla="*/ 160139 h 191889"/>
                <a:gd name="connsiteX11" fmla="*/ 251633 w 1109365"/>
                <a:gd name="connsiteY11" fmla="*/ 122039 h 191889"/>
                <a:gd name="connsiteX12" fmla="*/ 524683 w 1109365"/>
                <a:gd name="connsiteY12" fmla="*/ 14089 h 191889"/>
                <a:gd name="connsiteX13" fmla="*/ 232583 w 1109365"/>
                <a:gd name="connsiteY13" fmla="*/ 20439 h 191889"/>
                <a:gd name="connsiteX14" fmla="*/ 38908 w 1109365"/>
                <a:gd name="connsiteY14" fmla="*/ 188714 h 191889"/>
                <a:gd name="connsiteX15" fmla="*/ 86533 w 1109365"/>
                <a:gd name="connsiteY15" fmla="*/ 71239 h 19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9365" h="191889">
                  <a:moveTo>
                    <a:pt x="86533" y="71239"/>
                  </a:moveTo>
                  <a:cubicBezTo>
                    <a:pt x="192366" y="42135"/>
                    <a:pt x="647979" y="23085"/>
                    <a:pt x="673908" y="14089"/>
                  </a:cubicBezTo>
                  <a:cubicBezTo>
                    <a:pt x="699837" y="5093"/>
                    <a:pt x="200833" y="2447"/>
                    <a:pt x="242108" y="17264"/>
                  </a:cubicBezTo>
                  <a:cubicBezTo>
                    <a:pt x="283383" y="32081"/>
                    <a:pt x="847475" y="97168"/>
                    <a:pt x="921558" y="102989"/>
                  </a:cubicBezTo>
                  <a:cubicBezTo>
                    <a:pt x="995641" y="108810"/>
                    <a:pt x="686608" y="52189"/>
                    <a:pt x="686608" y="52189"/>
                  </a:cubicBezTo>
                  <a:cubicBezTo>
                    <a:pt x="717829" y="59068"/>
                    <a:pt x="1125287" y="132622"/>
                    <a:pt x="1108883" y="144264"/>
                  </a:cubicBezTo>
                  <a:cubicBezTo>
                    <a:pt x="1092479" y="155906"/>
                    <a:pt x="598237" y="114102"/>
                    <a:pt x="588183" y="122039"/>
                  </a:cubicBezTo>
                  <a:cubicBezTo>
                    <a:pt x="578129" y="129976"/>
                    <a:pt x="1062316" y="191889"/>
                    <a:pt x="1048558" y="191889"/>
                  </a:cubicBezTo>
                  <a:cubicBezTo>
                    <a:pt x="1034800" y="191889"/>
                    <a:pt x="671262" y="128918"/>
                    <a:pt x="505633" y="122039"/>
                  </a:cubicBezTo>
                  <a:cubicBezTo>
                    <a:pt x="340004" y="115160"/>
                    <a:pt x="134158" y="144264"/>
                    <a:pt x="54783" y="150614"/>
                  </a:cubicBezTo>
                  <a:cubicBezTo>
                    <a:pt x="-24592" y="156964"/>
                    <a:pt x="-3425" y="164902"/>
                    <a:pt x="29383" y="160139"/>
                  </a:cubicBezTo>
                  <a:cubicBezTo>
                    <a:pt x="62191" y="155376"/>
                    <a:pt x="169083" y="146381"/>
                    <a:pt x="251633" y="122039"/>
                  </a:cubicBezTo>
                  <a:cubicBezTo>
                    <a:pt x="334183" y="97697"/>
                    <a:pt x="527858" y="31022"/>
                    <a:pt x="524683" y="14089"/>
                  </a:cubicBezTo>
                  <a:cubicBezTo>
                    <a:pt x="521508" y="-2844"/>
                    <a:pt x="313546" y="-8665"/>
                    <a:pt x="232583" y="20439"/>
                  </a:cubicBezTo>
                  <a:cubicBezTo>
                    <a:pt x="151621" y="49543"/>
                    <a:pt x="58487" y="175485"/>
                    <a:pt x="38908" y="188714"/>
                  </a:cubicBezTo>
                  <a:cubicBezTo>
                    <a:pt x="19329" y="201943"/>
                    <a:pt x="-19300" y="100343"/>
                    <a:pt x="86533" y="7123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6A450259-A7A8-4E99-8121-BC8BC058801B}"/>
                </a:ext>
              </a:extLst>
            </p:cNvPr>
            <p:cNvSpPr/>
            <p:nvPr/>
          </p:nvSpPr>
          <p:spPr>
            <a:xfrm>
              <a:off x="2908287" y="3209723"/>
              <a:ext cx="584241" cy="213760"/>
            </a:xfrm>
            <a:custGeom>
              <a:avLst/>
              <a:gdLst>
                <a:gd name="connsiteX0" fmla="*/ 152413 w 584241"/>
                <a:gd name="connsiteY0" fmla="*/ 202 h 213760"/>
                <a:gd name="connsiteX1" fmla="*/ 542938 w 584241"/>
                <a:gd name="connsiteY1" fmla="*/ 95452 h 213760"/>
                <a:gd name="connsiteX2" fmla="*/ 463563 w 584241"/>
                <a:gd name="connsiteY2" fmla="*/ 51002 h 213760"/>
                <a:gd name="connsiteX3" fmla="*/ 584213 w 584241"/>
                <a:gd name="connsiteY3" fmla="*/ 209752 h 213760"/>
                <a:gd name="connsiteX4" fmla="*/ 473088 w 584241"/>
                <a:gd name="connsiteY4" fmla="*/ 162127 h 213760"/>
                <a:gd name="connsiteX5" fmla="*/ 292113 w 584241"/>
                <a:gd name="connsiteY5" fmla="*/ 117677 h 213760"/>
                <a:gd name="connsiteX6" fmla="*/ 501663 w 584241"/>
                <a:gd name="connsiteY6" fmla="*/ 139902 h 213760"/>
                <a:gd name="connsiteX7" fmla="*/ 314338 w 584241"/>
                <a:gd name="connsiteY7" fmla="*/ 101802 h 213760"/>
                <a:gd name="connsiteX8" fmla="*/ 171463 w 584241"/>
                <a:gd name="connsiteY8" fmla="*/ 101802 h 213760"/>
                <a:gd name="connsiteX9" fmla="*/ 13 w 584241"/>
                <a:gd name="connsiteY9" fmla="*/ 104977 h 213760"/>
                <a:gd name="connsiteX10" fmla="*/ 161938 w 584241"/>
                <a:gd name="connsiteY10" fmla="*/ 70052 h 213760"/>
                <a:gd name="connsiteX11" fmla="*/ 117488 w 584241"/>
                <a:gd name="connsiteY11" fmla="*/ 70052 h 213760"/>
                <a:gd name="connsiteX12" fmla="*/ 152413 w 584241"/>
                <a:gd name="connsiteY12" fmla="*/ 202 h 2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4241" h="213760">
                  <a:moveTo>
                    <a:pt x="152413" y="202"/>
                  </a:moveTo>
                  <a:cubicBezTo>
                    <a:pt x="223321" y="4435"/>
                    <a:pt x="491080" y="86985"/>
                    <a:pt x="542938" y="95452"/>
                  </a:cubicBezTo>
                  <a:cubicBezTo>
                    <a:pt x="594796" y="103919"/>
                    <a:pt x="456684" y="31952"/>
                    <a:pt x="463563" y="51002"/>
                  </a:cubicBezTo>
                  <a:cubicBezTo>
                    <a:pt x="470442" y="70052"/>
                    <a:pt x="582626" y="191231"/>
                    <a:pt x="584213" y="209752"/>
                  </a:cubicBezTo>
                  <a:cubicBezTo>
                    <a:pt x="585800" y="228273"/>
                    <a:pt x="521771" y="177473"/>
                    <a:pt x="473088" y="162127"/>
                  </a:cubicBezTo>
                  <a:cubicBezTo>
                    <a:pt x="424405" y="146781"/>
                    <a:pt x="287351" y="121381"/>
                    <a:pt x="292113" y="117677"/>
                  </a:cubicBezTo>
                  <a:cubicBezTo>
                    <a:pt x="296875" y="113973"/>
                    <a:pt x="497959" y="142548"/>
                    <a:pt x="501663" y="139902"/>
                  </a:cubicBezTo>
                  <a:cubicBezTo>
                    <a:pt x="505367" y="137256"/>
                    <a:pt x="369371" y="108152"/>
                    <a:pt x="314338" y="101802"/>
                  </a:cubicBezTo>
                  <a:cubicBezTo>
                    <a:pt x="259305" y="95452"/>
                    <a:pt x="171463" y="101802"/>
                    <a:pt x="171463" y="101802"/>
                  </a:cubicBezTo>
                  <a:cubicBezTo>
                    <a:pt x="119076" y="102331"/>
                    <a:pt x="1600" y="110269"/>
                    <a:pt x="13" y="104977"/>
                  </a:cubicBezTo>
                  <a:cubicBezTo>
                    <a:pt x="-1574" y="99685"/>
                    <a:pt x="142359" y="75873"/>
                    <a:pt x="161938" y="70052"/>
                  </a:cubicBezTo>
                  <a:cubicBezTo>
                    <a:pt x="181517" y="64231"/>
                    <a:pt x="113255" y="80635"/>
                    <a:pt x="117488" y="70052"/>
                  </a:cubicBezTo>
                  <a:cubicBezTo>
                    <a:pt x="121721" y="59469"/>
                    <a:pt x="81505" y="-4031"/>
                    <a:pt x="152413" y="20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6D435BEF-E57D-48EB-B586-40DD0008DC97}"/>
                </a:ext>
              </a:extLst>
            </p:cNvPr>
            <p:cNvSpPr/>
            <p:nvPr/>
          </p:nvSpPr>
          <p:spPr>
            <a:xfrm>
              <a:off x="3835166" y="3281371"/>
              <a:ext cx="892729" cy="156099"/>
            </a:xfrm>
            <a:custGeom>
              <a:avLst/>
              <a:gdLst>
                <a:gd name="connsiteX0" fmla="*/ 168509 w 892729"/>
                <a:gd name="connsiteY0" fmla="*/ 1579 h 156099"/>
                <a:gd name="connsiteX1" fmla="*/ 660634 w 892729"/>
                <a:gd name="connsiteY1" fmla="*/ 26979 h 156099"/>
                <a:gd name="connsiteX2" fmla="*/ 609834 w 892729"/>
                <a:gd name="connsiteY2" fmla="*/ 14279 h 156099"/>
                <a:gd name="connsiteX3" fmla="*/ 892409 w 892729"/>
                <a:gd name="connsiteY3" fmla="*/ 90479 h 156099"/>
                <a:gd name="connsiteX4" fmla="*/ 546334 w 892729"/>
                <a:gd name="connsiteY4" fmla="*/ 71429 h 156099"/>
                <a:gd name="connsiteX5" fmla="*/ 289159 w 892729"/>
                <a:gd name="connsiteY5" fmla="*/ 122229 h 156099"/>
                <a:gd name="connsiteX6" fmla="*/ 82784 w 892729"/>
                <a:gd name="connsiteY6" fmla="*/ 153979 h 156099"/>
                <a:gd name="connsiteX7" fmla="*/ 158984 w 892729"/>
                <a:gd name="connsiteY7" fmla="*/ 150804 h 156099"/>
                <a:gd name="connsiteX8" fmla="*/ 234 w 892729"/>
                <a:gd name="connsiteY8" fmla="*/ 131754 h 156099"/>
                <a:gd name="connsiteX9" fmla="*/ 120884 w 892729"/>
                <a:gd name="connsiteY9" fmla="*/ 80954 h 156099"/>
                <a:gd name="connsiteX10" fmla="*/ 12934 w 892729"/>
                <a:gd name="connsiteY10" fmla="*/ 80954 h 156099"/>
                <a:gd name="connsiteX11" fmla="*/ 168509 w 892729"/>
                <a:gd name="connsiteY11" fmla="*/ 1579 h 15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2729" h="156099">
                  <a:moveTo>
                    <a:pt x="168509" y="1579"/>
                  </a:moveTo>
                  <a:cubicBezTo>
                    <a:pt x="276459" y="-7417"/>
                    <a:pt x="587080" y="24862"/>
                    <a:pt x="660634" y="26979"/>
                  </a:cubicBezTo>
                  <a:cubicBezTo>
                    <a:pt x="734188" y="29096"/>
                    <a:pt x="609834" y="14279"/>
                    <a:pt x="609834" y="14279"/>
                  </a:cubicBezTo>
                  <a:cubicBezTo>
                    <a:pt x="648463" y="24862"/>
                    <a:pt x="902992" y="80954"/>
                    <a:pt x="892409" y="90479"/>
                  </a:cubicBezTo>
                  <a:cubicBezTo>
                    <a:pt x="881826" y="100004"/>
                    <a:pt x="646876" y="66137"/>
                    <a:pt x="546334" y="71429"/>
                  </a:cubicBezTo>
                  <a:cubicBezTo>
                    <a:pt x="445792" y="76721"/>
                    <a:pt x="366417" y="108471"/>
                    <a:pt x="289159" y="122229"/>
                  </a:cubicBezTo>
                  <a:cubicBezTo>
                    <a:pt x="211901" y="135987"/>
                    <a:pt x="104480" y="149217"/>
                    <a:pt x="82784" y="153979"/>
                  </a:cubicBezTo>
                  <a:cubicBezTo>
                    <a:pt x="61088" y="158741"/>
                    <a:pt x="172742" y="154508"/>
                    <a:pt x="158984" y="150804"/>
                  </a:cubicBezTo>
                  <a:cubicBezTo>
                    <a:pt x="145226" y="147100"/>
                    <a:pt x="6584" y="143396"/>
                    <a:pt x="234" y="131754"/>
                  </a:cubicBezTo>
                  <a:cubicBezTo>
                    <a:pt x="-6116" y="120112"/>
                    <a:pt x="118767" y="89421"/>
                    <a:pt x="120884" y="80954"/>
                  </a:cubicBezTo>
                  <a:cubicBezTo>
                    <a:pt x="123001" y="72487"/>
                    <a:pt x="2351" y="92066"/>
                    <a:pt x="12934" y="80954"/>
                  </a:cubicBezTo>
                  <a:cubicBezTo>
                    <a:pt x="23517" y="69842"/>
                    <a:pt x="60559" y="10575"/>
                    <a:pt x="168509" y="157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6A37A617-9615-4484-AE63-1F0508154668}"/>
                </a:ext>
              </a:extLst>
            </p:cNvPr>
            <p:cNvSpPr/>
            <p:nvPr/>
          </p:nvSpPr>
          <p:spPr>
            <a:xfrm>
              <a:off x="3449724" y="4933172"/>
              <a:ext cx="864049" cy="194576"/>
            </a:xfrm>
            <a:custGeom>
              <a:avLst/>
              <a:gdLst>
                <a:gd name="connsiteX0" fmla="*/ 443 w 864049"/>
                <a:gd name="connsiteY0" fmla="*/ 2895 h 194576"/>
                <a:gd name="connsiteX1" fmla="*/ 226926 w 864049"/>
                <a:gd name="connsiteY1" fmla="*/ 17711 h 194576"/>
                <a:gd name="connsiteX2" fmla="*/ 214226 w 864049"/>
                <a:gd name="connsiteY2" fmla="*/ 34645 h 194576"/>
                <a:gd name="connsiteX3" fmla="*/ 360276 w 864049"/>
                <a:gd name="connsiteY3" fmla="*/ 55811 h 194576"/>
                <a:gd name="connsiteX4" fmla="*/ 288309 w 864049"/>
                <a:gd name="connsiteY4" fmla="*/ 81211 h 194576"/>
                <a:gd name="connsiteX5" fmla="*/ 436476 w 864049"/>
                <a:gd name="connsiteY5" fmla="*/ 81211 h 194576"/>
                <a:gd name="connsiteX6" fmla="*/ 358159 w 864049"/>
                <a:gd name="connsiteY6" fmla="*/ 76978 h 194576"/>
                <a:gd name="connsiteX7" fmla="*/ 476693 w 864049"/>
                <a:gd name="connsiteY7" fmla="*/ 53695 h 194576"/>
                <a:gd name="connsiteX8" fmla="*/ 622743 w 864049"/>
                <a:gd name="connsiteY8" fmla="*/ 91795 h 194576"/>
                <a:gd name="connsiteX9" fmla="*/ 607926 w 864049"/>
                <a:gd name="connsiteY9" fmla="*/ 85445 h 194576"/>
                <a:gd name="connsiteX10" fmla="*/ 864043 w 864049"/>
                <a:gd name="connsiteY10" fmla="*/ 132011 h 194576"/>
                <a:gd name="connsiteX11" fmla="*/ 616393 w 864049"/>
                <a:gd name="connsiteY11" fmla="*/ 142595 h 194576"/>
                <a:gd name="connsiteX12" fmla="*/ 825943 w 864049"/>
                <a:gd name="connsiteY12" fmla="*/ 148945 h 194576"/>
                <a:gd name="connsiteX13" fmla="*/ 476693 w 864049"/>
                <a:gd name="connsiteY13" fmla="*/ 191278 h 194576"/>
                <a:gd name="connsiteX14" fmla="*/ 656609 w 864049"/>
                <a:gd name="connsiteY14" fmla="*/ 191278 h 194576"/>
                <a:gd name="connsiteX15" fmla="*/ 413193 w 864049"/>
                <a:gd name="connsiteY15" fmla="*/ 187045 h 194576"/>
                <a:gd name="connsiteX16" fmla="*/ 133793 w 864049"/>
                <a:gd name="connsiteY16" fmla="*/ 106611 h 194576"/>
                <a:gd name="connsiteX17" fmla="*/ 298893 w 864049"/>
                <a:gd name="connsiteY17" fmla="*/ 132011 h 194576"/>
                <a:gd name="connsiteX18" fmla="*/ 169776 w 864049"/>
                <a:gd name="connsiteY18" fmla="*/ 102378 h 194576"/>
                <a:gd name="connsiteX19" fmla="*/ 51243 w 864049"/>
                <a:gd name="connsiteY19" fmla="*/ 57928 h 194576"/>
                <a:gd name="connsiteX20" fmla="*/ 165543 w 864049"/>
                <a:gd name="connsiteY20" fmla="*/ 79095 h 194576"/>
                <a:gd name="connsiteX21" fmla="*/ 443 w 864049"/>
                <a:gd name="connsiteY21" fmla="*/ 2895 h 19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049" h="194576">
                  <a:moveTo>
                    <a:pt x="443" y="2895"/>
                  </a:moveTo>
                  <a:cubicBezTo>
                    <a:pt x="10673" y="-7336"/>
                    <a:pt x="191296" y="12419"/>
                    <a:pt x="226926" y="17711"/>
                  </a:cubicBezTo>
                  <a:cubicBezTo>
                    <a:pt x="262556" y="23003"/>
                    <a:pt x="192001" y="28295"/>
                    <a:pt x="214226" y="34645"/>
                  </a:cubicBezTo>
                  <a:cubicBezTo>
                    <a:pt x="236451" y="40995"/>
                    <a:pt x="347929" y="48050"/>
                    <a:pt x="360276" y="55811"/>
                  </a:cubicBezTo>
                  <a:cubicBezTo>
                    <a:pt x="372623" y="63572"/>
                    <a:pt x="275609" y="76978"/>
                    <a:pt x="288309" y="81211"/>
                  </a:cubicBezTo>
                  <a:cubicBezTo>
                    <a:pt x="301009" y="85444"/>
                    <a:pt x="424834" y="81917"/>
                    <a:pt x="436476" y="81211"/>
                  </a:cubicBezTo>
                  <a:cubicBezTo>
                    <a:pt x="448118" y="80506"/>
                    <a:pt x="351456" y="81564"/>
                    <a:pt x="358159" y="76978"/>
                  </a:cubicBezTo>
                  <a:cubicBezTo>
                    <a:pt x="364862" y="72392"/>
                    <a:pt x="432596" y="51226"/>
                    <a:pt x="476693" y="53695"/>
                  </a:cubicBezTo>
                  <a:cubicBezTo>
                    <a:pt x="520790" y="56165"/>
                    <a:pt x="600871" y="86503"/>
                    <a:pt x="622743" y="91795"/>
                  </a:cubicBezTo>
                  <a:cubicBezTo>
                    <a:pt x="644615" y="97087"/>
                    <a:pt x="567710" y="78742"/>
                    <a:pt x="607926" y="85445"/>
                  </a:cubicBezTo>
                  <a:cubicBezTo>
                    <a:pt x="648142" y="92148"/>
                    <a:pt x="862632" y="122486"/>
                    <a:pt x="864043" y="132011"/>
                  </a:cubicBezTo>
                  <a:cubicBezTo>
                    <a:pt x="865454" y="141536"/>
                    <a:pt x="622743" y="139773"/>
                    <a:pt x="616393" y="142595"/>
                  </a:cubicBezTo>
                  <a:cubicBezTo>
                    <a:pt x="610043" y="145417"/>
                    <a:pt x="849226" y="140831"/>
                    <a:pt x="825943" y="148945"/>
                  </a:cubicBezTo>
                  <a:cubicBezTo>
                    <a:pt x="802660" y="157059"/>
                    <a:pt x="504915" y="184223"/>
                    <a:pt x="476693" y="191278"/>
                  </a:cubicBezTo>
                  <a:cubicBezTo>
                    <a:pt x="448471" y="198333"/>
                    <a:pt x="667192" y="191983"/>
                    <a:pt x="656609" y="191278"/>
                  </a:cubicBezTo>
                  <a:cubicBezTo>
                    <a:pt x="646026" y="190573"/>
                    <a:pt x="500329" y="201156"/>
                    <a:pt x="413193" y="187045"/>
                  </a:cubicBezTo>
                  <a:cubicBezTo>
                    <a:pt x="326057" y="172934"/>
                    <a:pt x="152843" y="115783"/>
                    <a:pt x="133793" y="106611"/>
                  </a:cubicBezTo>
                  <a:cubicBezTo>
                    <a:pt x="114743" y="97439"/>
                    <a:pt x="292896" y="132716"/>
                    <a:pt x="298893" y="132011"/>
                  </a:cubicBezTo>
                  <a:cubicBezTo>
                    <a:pt x="304890" y="131306"/>
                    <a:pt x="211051" y="114725"/>
                    <a:pt x="169776" y="102378"/>
                  </a:cubicBezTo>
                  <a:cubicBezTo>
                    <a:pt x="128501" y="90031"/>
                    <a:pt x="51948" y="61808"/>
                    <a:pt x="51243" y="57928"/>
                  </a:cubicBezTo>
                  <a:cubicBezTo>
                    <a:pt x="50538" y="54048"/>
                    <a:pt x="170835" y="88620"/>
                    <a:pt x="165543" y="79095"/>
                  </a:cubicBezTo>
                  <a:cubicBezTo>
                    <a:pt x="160251" y="69570"/>
                    <a:pt x="-9787" y="13126"/>
                    <a:pt x="443" y="2895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9DBE69DE-D748-4FB7-918B-9806453033F9}"/>
                </a:ext>
              </a:extLst>
            </p:cNvPr>
            <p:cNvSpPr/>
            <p:nvPr/>
          </p:nvSpPr>
          <p:spPr>
            <a:xfrm>
              <a:off x="3419418" y="4893525"/>
              <a:ext cx="957595" cy="433380"/>
            </a:xfrm>
            <a:custGeom>
              <a:avLst/>
              <a:gdLst>
                <a:gd name="connsiteX0" fmla="*/ 111182 w 957595"/>
                <a:gd name="connsiteY0" fmla="*/ 103925 h 433380"/>
                <a:gd name="connsiteX1" fmla="*/ 442970 w 957595"/>
                <a:gd name="connsiteY1" fmla="*/ 235688 h 433380"/>
                <a:gd name="connsiteX2" fmla="*/ 296920 w 957595"/>
                <a:gd name="connsiteY2" fmla="*/ 216638 h 433380"/>
                <a:gd name="connsiteX3" fmla="*/ 669982 w 957595"/>
                <a:gd name="connsiteY3" fmla="*/ 165838 h 433380"/>
                <a:gd name="connsiteX4" fmla="*/ 515995 w 957595"/>
                <a:gd name="connsiteY4" fmla="*/ 196000 h 433380"/>
                <a:gd name="connsiteX5" fmla="*/ 955732 w 957595"/>
                <a:gd name="connsiteY5" fmla="*/ 186475 h 433380"/>
                <a:gd name="connsiteX6" fmla="*/ 682682 w 957595"/>
                <a:gd name="connsiteY6" fmla="*/ 278550 h 433380"/>
                <a:gd name="connsiteX7" fmla="*/ 901757 w 957595"/>
                <a:gd name="connsiteY7" fmla="*/ 248388 h 433380"/>
                <a:gd name="connsiteX8" fmla="*/ 757295 w 957595"/>
                <a:gd name="connsiteY8" fmla="*/ 300775 h 433380"/>
                <a:gd name="connsiteX9" fmla="*/ 539807 w 957595"/>
                <a:gd name="connsiteY9" fmla="*/ 394438 h 433380"/>
                <a:gd name="connsiteX10" fmla="*/ 519170 w 957595"/>
                <a:gd name="connsiteY10" fmla="*/ 421425 h 433380"/>
                <a:gd name="connsiteX11" fmla="*/ 766820 w 957595"/>
                <a:gd name="connsiteY11" fmla="*/ 375388 h 433380"/>
                <a:gd name="connsiteX12" fmla="*/ 390582 w 957595"/>
                <a:gd name="connsiteY12" fmla="*/ 430950 h 433380"/>
                <a:gd name="connsiteX13" fmla="*/ 292157 w 957595"/>
                <a:gd name="connsiteY13" fmla="*/ 415075 h 433380"/>
                <a:gd name="connsiteX14" fmla="*/ 214370 w 957595"/>
                <a:gd name="connsiteY14" fmla="*/ 340463 h 433380"/>
                <a:gd name="connsiteX15" fmla="*/ 220720 w 957595"/>
                <a:gd name="connsiteY15" fmla="*/ 332525 h 433380"/>
                <a:gd name="connsiteX16" fmla="*/ 68320 w 957595"/>
                <a:gd name="connsiteY16" fmla="*/ 159488 h 433380"/>
                <a:gd name="connsiteX17" fmla="*/ 268345 w 957595"/>
                <a:gd name="connsiteY17" fmla="*/ 330938 h 433380"/>
                <a:gd name="connsiteX18" fmla="*/ 200082 w 957595"/>
                <a:gd name="connsiteY18" fmla="*/ 251563 h 433380"/>
                <a:gd name="connsiteX19" fmla="*/ 3232 w 957595"/>
                <a:gd name="connsiteY19" fmla="*/ 3913 h 433380"/>
                <a:gd name="connsiteX20" fmla="*/ 111182 w 957595"/>
                <a:gd name="connsiteY20" fmla="*/ 103925 h 43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7595" h="433380">
                  <a:moveTo>
                    <a:pt x="111182" y="103925"/>
                  </a:moveTo>
                  <a:cubicBezTo>
                    <a:pt x="184472" y="142554"/>
                    <a:pt x="412014" y="216903"/>
                    <a:pt x="442970" y="235688"/>
                  </a:cubicBezTo>
                  <a:cubicBezTo>
                    <a:pt x="473926" y="254473"/>
                    <a:pt x="259085" y="228280"/>
                    <a:pt x="296920" y="216638"/>
                  </a:cubicBezTo>
                  <a:cubicBezTo>
                    <a:pt x="334755" y="204996"/>
                    <a:pt x="633469" y="169278"/>
                    <a:pt x="669982" y="165838"/>
                  </a:cubicBezTo>
                  <a:cubicBezTo>
                    <a:pt x="706495" y="162398"/>
                    <a:pt x="468370" y="192561"/>
                    <a:pt x="515995" y="196000"/>
                  </a:cubicBezTo>
                  <a:cubicBezTo>
                    <a:pt x="563620" y="199439"/>
                    <a:pt x="927951" y="172717"/>
                    <a:pt x="955732" y="186475"/>
                  </a:cubicBezTo>
                  <a:cubicBezTo>
                    <a:pt x="983513" y="200233"/>
                    <a:pt x="691678" y="268231"/>
                    <a:pt x="682682" y="278550"/>
                  </a:cubicBezTo>
                  <a:cubicBezTo>
                    <a:pt x="673686" y="288869"/>
                    <a:pt x="889322" y="244684"/>
                    <a:pt x="901757" y="248388"/>
                  </a:cubicBezTo>
                  <a:cubicBezTo>
                    <a:pt x="914192" y="252092"/>
                    <a:pt x="817620" y="276433"/>
                    <a:pt x="757295" y="300775"/>
                  </a:cubicBezTo>
                  <a:cubicBezTo>
                    <a:pt x="696970" y="325117"/>
                    <a:pt x="579495" y="374330"/>
                    <a:pt x="539807" y="394438"/>
                  </a:cubicBezTo>
                  <a:cubicBezTo>
                    <a:pt x="500119" y="414546"/>
                    <a:pt x="481335" y="424600"/>
                    <a:pt x="519170" y="421425"/>
                  </a:cubicBezTo>
                  <a:cubicBezTo>
                    <a:pt x="557005" y="418250"/>
                    <a:pt x="788251" y="373800"/>
                    <a:pt x="766820" y="375388"/>
                  </a:cubicBezTo>
                  <a:cubicBezTo>
                    <a:pt x="745389" y="376976"/>
                    <a:pt x="469692" y="424336"/>
                    <a:pt x="390582" y="430950"/>
                  </a:cubicBezTo>
                  <a:cubicBezTo>
                    <a:pt x="311472" y="437564"/>
                    <a:pt x="321525" y="430156"/>
                    <a:pt x="292157" y="415075"/>
                  </a:cubicBezTo>
                  <a:cubicBezTo>
                    <a:pt x="262789" y="399994"/>
                    <a:pt x="226276" y="354221"/>
                    <a:pt x="214370" y="340463"/>
                  </a:cubicBezTo>
                  <a:cubicBezTo>
                    <a:pt x="202464" y="326705"/>
                    <a:pt x="245062" y="362688"/>
                    <a:pt x="220720" y="332525"/>
                  </a:cubicBezTo>
                  <a:cubicBezTo>
                    <a:pt x="196378" y="302363"/>
                    <a:pt x="60383" y="159752"/>
                    <a:pt x="68320" y="159488"/>
                  </a:cubicBezTo>
                  <a:cubicBezTo>
                    <a:pt x="76257" y="159224"/>
                    <a:pt x="246385" y="315592"/>
                    <a:pt x="268345" y="330938"/>
                  </a:cubicBezTo>
                  <a:cubicBezTo>
                    <a:pt x="290305" y="346284"/>
                    <a:pt x="244267" y="306067"/>
                    <a:pt x="200082" y="251563"/>
                  </a:cubicBezTo>
                  <a:cubicBezTo>
                    <a:pt x="155897" y="197059"/>
                    <a:pt x="20165" y="26932"/>
                    <a:pt x="3232" y="3913"/>
                  </a:cubicBezTo>
                  <a:cubicBezTo>
                    <a:pt x="-13701" y="-19106"/>
                    <a:pt x="37892" y="65296"/>
                    <a:pt x="111182" y="103925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82FF6261-BBF5-4CB4-9669-29DB65E84D97}"/>
                </a:ext>
              </a:extLst>
            </p:cNvPr>
            <p:cNvSpPr/>
            <p:nvPr/>
          </p:nvSpPr>
          <p:spPr>
            <a:xfrm>
              <a:off x="3651229" y="5003422"/>
              <a:ext cx="395406" cy="50258"/>
            </a:xfrm>
            <a:custGeom>
              <a:avLst/>
              <a:gdLst>
                <a:gd name="connsiteX0" fmla="*/ 1609 w 395406"/>
                <a:gd name="connsiteY0" fmla="*/ 378 h 50258"/>
                <a:gd name="connsiteX1" fmla="*/ 276246 w 395406"/>
                <a:gd name="connsiteY1" fmla="*/ 25778 h 50258"/>
                <a:gd name="connsiteX2" fmla="*/ 244496 w 395406"/>
                <a:gd name="connsiteY2" fmla="*/ 27366 h 50258"/>
                <a:gd name="connsiteX3" fmla="*/ 395309 w 395406"/>
                <a:gd name="connsiteY3" fmla="*/ 30541 h 50258"/>
                <a:gd name="connsiteX4" fmla="*/ 219096 w 395406"/>
                <a:gd name="connsiteY4" fmla="*/ 41653 h 50258"/>
                <a:gd name="connsiteX5" fmla="*/ 390546 w 395406"/>
                <a:gd name="connsiteY5" fmla="*/ 48003 h 50258"/>
                <a:gd name="connsiteX6" fmla="*/ 171471 w 395406"/>
                <a:gd name="connsiteY6" fmla="*/ 48003 h 50258"/>
                <a:gd name="connsiteX7" fmla="*/ 1609 w 395406"/>
                <a:gd name="connsiteY7" fmla="*/ 378 h 5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406" h="50258">
                  <a:moveTo>
                    <a:pt x="1609" y="378"/>
                  </a:moveTo>
                  <a:cubicBezTo>
                    <a:pt x="19071" y="-3326"/>
                    <a:pt x="235765" y="21280"/>
                    <a:pt x="276246" y="25778"/>
                  </a:cubicBezTo>
                  <a:cubicBezTo>
                    <a:pt x="316727" y="30276"/>
                    <a:pt x="224652" y="26572"/>
                    <a:pt x="244496" y="27366"/>
                  </a:cubicBezTo>
                  <a:cubicBezTo>
                    <a:pt x="264340" y="28160"/>
                    <a:pt x="399542" y="28160"/>
                    <a:pt x="395309" y="30541"/>
                  </a:cubicBezTo>
                  <a:cubicBezTo>
                    <a:pt x="391076" y="32922"/>
                    <a:pt x="219890" y="38743"/>
                    <a:pt x="219096" y="41653"/>
                  </a:cubicBezTo>
                  <a:cubicBezTo>
                    <a:pt x="218302" y="44563"/>
                    <a:pt x="398483" y="46945"/>
                    <a:pt x="390546" y="48003"/>
                  </a:cubicBezTo>
                  <a:cubicBezTo>
                    <a:pt x="382609" y="49061"/>
                    <a:pt x="229679" y="52501"/>
                    <a:pt x="171471" y="48003"/>
                  </a:cubicBezTo>
                  <a:cubicBezTo>
                    <a:pt x="113263" y="43505"/>
                    <a:pt x="-15853" y="4082"/>
                    <a:pt x="1609" y="3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B1C3F514-39F2-48E6-B6D9-D6E81FF0CB1E}"/>
                </a:ext>
              </a:extLst>
            </p:cNvPr>
            <p:cNvSpPr/>
            <p:nvPr/>
          </p:nvSpPr>
          <p:spPr>
            <a:xfrm>
              <a:off x="3635175" y="5119504"/>
              <a:ext cx="446538" cy="178121"/>
            </a:xfrm>
            <a:custGeom>
              <a:avLst/>
              <a:gdLst>
                <a:gd name="connsiteX0" fmla="*/ 200 w 446538"/>
                <a:gd name="connsiteY0" fmla="*/ 184 h 178121"/>
                <a:gd name="connsiteX1" fmla="*/ 251025 w 446538"/>
                <a:gd name="connsiteY1" fmla="*/ 50984 h 178121"/>
                <a:gd name="connsiteX2" fmla="*/ 198638 w 446538"/>
                <a:gd name="connsiteY2" fmla="*/ 50984 h 178121"/>
                <a:gd name="connsiteX3" fmla="*/ 301825 w 446538"/>
                <a:gd name="connsiteY3" fmla="*/ 50984 h 178121"/>
                <a:gd name="connsiteX4" fmla="*/ 276425 w 446538"/>
                <a:gd name="connsiteY4" fmla="*/ 66859 h 178121"/>
                <a:gd name="connsiteX5" fmla="*/ 395488 w 446538"/>
                <a:gd name="connsiteY5" fmla="*/ 71621 h 178121"/>
                <a:gd name="connsiteX6" fmla="*/ 419300 w 446538"/>
                <a:gd name="connsiteY6" fmla="*/ 82734 h 178121"/>
                <a:gd name="connsiteX7" fmla="*/ 209750 w 446538"/>
                <a:gd name="connsiteY7" fmla="*/ 177984 h 178121"/>
                <a:gd name="connsiteX8" fmla="*/ 446288 w 446538"/>
                <a:gd name="connsiteY8" fmla="*/ 103371 h 178121"/>
                <a:gd name="connsiteX9" fmla="*/ 255788 w 446538"/>
                <a:gd name="connsiteY9" fmla="*/ 82734 h 178121"/>
                <a:gd name="connsiteX10" fmla="*/ 282775 w 446538"/>
                <a:gd name="connsiteY10" fmla="*/ 79559 h 178121"/>
                <a:gd name="connsiteX11" fmla="*/ 209750 w 446538"/>
                <a:gd name="connsiteY11" fmla="*/ 71621 h 178121"/>
                <a:gd name="connsiteX12" fmla="*/ 200 w 446538"/>
                <a:gd name="connsiteY12" fmla="*/ 184 h 17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6538" h="178121">
                  <a:moveTo>
                    <a:pt x="200" y="184"/>
                  </a:moveTo>
                  <a:cubicBezTo>
                    <a:pt x="7079" y="-3255"/>
                    <a:pt x="217952" y="42517"/>
                    <a:pt x="251025" y="50984"/>
                  </a:cubicBezTo>
                  <a:cubicBezTo>
                    <a:pt x="284098" y="59451"/>
                    <a:pt x="198638" y="50984"/>
                    <a:pt x="198638" y="50984"/>
                  </a:cubicBezTo>
                  <a:cubicBezTo>
                    <a:pt x="207105" y="50984"/>
                    <a:pt x="288861" y="48338"/>
                    <a:pt x="301825" y="50984"/>
                  </a:cubicBezTo>
                  <a:cubicBezTo>
                    <a:pt x="314790" y="53630"/>
                    <a:pt x="260815" y="63420"/>
                    <a:pt x="276425" y="66859"/>
                  </a:cubicBezTo>
                  <a:cubicBezTo>
                    <a:pt x="292035" y="70298"/>
                    <a:pt x="371676" y="68975"/>
                    <a:pt x="395488" y="71621"/>
                  </a:cubicBezTo>
                  <a:cubicBezTo>
                    <a:pt x="419300" y="74267"/>
                    <a:pt x="450256" y="65007"/>
                    <a:pt x="419300" y="82734"/>
                  </a:cubicBezTo>
                  <a:cubicBezTo>
                    <a:pt x="388344" y="100461"/>
                    <a:pt x="205252" y="174545"/>
                    <a:pt x="209750" y="177984"/>
                  </a:cubicBezTo>
                  <a:cubicBezTo>
                    <a:pt x="214248" y="181423"/>
                    <a:pt x="438615" y="119246"/>
                    <a:pt x="446288" y="103371"/>
                  </a:cubicBezTo>
                  <a:cubicBezTo>
                    <a:pt x="453961" y="87496"/>
                    <a:pt x="283040" y="86703"/>
                    <a:pt x="255788" y="82734"/>
                  </a:cubicBezTo>
                  <a:cubicBezTo>
                    <a:pt x="228536" y="78765"/>
                    <a:pt x="290448" y="81411"/>
                    <a:pt x="282775" y="79559"/>
                  </a:cubicBezTo>
                  <a:cubicBezTo>
                    <a:pt x="275102" y="77707"/>
                    <a:pt x="254200" y="82998"/>
                    <a:pt x="209750" y="71621"/>
                  </a:cubicBezTo>
                  <a:cubicBezTo>
                    <a:pt x="165300" y="60244"/>
                    <a:pt x="-6679" y="3623"/>
                    <a:pt x="200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7850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壇蜜さんの「オーシャンズに載っている方はかわいい♡」発言、そして休日のお気に入り | OCEANS オーシャンズ｜男の日常を楽しくする情報発信局" hidden="1">
            <a:extLst>
              <a:ext uri="{FF2B5EF4-FFF2-40B4-BE49-F238E27FC236}">
                <a16:creationId xmlns:a16="http://schemas.microsoft.com/office/drawing/2014/main" id="{80829794-F589-43F0-BF42-A79568203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6344"/>
            <a:ext cx="9601200" cy="1127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4ACAFF7B-116F-4E6C-8ACC-6E551FDFE5E7}"/>
              </a:ext>
            </a:extLst>
          </p:cNvPr>
          <p:cNvSpPr/>
          <p:nvPr/>
        </p:nvSpPr>
        <p:spPr>
          <a:xfrm>
            <a:off x="4071886" y="3655893"/>
            <a:ext cx="589045" cy="192359"/>
          </a:xfrm>
          <a:custGeom>
            <a:avLst/>
            <a:gdLst>
              <a:gd name="connsiteX0" fmla="*/ 52 w 589045"/>
              <a:gd name="connsiteY0" fmla="*/ 192207 h 192359"/>
              <a:gd name="connsiteX1" fmla="*/ 136577 w 589045"/>
              <a:gd name="connsiteY1" fmla="*/ 103307 h 192359"/>
              <a:gd name="connsiteX2" fmla="*/ 96889 w 589045"/>
              <a:gd name="connsiteY2" fmla="*/ 84257 h 192359"/>
              <a:gd name="connsiteX3" fmla="*/ 61964 w 589045"/>
              <a:gd name="connsiteY3" fmla="*/ 69970 h 192359"/>
              <a:gd name="connsiteX4" fmla="*/ 161977 w 589045"/>
              <a:gd name="connsiteY4" fmla="*/ 77907 h 192359"/>
              <a:gd name="connsiteX5" fmla="*/ 181027 w 589045"/>
              <a:gd name="connsiteY5" fmla="*/ 63620 h 192359"/>
              <a:gd name="connsiteX6" fmla="*/ 141339 w 589045"/>
              <a:gd name="connsiteY6" fmla="*/ 42982 h 192359"/>
              <a:gd name="connsiteX7" fmla="*/ 204839 w 589045"/>
              <a:gd name="connsiteY7" fmla="*/ 39807 h 192359"/>
              <a:gd name="connsiteX8" fmla="*/ 160389 w 589045"/>
              <a:gd name="connsiteY8" fmla="*/ 120 h 192359"/>
              <a:gd name="connsiteX9" fmla="*/ 231827 w 589045"/>
              <a:gd name="connsiteY9" fmla="*/ 27107 h 192359"/>
              <a:gd name="connsiteX10" fmla="*/ 236589 w 589045"/>
              <a:gd name="connsiteY10" fmla="*/ 15995 h 192359"/>
              <a:gd name="connsiteX11" fmla="*/ 301677 w 589045"/>
              <a:gd name="connsiteY11" fmla="*/ 23932 h 192359"/>
              <a:gd name="connsiteX12" fmla="*/ 306439 w 589045"/>
              <a:gd name="connsiteY12" fmla="*/ 3295 h 192359"/>
              <a:gd name="connsiteX13" fmla="*/ 384227 w 589045"/>
              <a:gd name="connsiteY13" fmla="*/ 15995 h 192359"/>
              <a:gd name="connsiteX14" fmla="*/ 425502 w 589045"/>
              <a:gd name="connsiteY14" fmla="*/ 6470 h 192359"/>
              <a:gd name="connsiteX15" fmla="*/ 400102 w 589045"/>
              <a:gd name="connsiteY15" fmla="*/ 23932 h 192359"/>
              <a:gd name="connsiteX16" fmla="*/ 462014 w 589045"/>
              <a:gd name="connsiteY16" fmla="*/ 15995 h 192359"/>
              <a:gd name="connsiteX17" fmla="*/ 454077 w 589045"/>
              <a:gd name="connsiteY17" fmla="*/ 33457 h 192359"/>
              <a:gd name="connsiteX18" fmla="*/ 522339 w 589045"/>
              <a:gd name="connsiteY18" fmla="*/ 62032 h 192359"/>
              <a:gd name="connsiteX19" fmla="*/ 589014 w 589045"/>
              <a:gd name="connsiteY19" fmla="*/ 71557 h 192359"/>
              <a:gd name="connsiteX20" fmla="*/ 531864 w 589045"/>
              <a:gd name="connsiteY20" fmla="*/ 74732 h 192359"/>
              <a:gd name="connsiteX21" fmla="*/ 536627 w 589045"/>
              <a:gd name="connsiteY21" fmla="*/ 84257 h 192359"/>
              <a:gd name="connsiteX22" fmla="*/ 584252 w 589045"/>
              <a:gd name="connsiteY22" fmla="*/ 176332 h 192359"/>
              <a:gd name="connsiteX23" fmla="*/ 538214 w 589045"/>
              <a:gd name="connsiteY23" fmla="*/ 120770 h 192359"/>
              <a:gd name="connsiteX24" fmla="*/ 455664 w 589045"/>
              <a:gd name="connsiteY24" fmla="*/ 68382 h 192359"/>
              <a:gd name="connsiteX25" fmla="*/ 368352 w 589045"/>
              <a:gd name="connsiteY25" fmla="*/ 46157 h 192359"/>
              <a:gd name="connsiteX26" fmla="*/ 276277 w 589045"/>
              <a:gd name="connsiteY26" fmla="*/ 46157 h 192359"/>
              <a:gd name="connsiteX27" fmla="*/ 158802 w 589045"/>
              <a:gd name="connsiteY27" fmla="*/ 63620 h 192359"/>
              <a:gd name="connsiteX28" fmla="*/ 120702 w 589045"/>
              <a:gd name="connsiteY28" fmla="*/ 79495 h 192359"/>
              <a:gd name="connsiteX29" fmla="*/ 52 w 589045"/>
              <a:gd name="connsiteY29" fmla="*/ 192207 h 19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9045" h="192359">
                <a:moveTo>
                  <a:pt x="52" y="192207"/>
                </a:moveTo>
                <a:cubicBezTo>
                  <a:pt x="2698" y="196176"/>
                  <a:pt x="120438" y="121299"/>
                  <a:pt x="136577" y="103307"/>
                </a:cubicBezTo>
                <a:cubicBezTo>
                  <a:pt x="152717" y="85315"/>
                  <a:pt x="109324" y="89813"/>
                  <a:pt x="96889" y="84257"/>
                </a:cubicBezTo>
                <a:cubicBezTo>
                  <a:pt x="84454" y="78701"/>
                  <a:pt x="51116" y="71028"/>
                  <a:pt x="61964" y="69970"/>
                </a:cubicBezTo>
                <a:cubicBezTo>
                  <a:pt x="72812" y="68912"/>
                  <a:pt x="142133" y="78965"/>
                  <a:pt x="161977" y="77907"/>
                </a:cubicBezTo>
                <a:cubicBezTo>
                  <a:pt x="181821" y="76849"/>
                  <a:pt x="184467" y="69441"/>
                  <a:pt x="181027" y="63620"/>
                </a:cubicBezTo>
                <a:cubicBezTo>
                  <a:pt x="177587" y="57799"/>
                  <a:pt x="137370" y="46951"/>
                  <a:pt x="141339" y="42982"/>
                </a:cubicBezTo>
                <a:cubicBezTo>
                  <a:pt x="145308" y="39013"/>
                  <a:pt x="201664" y="46951"/>
                  <a:pt x="204839" y="39807"/>
                </a:cubicBezTo>
                <a:cubicBezTo>
                  <a:pt x="208014" y="32663"/>
                  <a:pt x="155891" y="2237"/>
                  <a:pt x="160389" y="120"/>
                </a:cubicBezTo>
                <a:cubicBezTo>
                  <a:pt x="164887" y="-1997"/>
                  <a:pt x="219127" y="24461"/>
                  <a:pt x="231827" y="27107"/>
                </a:cubicBezTo>
                <a:cubicBezTo>
                  <a:pt x="244527" y="29753"/>
                  <a:pt x="224947" y="16524"/>
                  <a:pt x="236589" y="15995"/>
                </a:cubicBezTo>
                <a:cubicBezTo>
                  <a:pt x="248231" y="15466"/>
                  <a:pt x="290035" y="26049"/>
                  <a:pt x="301677" y="23932"/>
                </a:cubicBezTo>
                <a:cubicBezTo>
                  <a:pt x="313319" y="21815"/>
                  <a:pt x="292681" y="4618"/>
                  <a:pt x="306439" y="3295"/>
                </a:cubicBezTo>
                <a:cubicBezTo>
                  <a:pt x="320197" y="1972"/>
                  <a:pt x="364383" y="15466"/>
                  <a:pt x="384227" y="15995"/>
                </a:cubicBezTo>
                <a:cubicBezTo>
                  <a:pt x="404071" y="16524"/>
                  <a:pt x="422856" y="5147"/>
                  <a:pt x="425502" y="6470"/>
                </a:cubicBezTo>
                <a:cubicBezTo>
                  <a:pt x="428148" y="7793"/>
                  <a:pt x="394017" y="22345"/>
                  <a:pt x="400102" y="23932"/>
                </a:cubicBezTo>
                <a:cubicBezTo>
                  <a:pt x="406187" y="25519"/>
                  <a:pt x="453018" y="14408"/>
                  <a:pt x="462014" y="15995"/>
                </a:cubicBezTo>
                <a:cubicBezTo>
                  <a:pt x="471010" y="17582"/>
                  <a:pt x="444023" y="25784"/>
                  <a:pt x="454077" y="33457"/>
                </a:cubicBezTo>
                <a:cubicBezTo>
                  <a:pt x="464131" y="41130"/>
                  <a:pt x="499850" y="55682"/>
                  <a:pt x="522339" y="62032"/>
                </a:cubicBezTo>
                <a:cubicBezTo>
                  <a:pt x="544828" y="68382"/>
                  <a:pt x="587426" y="69440"/>
                  <a:pt x="589014" y="71557"/>
                </a:cubicBezTo>
                <a:cubicBezTo>
                  <a:pt x="590602" y="73674"/>
                  <a:pt x="531864" y="74732"/>
                  <a:pt x="531864" y="74732"/>
                </a:cubicBezTo>
                <a:cubicBezTo>
                  <a:pt x="523133" y="76849"/>
                  <a:pt x="527896" y="67324"/>
                  <a:pt x="536627" y="84257"/>
                </a:cubicBezTo>
                <a:cubicBezTo>
                  <a:pt x="545358" y="101190"/>
                  <a:pt x="583988" y="170247"/>
                  <a:pt x="584252" y="176332"/>
                </a:cubicBezTo>
                <a:cubicBezTo>
                  <a:pt x="584516" y="182417"/>
                  <a:pt x="559645" y="138762"/>
                  <a:pt x="538214" y="120770"/>
                </a:cubicBezTo>
                <a:cubicBezTo>
                  <a:pt x="516783" y="102778"/>
                  <a:pt x="483974" y="80817"/>
                  <a:pt x="455664" y="68382"/>
                </a:cubicBezTo>
                <a:cubicBezTo>
                  <a:pt x="427354" y="55947"/>
                  <a:pt x="398250" y="49861"/>
                  <a:pt x="368352" y="46157"/>
                </a:cubicBezTo>
                <a:cubicBezTo>
                  <a:pt x="338454" y="42453"/>
                  <a:pt x="311202" y="43246"/>
                  <a:pt x="276277" y="46157"/>
                </a:cubicBezTo>
                <a:cubicBezTo>
                  <a:pt x="241352" y="49067"/>
                  <a:pt x="184731" y="58064"/>
                  <a:pt x="158802" y="63620"/>
                </a:cubicBezTo>
                <a:cubicBezTo>
                  <a:pt x="132873" y="69176"/>
                  <a:pt x="145573" y="62033"/>
                  <a:pt x="120702" y="79495"/>
                </a:cubicBezTo>
                <a:cubicBezTo>
                  <a:pt x="95831" y="96957"/>
                  <a:pt x="-2594" y="188238"/>
                  <a:pt x="52" y="192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EDA7A27-5AD1-4F56-B609-00E8C8B84ECF}"/>
              </a:ext>
            </a:extLst>
          </p:cNvPr>
          <p:cNvSpPr/>
          <p:nvPr/>
        </p:nvSpPr>
        <p:spPr>
          <a:xfrm>
            <a:off x="4061486" y="3829045"/>
            <a:ext cx="461652" cy="123867"/>
          </a:xfrm>
          <a:custGeom>
            <a:avLst/>
            <a:gdLst>
              <a:gd name="connsiteX0" fmla="*/ 927 w 461652"/>
              <a:gd name="connsiteY0" fmla="*/ 17468 h 123867"/>
              <a:gd name="connsiteX1" fmla="*/ 129514 w 461652"/>
              <a:gd name="connsiteY1" fmla="*/ 55568 h 123867"/>
              <a:gd name="connsiteX2" fmla="*/ 81889 w 461652"/>
              <a:gd name="connsiteY2" fmla="*/ 5 h 123867"/>
              <a:gd name="connsiteX3" fmla="*/ 145389 w 461652"/>
              <a:gd name="connsiteY3" fmla="*/ 52393 h 123867"/>
              <a:gd name="connsiteX4" fmla="*/ 231114 w 461652"/>
              <a:gd name="connsiteY4" fmla="*/ 74618 h 123867"/>
              <a:gd name="connsiteX5" fmla="*/ 432727 w 461652"/>
              <a:gd name="connsiteY5" fmla="*/ 79380 h 123867"/>
              <a:gd name="connsiteX6" fmla="*/ 437489 w 461652"/>
              <a:gd name="connsiteY6" fmla="*/ 80968 h 123867"/>
              <a:gd name="connsiteX7" fmla="*/ 351764 w 461652"/>
              <a:gd name="connsiteY7" fmla="*/ 87318 h 123867"/>
              <a:gd name="connsiteX8" fmla="*/ 378752 w 461652"/>
              <a:gd name="connsiteY8" fmla="*/ 87318 h 123867"/>
              <a:gd name="connsiteX9" fmla="*/ 461302 w 461652"/>
              <a:gd name="connsiteY9" fmla="*/ 109543 h 123867"/>
              <a:gd name="connsiteX10" fmla="*/ 405739 w 461652"/>
              <a:gd name="connsiteY10" fmla="*/ 85730 h 123867"/>
              <a:gd name="connsiteX11" fmla="*/ 340652 w 461652"/>
              <a:gd name="connsiteY11" fmla="*/ 106368 h 123867"/>
              <a:gd name="connsiteX12" fmla="*/ 313664 w 461652"/>
              <a:gd name="connsiteY12" fmla="*/ 109543 h 123867"/>
              <a:gd name="connsiteX13" fmla="*/ 273977 w 461652"/>
              <a:gd name="connsiteY13" fmla="*/ 123830 h 123867"/>
              <a:gd name="connsiteX14" fmla="*/ 272389 w 461652"/>
              <a:gd name="connsiteY14" fmla="*/ 104780 h 123867"/>
              <a:gd name="connsiteX15" fmla="*/ 196189 w 461652"/>
              <a:gd name="connsiteY15" fmla="*/ 90493 h 123867"/>
              <a:gd name="connsiteX16" fmla="*/ 77127 w 461652"/>
              <a:gd name="connsiteY16" fmla="*/ 61918 h 123867"/>
              <a:gd name="connsiteX17" fmla="*/ 927 w 461652"/>
              <a:gd name="connsiteY17" fmla="*/ 17468 h 12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1652" h="123867">
                <a:moveTo>
                  <a:pt x="927" y="17468"/>
                </a:moveTo>
                <a:cubicBezTo>
                  <a:pt x="9658" y="16410"/>
                  <a:pt x="116020" y="58478"/>
                  <a:pt x="129514" y="55568"/>
                </a:cubicBezTo>
                <a:cubicBezTo>
                  <a:pt x="143008" y="52658"/>
                  <a:pt x="79243" y="534"/>
                  <a:pt x="81889" y="5"/>
                </a:cubicBezTo>
                <a:cubicBezTo>
                  <a:pt x="84535" y="-524"/>
                  <a:pt x="120518" y="39958"/>
                  <a:pt x="145389" y="52393"/>
                </a:cubicBezTo>
                <a:cubicBezTo>
                  <a:pt x="170260" y="64828"/>
                  <a:pt x="183224" y="70120"/>
                  <a:pt x="231114" y="74618"/>
                </a:cubicBezTo>
                <a:cubicBezTo>
                  <a:pt x="279004" y="79116"/>
                  <a:pt x="398331" y="78322"/>
                  <a:pt x="432727" y="79380"/>
                </a:cubicBezTo>
                <a:cubicBezTo>
                  <a:pt x="467123" y="80438"/>
                  <a:pt x="450983" y="79645"/>
                  <a:pt x="437489" y="80968"/>
                </a:cubicBezTo>
                <a:cubicBezTo>
                  <a:pt x="423995" y="82291"/>
                  <a:pt x="361553" y="86260"/>
                  <a:pt x="351764" y="87318"/>
                </a:cubicBezTo>
                <a:cubicBezTo>
                  <a:pt x="341975" y="88376"/>
                  <a:pt x="360496" y="83614"/>
                  <a:pt x="378752" y="87318"/>
                </a:cubicBezTo>
                <a:cubicBezTo>
                  <a:pt x="397008" y="91022"/>
                  <a:pt x="456804" y="109808"/>
                  <a:pt x="461302" y="109543"/>
                </a:cubicBezTo>
                <a:cubicBezTo>
                  <a:pt x="465800" y="109278"/>
                  <a:pt x="425847" y="86259"/>
                  <a:pt x="405739" y="85730"/>
                </a:cubicBezTo>
                <a:cubicBezTo>
                  <a:pt x="385631" y="85201"/>
                  <a:pt x="355998" y="102399"/>
                  <a:pt x="340652" y="106368"/>
                </a:cubicBezTo>
                <a:cubicBezTo>
                  <a:pt x="325306" y="110337"/>
                  <a:pt x="324777" y="106633"/>
                  <a:pt x="313664" y="109543"/>
                </a:cubicBezTo>
                <a:cubicBezTo>
                  <a:pt x="302551" y="112453"/>
                  <a:pt x="280856" y="124624"/>
                  <a:pt x="273977" y="123830"/>
                </a:cubicBezTo>
                <a:cubicBezTo>
                  <a:pt x="267098" y="123036"/>
                  <a:pt x="285354" y="110336"/>
                  <a:pt x="272389" y="104780"/>
                </a:cubicBezTo>
                <a:cubicBezTo>
                  <a:pt x="259424" y="99224"/>
                  <a:pt x="228733" y="97637"/>
                  <a:pt x="196189" y="90493"/>
                </a:cubicBezTo>
                <a:cubicBezTo>
                  <a:pt x="163645" y="83349"/>
                  <a:pt x="107025" y="67739"/>
                  <a:pt x="77127" y="61918"/>
                </a:cubicBezTo>
                <a:cubicBezTo>
                  <a:pt x="47229" y="56097"/>
                  <a:pt x="-7804" y="18526"/>
                  <a:pt x="927" y="17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CA5A698D-0BDC-4C60-8E87-85BE388AA9B1}"/>
              </a:ext>
            </a:extLst>
          </p:cNvPr>
          <p:cNvSpPr/>
          <p:nvPr/>
        </p:nvSpPr>
        <p:spPr>
          <a:xfrm>
            <a:off x="4478271" y="3690926"/>
            <a:ext cx="213258" cy="146786"/>
          </a:xfrm>
          <a:custGeom>
            <a:avLst/>
            <a:gdLst>
              <a:gd name="connsiteX0" fmla="*/ 1654 w 213258"/>
              <a:gd name="connsiteY0" fmla="*/ 6362 h 146786"/>
              <a:gd name="connsiteX1" fmla="*/ 157229 w 213258"/>
              <a:gd name="connsiteY1" fmla="*/ 117487 h 146786"/>
              <a:gd name="connsiteX2" fmla="*/ 190567 w 213258"/>
              <a:gd name="connsiteY2" fmla="*/ 142887 h 146786"/>
              <a:gd name="connsiteX3" fmla="*/ 212792 w 213258"/>
              <a:gd name="connsiteY3" fmla="*/ 142887 h 146786"/>
              <a:gd name="connsiteX4" fmla="*/ 169929 w 213258"/>
              <a:gd name="connsiteY4" fmla="*/ 106374 h 146786"/>
              <a:gd name="connsiteX5" fmla="*/ 188979 w 213258"/>
              <a:gd name="connsiteY5" fmla="*/ 101612 h 146786"/>
              <a:gd name="connsiteX6" fmla="*/ 152467 w 213258"/>
              <a:gd name="connsiteY6" fmla="*/ 84149 h 146786"/>
              <a:gd name="connsiteX7" fmla="*/ 135004 w 213258"/>
              <a:gd name="connsiteY7" fmla="*/ 50812 h 146786"/>
              <a:gd name="connsiteX8" fmla="*/ 117542 w 213258"/>
              <a:gd name="connsiteY8" fmla="*/ 22237 h 146786"/>
              <a:gd name="connsiteX9" fmla="*/ 115954 w 213258"/>
              <a:gd name="connsiteY9" fmla="*/ 12 h 146786"/>
              <a:gd name="connsiteX10" fmla="*/ 76267 w 213258"/>
              <a:gd name="connsiteY10" fmla="*/ 19062 h 146786"/>
              <a:gd name="connsiteX11" fmla="*/ 1654 w 213258"/>
              <a:gd name="connsiteY11" fmla="*/ 6362 h 14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258" h="146786">
                <a:moveTo>
                  <a:pt x="1654" y="6362"/>
                </a:moveTo>
                <a:cubicBezTo>
                  <a:pt x="15148" y="22766"/>
                  <a:pt x="125744" y="94733"/>
                  <a:pt x="157229" y="117487"/>
                </a:cubicBezTo>
                <a:cubicBezTo>
                  <a:pt x="188715" y="140241"/>
                  <a:pt x="181307" y="138654"/>
                  <a:pt x="190567" y="142887"/>
                </a:cubicBezTo>
                <a:cubicBezTo>
                  <a:pt x="199827" y="147120"/>
                  <a:pt x="216232" y="148972"/>
                  <a:pt x="212792" y="142887"/>
                </a:cubicBezTo>
                <a:cubicBezTo>
                  <a:pt x="209352" y="136802"/>
                  <a:pt x="173898" y="113253"/>
                  <a:pt x="169929" y="106374"/>
                </a:cubicBezTo>
                <a:cubicBezTo>
                  <a:pt x="165960" y="99495"/>
                  <a:pt x="191889" y="105316"/>
                  <a:pt x="188979" y="101612"/>
                </a:cubicBezTo>
                <a:cubicBezTo>
                  <a:pt x="186069" y="97908"/>
                  <a:pt x="161463" y="92616"/>
                  <a:pt x="152467" y="84149"/>
                </a:cubicBezTo>
                <a:cubicBezTo>
                  <a:pt x="143471" y="75682"/>
                  <a:pt x="140825" y="61131"/>
                  <a:pt x="135004" y="50812"/>
                </a:cubicBezTo>
                <a:cubicBezTo>
                  <a:pt x="129183" y="40493"/>
                  <a:pt x="120717" y="30704"/>
                  <a:pt x="117542" y="22237"/>
                </a:cubicBezTo>
                <a:cubicBezTo>
                  <a:pt x="114367" y="13770"/>
                  <a:pt x="122833" y="541"/>
                  <a:pt x="115954" y="12"/>
                </a:cubicBezTo>
                <a:cubicBezTo>
                  <a:pt x="109075" y="-517"/>
                  <a:pt x="91348" y="16416"/>
                  <a:pt x="76267" y="19062"/>
                </a:cubicBezTo>
                <a:cubicBezTo>
                  <a:pt x="61186" y="21708"/>
                  <a:pt x="-11840" y="-10042"/>
                  <a:pt x="1654" y="6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CDA650E-538B-4DDA-95A0-F72CA8F9A33B}"/>
              </a:ext>
            </a:extLst>
          </p:cNvPr>
          <p:cNvSpPr/>
          <p:nvPr/>
        </p:nvSpPr>
        <p:spPr>
          <a:xfrm>
            <a:off x="4054095" y="3869667"/>
            <a:ext cx="307019" cy="71918"/>
          </a:xfrm>
          <a:custGeom>
            <a:avLst/>
            <a:gdLst>
              <a:gd name="connsiteX0" fmla="*/ 3555 w 307019"/>
              <a:gd name="connsiteY0" fmla="*/ 3833 h 71918"/>
              <a:gd name="connsiteX1" fmla="*/ 165480 w 307019"/>
              <a:gd name="connsiteY1" fmla="*/ 53046 h 71918"/>
              <a:gd name="connsiteX2" fmla="*/ 306768 w 307019"/>
              <a:gd name="connsiteY2" fmla="*/ 70508 h 71918"/>
              <a:gd name="connsiteX3" fmla="*/ 130555 w 307019"/>
              <a:gd name="connsiteY3" fmla="*/ 19708 h 71918"/>
              <a:gd name="connsiteX4" fmla="*/ 57530 w 307019"/>
              <a:gd name="connsiteY4" fmla="*/ 5421 h 71918"/>
              <a:gd name="connsiteX5" fmla="*/ 3555 w 307019"/>
              <a:gd name="connsiteY5" fmla="*/ 3833 h 7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019" h="71918">
                <a:moveTo>
                  <a:pt x="3555" y="3833"/>
                </a:moveTo>
                <a:cubicBezTo>
                  <a:pt x="21547" y="11771"/>
                  <a:pt x="114945" y="41934"/>
                  <a:pt x="165480" y="53046"/>
                </a:cubicBezTo>
                <a:cubicBezTo>
                  <a:pt x="216015" y="64158"/>
                  <a:pt x="312589" y="76064"/>
                  <a:pt x="306768" y="70508"/>
                </a:cubicBezTo>
                <a:cubicBezTo>
                  <a:pt x="300947" y="64952"/>
                  <a:pt x="172095" y="30556"/>
                  <a:pt x="130555" y="19708"/>
                </a:cubicBezTo>
                <a:cubicBezTo>
                  <a:pt x="89015" y="8860"/>
                  <a:pt x="74199" y="8596"/>
                  <a:pt x="57530" y="5421"/>
                </a:cubicBezTo>
                <a:cubicBezTo>
                  <a:pt x="40861" y="2246"/>
                  <a:pt x="-14437" y="-4105"/>
                  <a:pt x="3555" y="3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6359AE8-9EDA-4918-997A-718DFEF5909B}"/>
              </a:ext>
            </a:extLst>
          </p:cNvPr>
          <p:cNvSpPr/>
          <p:nvPr/>
        </p:nvSpPr>
        <p:spPr>
          <a:xfrm>
            <a:off x="4122441" y="3704418"/>
            <a:ext cx="192891" cy="188664"/>
          </a:xfrm>
          <a:custGeom>
            <a:avLst/>
            <a:gdLst>
              <a:gd name="connsiteX0" fmla="*/ 192384 w 192891"/>
              <a:gd name="connsiteY0" fmla="*/ 2395 h 188664"/>
              <a:gd name="connsiteX1" fmla="*/ 47922 w 192891"/>
              <a:gd name="connsiteY1" fmla="*/ 92882 h 188664"/>
              <a:gd name="connsiteX2" fmla="*/ 41572 w 192891"/>
              <a:gd name="connsiteY2" fmla="*/ 119870 h 188664"/>
              <a:gd name="connsiteX3" fmla="*/ 65384 w 192891"/>
              <a:gd name="connsiteY3" fmla="*/ 186545 h 188664"/>
              <a:gd name="connsiteX4" fmla="*/ 51097 w 192891"/>
              <a:gd name="connsiteY4" fmla="*/ 167495 h 188664"/>
              <a:gd name="connsiteX5" fmla="*/ 297 w 192891"/>
              <a:gd name="connsiteY5" fmla="*/ 121457 h 188664"/>
              <a:gd name="connsiteX6" fmla="*/ 32047 w 192891"/>
              <a:gd name="connsiteY6" fmla="*/ 73832 h 188664"/>
              <a:gd name="connsiteX7" fmla="*/ 71734 w 192891"/>
              <a:gd name="connsiteY7" fmla="*/ 40495 h 188664"/>
              <a:gd name="connsiteX8" fmla="*/ 95547 w 192891"/>
              <a:gd name="connsiteY8" fmla="*/ 27795 h 188664"/>
              <a:gd name="connsiteX9" fmla="*/ 192384 w 192891"/>
              <a:gd name="connsiteY9" fmla="*/ 2395 h 18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891" h="188664">
                <a:moveTo>
                  <a:pt x="192384" y="2395"/>
                </a:moveTo>
                <a:cubicBezTo>
                  <a:pt x="184447" y="13243"/>
                  <a:pt x="73057" y="73303"/>
                  <a:pt x="47922" y="92882"/>
                </a:cubicBezTo>
                <a:cubicBezTo>
                  <a:pt x="22787" y="112461"/>
                  <a:pt x="38662" y="104259"/>
                  <a:pt x="41572" y="119870"/>
                </a:cubicBezTo>
                <a:cubicBezTo>
                  <a:pt x="44482" y="135481"/>
                  <a:pt x="63796" y="178607"/>
                  <a:pt x="65384" y="186545"/>
                </a:cubicBezTo>
                <a:cubicBezTo>
                  <a:pt x="66972" y="194483"/>
                  <a:pt x="61945" y="178343"/>
                  <a:pt x="51097" y="167495"/>
                </a:cubicBezTo>
                <a:cubicBezTo>
                  <a:pt x="40249" y="156647"/>
                  <a:pt x="3472" y="137067"/>
                  <a:pt x="297" y="121457"/>
                </a:cubicBezTo>
                <a:cubicBezTo>
                  <a:pt x="-2878" y="105847"/>
                  <a:pt x="20141" y="87326"/>
                  <a:pt x="32047" y="73832"/>
                </a:cubicBezTo>
                <a:cubicBezTo>
                  <a:pt x="43953" y="60338"/>
                  <a:pt x="61151" y="48168"/>
                  <a:pt x="71734" y="40495"/>
                </a:cubicBezTo>
                <a:cubicBezTo>
                  <a:pt x="82317" y="32822"/>
                  <a:pt x="78349" y="34939"/>
                  <a:pt x="95547" y="27795"/>
                </a:cubicBezTo>
                <a:cubicBezTo>
                  <a:pt x="112745" y="20651"/>
                  <a:pt x="200321" y="-8453"/>
                  <a:pt x="192384" y="2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6885F37C-22BD-4D6A-ADEA-4608E1EF3D58}"/>
              </a:ext>
            </a:extLst>
          </p:cNvPr>
          <p:cNvSpPr/>
          <p:nvPr/>
        </p:nvSpPr>
        <p:spPr>
          <a:xfrm>
            <a:off x="4387624" y="3781425"/>
            <a:ext cx="233589" cy="124854"/>
          </a:xfrm>
          <a:custGeom>
            <a:avLst/>
            <a:gdLst>
              <a:gd name="connsiteX0" fmla="*/ 233589 w 233589"/>
              <a:gd name="connsiteY0" fmla="*/ 0 h 124854"/>
              <a:gd name="connsiteX1" fmla="*/ 152626 w 233589"/>
              <a:gd name="connsiteY1" fmla="*/ 68263 h 124854"/>
              <a:gd name="connsiteX2" fmla="*/ 103414 w 233589"/>
              <a:gd name="connsiteY2" fmla="*/ 76200 h 124854"/>
              <a:gd name="connsiteX3" fmla="*/ 82776 w 233589"/>
              <a:gd name="connsiteY3" fmla="*/ 79375 h 124854"/>
              <a:gd name="connsiteX4" fmla="*/ 109764 w 233589"/>
              <a:gd name="connsiteY4" fmla="*/ 87313 h 124854"/>
              <a:gd name="connsiteX5" fmla="*/ 63726 w 233589"/>
              <a:gd name="connsiteY5" fmla="*/ 112713 h 124854"/>
              <a:gd name="connsiteX6" fmla="*/ 226 w 233589"/>
              <a:gd name="connsiteY6" fmla="*/ 123825 h 124854"/>
              <a:gd name="connsiteX7" fmla="*/ 87539 w 233589"/>
              <a:gd name="connsiteY7" fmla="*/ 123825 h 124854"/>
              <a:gd name="connsiteX8" fmla="*/ 106589 w 233589"/>
              <a:gd name="connsiteY8" fmla="*/ 119063 h 124854"/>
              <a:gd name="connsiteX9" fmla="*/ 147864 w 233589"/>
              <a:gd name="connsiteY9" fmla="*/ 87313 h 124854"/>
              <a:gd name="connsiteX10" fmla="*/ 233589 w 233589"/>
              <a:gd name="connsiteY10" fmla="*/ 0 h 12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589" h="124854">
                <a:moveTo>
                  <a:pt x="233589" y="0"/>
                </a:moveTo>
                <a:cubicBezTo>
                  <a:pt x="203955" y="27781"/>
                  <a:pt x="174322" y="55563"/>
                  <a:pt x="152626" y="68263"/>
                </a:cubicBezTo>
                <a:cubicBezTo>
                  <a:pt x="130930" y="80963"/>
                  <a:pt x="115056" y="74348"/>
                  <a:pt x="103414" y="76200"/>
                </a:cubicBezTo>
                <a:cubicBezTo>
                  <a:pt x="91772" y="78052"/>
                  <a:pt x="81718" y="77523"/>
                  <a:pt x="82776" y="79375"/>
                </a:cubicBezTo>
                <a:cubicBezTo>
                  <a:pt x="83834" y="81227"/>
                  <a:pt x="112939" y="81757"/>
                  <a:pt x="109764" y="87313"/>
                </a:cubicBezTo>
                <a:cubicBezTo>
                  <a:pt x="106589" y="92869"/>
                  <a:pt x="81982" y="106628"/>
                  <a:pt x="63726" y="112713"/>
                </a:cubicBezTo>
                <a:cubicBezTo>
                  <a:pt x="45470" y="118798"/>
                  <a:pt x="-3743" y="121973"/>
                  <a:pt x="226" y="123825"/>
                </a:cubicBezTo>
                <a:cubicBezTo>
                  <a:pt x="4195" y="125677"/>
                  <a:pt x="69812" y="124619"/>
                  <a:pt x="87539" y="123825"/>
                </a:cubicBezTo>
                <a:cubicBezTo>
                  <a:pt x="105266" y="123031"/>
                  <a:pt x="96535" y="125148"/>
                  <a:pt x="106589" y="119063"/>
                </a:cubicBezTo>
                <a:cubicBezTo>
                  <a:pt x="116643" y="112978"/>
                  <a:pt x="147864" y="87313"/>
                  <a:pt x="147864" y="87313"/>
                </a:cubicBezTo>
                <a:lnTo>
                  <a:pt x="2335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F6E59F2F-6A1D-4499-94D2-5C6029A59A54}"/>
              </a:ext>
            </a:extLst>
          </p:cNvPr>
          <p:cNvSpPr/>
          <p:nvPr/>
        </p:nvSpPr>
        <p:spPr>
          <a:xfrm>
            <a:off x="4428284" y="3776966"/>
            <a:ext cx="240099" cy="171195"/>
          </a:xfrm>
          <a:custGeom>
            <a:avLst/>
            <a:gdLst>
              <a:gd name="connsiteX0" fmla="*/ 191341 w 240099"/>
              <a:gd name="connsiteY0" fmla="*/ 1284 h 171195"/>
              <a:gd name="connsiteX1" fmla="*/ 180229 w 240099"/>
              <a:gd name="connsiteY1" fmla="*/ 53672 h 171195"/>
              <a:gd name="connsiteX2" fmla="*/ 205629 w 240099"/>
              <a:gd name="connsiteY2" fmla="*/ 80659 h 171195"/>
              <a:gd name="connsiteX3" fmla="*/ 238966 w 240099"/>
              <a:gd name="connsiteY3" fmla="*/ 82247 h 171195"/>
              <a:gd name="connsiteX4" fmla="*/ 161179 w 240099"/>
              <a:gd name="connsiteY4" fmla="*/ 85422 h 171195"/>
              <a:gd name="connsiteX5" fmla="*/ 134191 w 240099"/>
              <a:gd name="connsiteY5" fmla="*/ 104472 h 171195"/>
              <a:gd name="connsiteX6" fmla="*/ 135779 w 240099"/>
              <a:gd name="connsiteY6" fmla="*/ 109234 h 171195"/>
              <a:gd name="connsiteX7" fmla="*/ 151654 w 240099"/>
              <a:gd name="connsiteY7" fmla="*/ 131459 h 171195"/>
              <a:gd name="connsiteX8" fmla="*/ 108791 w 240099"/>
              <a:gd name="connsiteY8" fmla="*/ 129872 h 171195"/>
              <a:gd name="connsiteX9" fmla="*/ 38941 w 240099"/>
              <a:gd name="connsiteY9" fmla="*/ 139397 h 171195"/>
              <a:gd name="connsiteX10" fmla="*/ 48466 w 240099"/>
              <a:gd name="connsiteY10" fmla="*/ 150509 h 171195"/>
              <a:gd name="connsiteX11" fmla="*/ 54816 w 240099"/>
              <a:gd name="connsiteY11" fmla="*/ 171147 h 171195"/>
              <a:gd name="connsiteX12" fmla="*/ 841 w 240099"/>
              <a:gd name="connsiteY12" fmla="*/ 144159 h 171195"/>
              <a:gd name="connsiteX13" fmla="*/ 104029 w 240099"/>
              <a:gd name="connsiteY13" fmla="*/ 112409 h 171195"/>
              <a:gd name="connsiteX14" fmla="*/ 191341 w 240099"/>
              <a:gd name="connsiteY14" fmla="*/ 1284 h 17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099" h="171195">
                <a:moveTo>
                  <a:pt x="191341" y="1284"/>
                </a:moveTo>
                <a:cubicBezTo>
                  <a:pt x="204041" y="-8505"/>
                  <a:pt x="177848" y="40443"/>
                  <a:pt x="180229" y="53672"/>
                </a:cubicBezTo>
                <a:cubicBezTo>
                  <a:pt x="182610" y="66901"/>
                  <a:pt x="195840" y="75897"/>
                  <a:pt x="205629" y="80659"/>
                </a:cubicBezTo>
                <a:cubicBezTo>
                  <a:pt x="215418" y="85421"/>
                  <a:pt x="246374" y="81453"/>
                  <a:pt x="238966" y="82247"/>
                </a:cubicBezTo>
                <a:cubicBezTo>
                  <a:pt x="231558" y="83041"/>
                  <a:pt x="178641" y="81718"/>
                  <a:pt x="161179" y="85422"/>
                </a:cubicBezTo>
                <a:cubicBezTo>
                  <a:pt x="143717" y="89126"/>
                  <a:pt x="138424" y="100503"/>
                  <a:pt x="134191" y="104472"/>
                </a:cubicBezTo>
                <a:cubicBezTo>
                  <a:pt x="129958" y="108441"/>
                  <a:pt x="132868" y="104736"/>
                  <a:pt x="135779" y="109234"/>
                </a:cubicBezTo>
                <a:cubicBezTo>
                  <a:pt x="138689" y="113732"/>
                  <a:pt x="156152" y="128019"/>
                  <a:pt x="151654" y="131459"/>
                </a:cubicBezTo>
                <a:cubicBezTo>
                  <a:pt x="147156" y="134899"/>
                  <a:pt x="127577" y="128549"/>
                  <a:pt x="108791" y="129872"/>
                </a:cubicBezTo>
                <a:cubicBezTo>
                  <a:pt x="90005" y="131195"/>
                  <a:pt x="48995" y="135958"/>
                  <a:pt x="38941" y="139397"/>
                </a:cubicBezTo>
                <a:cubicBezTo>
                  <a:pt x="28887" y="142837"/>
                  <a:pt x="45820" y="145217"/>
                  <a:pt x="48466" y="150509"/>
                </a:cubicBezTo>
                <a:cubicBezTo>
                  <a:pt x="51112" y="155801"/>
                  <a:pt x="62753" y="172205"/>
                  <a:pt x="54816" y="171147"/>
                </a:cubicBezTo>
                <a:cubicBezTo>
                  <a:pt x="46879" y="170089"/>
                  <a:pt x="-7361" y="153949"/>
                  <a:pt x="841" y="144159"/>
                </a:cubicBezTo>
                <a:cubicBezTo>
                  <a:pt x="9043" y="134369"/>
                  <a:pt x="66723" y="130930"/>
                  <a:pt x="104029" y="112409"/>
                </a:cubicBezTo>
                <a:cubicBezTo>
                  <a:pt x="141335" y="93888"/>
                  <a:pt x="178641" y="11073"/>
                  <a:pt x="191341" y="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66E999E3-06BA-4DDD-A1A9-D2C201B357B8}"/>
              </a:ext>
            </a:extLst>
          </p:cNvPr>
          <p:cNvSpPr/>
          <p:nvPr/>
        </p:nvSpPr>
        <p:spPr>
          <a:xfrm>
            <a:off x="4157720" y="3620907"/>
            <a:ext cx="486603" cy="107257"/>
          </a:xfrm>
          <a:custGeom>
            <a:avLst/>
            <a:gdLst>
              <a:gd name="connsiteX0" fmla="*/ 1530 w 486603"/>
              <a:gd name="connsiteY0" fmla="*/ 92256 h 107257"/>
              <a:gd name="connsiteX1" fmla="*/ 206318 w 486603"/>
              <a:gd name="connsiteY1" fmla="*/ 31931 h 107257"/>
              <a:gd name="connsiteX2" fmla="*/ 190443 w 486603"/>
              <a:gd name="connsiteY2" fmla="*/ 31931 h 107257"/>
              <a:gd name="connsiteX3" fmla="*/ 315855 w 486603"/>
              <a:gd name="connsiteY3" fmla="*/ 27168 h 107257"/>
              <a:gd name="connsiteX4" fmla="*/ 426980 w 486603"/>
              <a:gd name="connsiteY4" fmla="*/ 73206 h 107257"/>
              <a:gd name="connsiteX5" fmla="*/ 485718 w 486603"/>
              <a:gd name="connsiteY5" fmla="*/ 106543 h 107257"/>
              <a:gd name="connsiteX6" fmla="*/ 384118 w 486603"/>
              <a:gd name="connsiteY6" fmla="*/ 41456 h 107257"/>
              <a:gd name="connsiteX7" fmla="*/ 219018 w 486603"/>
              <a:gd name="connsiteY7" fmla="*/ 181 h 107257"/>
              <a:gd name="connsiteX8" fmla="*/ 168218 w 486603"/>
              <a:gd name="connsiteY8" fmla="*/ 27168 h 107257"/>
              <a:gd name="connsiteX9" fmla="*/ 199968 w 486603"/>
              <a:gd name="connsiteY9" fmla="*/ 46218 h 107257"/>
              <a:gd name="connsiteX10" fmla="*/ 150755 w 486603"/>
              <a:gd name="connsiteY10" fmla="*/ 35106 h 107257"/>
              <a:gd name="connsiteX11" fmla="*/ 131705 w 486603"/>
              <a:gd name="connsiteY11" fmla="*/ 30343 h 107257"/>
              <a:gd name="connsiteX12" fmla="*/ 112655 w 486603"/>
              <a:gd name="connsiteY12" fmla="*/ 33518 h 107257"/>
              <a:gd name="connsiteX13" fmla="*/ 1530 w 486603"/>
              <a:gd name="connsiteY13" fmla="*/ 92256 h 10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6603" h="107257">
                <a:moveTo>
                  <a:pt x="1530" y="92256"/>
                </a:moveTo>
                <a:cubicBezTo>
                  <a:pt x="17140" y="91992"/>
                  <a:pt x="174833" y="41985"/>
                  <a:pt x="206318" y="31931"/>
                </a:cubicBezTo>
                <a:cubicBezTo>
                  <a:pt x="237803" y="21877"/>
                  <a:pt x="190443" y="31931"/>
                  <a:pt x="190443" y="31931"/>
                </a:cubicBezTo>
                <a:cubicBezTo>
                  <a:pt x="208699" y="31137"/>
                  <a:pt x="276432" y="20289"/>
                  <a:pt x="315855" y="27168"/>
                </a:cubicBezTo>
                <a:cubicBezTo>
                  <a:pt x="355278" y="34047"/>
                  <a:pt x="398670" y="59977"/>
                  <a:pt x="426980" y="73206"/>
                </a:cubicBezTo>
                <a:cubicBezTo>
                  <a:pt x="455290" y="86435"/>
                  <a:pt x="492862" y="111835"/>
                  <a:pt x="485718" y="106543"/>
                </a:cubicBezTo>
                <a:cubicBezTo>
                  <a:pt x="478574" y="101251"/>
                  <a:pt x="428568" y="59183"/>
                  <a:pt x="384118" y="41456"/>
                </a:cubicBezTo>
                <a:cubicBezTo>
                  <a:pt x="339668" y="23729"/>
                  <a:pt x="255001" y="2562"/>
                  <a:pt x="219018" y="181"/>
                </a:cubicBezTo>
                <a:cubicBezTo>
                  <a:pt x="183035" y="-2200"/>
                  <a:pt x="171393" y="19495"/>
                  <a:pt x="168218" y="27168"/>
                </a:cubicBezTo>
                <a:cubicBezTo>
                  <a:pt x="165043" y="34841"/>
                  <a:pt x="202878" y="44895"/>
                  <a:pt x="199968" y="46218"/>
                </a:cubicBezTo>
                <a:cubicBezTo>
                  <a:pt x="197058" y="47541"/>
                  <a:pt x="162132" y="37752"/>
                  <a:pt x="150755" y="35106"/>
                </a:cubicBezTo>
                <a:cubicBezTo>
                  <a:pt x="139378" y="32460"/>
                  <a:pt x="138055" y="30608"/>
                  <a:pt x="131705" y="30343"/>
                </a:cubicBezTo>
                <a:cubicBezTo>
                  <a:pt x="125355" y="30078"/>
                  <a:pt x="130911" y="26903"/>
                  <a:pt x="112655" y="33518"/>
                </a:cubicBezTo>
                <a:cubicBezTo>
                  <a:pt x="94399" y="40133"/>
                  <a:pt x="-14080" y="92520"/>
                  <a:pt x="1530" y="92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1DD9E45-D13B-400D-B8D8-B43068658F44}"/>
              </a:ext>
            </a:extLst>
          </p:cNvPr>
          <p:cNvSpPr/>
          <p:nvPr/>
        </p:nvSpPr>
        <p:spPr>
          <a:xfrm>
            <a:off x="4055240" y="3697609"/>
            <a:ext cx="104242" cy="175892"/>
          </a:xfrm>
          <a:custGeom>
            <a:avLst/>
            <a:gdLst>
              <a:gd name="connsiteX0" fmla="*/ 104010 w 104242"/>
              <a:gd name="connsiteY0" fmla="*/ 1266 h 175892"/>
              <a:gd name="connsiteX1" fmla="*/ 7173 w 104242"/>
              <a:gd name="connsiteY1" fmla="*/ 113979 h 175892"/>
              <a:gd name="connsiteX2" fmla="*/ 7173 w 104242"/>
              <a:gd name="connsiteY2" fmla="*/ 175891 h 175892"/>
              <a:gd name="connsiteX3" fmla="*/ 7173 w 104242"/>
              <a:gd name="connsiteY3" fmla="*/ 112391 h 175892"/>
              <a:gd name="connsiteX4" fmla="*/ 34160 w 104242"/>
              <a:gd name="connsiteY4" fmla="*/ 55241 h 175892"/>
              <a:gd name="connsiteX5" fmla="*/ 104010 w 104242"/>
              <a:gd name="connsiteY5" fmla="*/ 1266 h 17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42" h="175892">
                <a:moveTo>
                  <a:pt x="104010" y="1266"/>
                </a:moveTo>
                <a:cubicBezTo>
                  <a:pt x="99512" y="11056"/>
                  <a:pt x="23312" y="84875"/>
                  <a:pt x="7173" y="113979"/>
                </a:cubicBezTo>
                <a:cubicBezTo>
                  <a:pt x="-8967" y="143083"/>
                  <a:pt x="7173" y="176156"/>
                  <a:pt x="7173" y="175891"/>
                </a:cubicBezTo>
                <a:cubicBezTo>
                  <a:pt x="7173" y="175626"/>
                  <a:pt x="2675" y="132499"/>
                  <a:pt x="7173" y="112391"/>
                </a:cubicBezTo>
                <a:cubicBezTo>
                  <a:pt x="11671" y="92283"/>
                  <a:pt x="21989" y="69264"/>
                  <a:pt x="34160" y="55241"/>
                </a:cubicBezTo>
                <a:cubicBezTo>
                  <a:pt x="46331" y="41218"/>
                  <a:pt x="108508" y="-8524"/>
                  <a:pt x="104010" y="1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9EA84DE-815B-4474-B517-2A208FBCA543}"/>
              </a:ext>
            </a:extLst>
          </p:cNvPr>
          <p:cNvSpPr/>
          <p:nvPr/>
        </p:nvSpPr>
        <p:spPr>
          <a:xfrm>
            <a:off x="4592517" y="3703941"/>
            <a:ext cx="176455" cy="187403"/>
          </a:xfrm>
          <a:custGeom>
            <a:avLst/>
            <a:gdLst>
              <a:gd name="connsiteX0" fmla="*/ 4883 w 176455"/>
              <a:gd name="connsiteY0" fmla="*/ 1284 h 187403"/>
              <a:gd name="connsiteX1" fmla="*/ 130296 w 176455"/>
              <a:gd name="connsiteY1" fmla="*/ 83834 h 187403"/>
              <a:gd name="connsiteX2" fmla="*/ 176333 w 176455"/>
              <a:gd name="connsiteY2" fmla="*/ 96534 h 187403"/>
              <a:gd name="connsiteX3" fmla="*/ 119183 w 176455"/>
              <a:gd name="connsiteY3" fmla="*/ 110822 h 187403"/>
              <a:gd name="connsiteX4" fmla="*/ 81083 w 176455"/>
              <a:gd name="connsiteY4" fmla="*/ 166384 h 187403"/>
              <a:gd name="connsiteX5" fmla="*/ 1708 w 176455"/>
              <a:gd name="connsiteY5" fmla="*/ 126697 h 187403"/>
              <a:gd name="connsiteX6" fmla="*/ 47746 w 176455"/>
              <a:gd name="connsiteY6" fmla="*/ 167972 h 187403"/>
              <a:gd name="connsiteX7" fmla="*/ 121 w 176455"/>
              <a:gd name="connsiteY7" fmla="*/ 187022 h 187403"/>
              <a:gd name="connsiteX8" fmla="*/ 65208 w 176455"/>
              <a:gd name="connsiteY8" fmla="*/ 152097 h 187403"/>
              <a:gd name="connsiteX9" fmla="*/ 127121 w 176455"/>
              <a:gd name="connsiteY9" fmla="*/ 120347 h 187403"/>
              <a:gd name="connsiteX10" fmla="*/ 101721 w 176455"/>
              <a:gd name="connsiteY10" fmla="*/ 91772 h 187403"/>
              <a:gd name="connsiteX11" fmla="*/ 49333 w 176455"/>
              <a:gd name="connsiteY11" fmla="*/ 36209 h 187403"/>
              <a:gd name="connsiteX12" fmla="*/ 4883 w 176455"/>
              <a:gd name="connsiteY12" fmla="*/ 1284 h 18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455" h="187403">
                <a:moveTo>
                  <a:pt x="4883" y="1284"/>
                </a:moveTo>
                <a:cubicBezTo>
                  <a:pt x="18377" y="9221"/>
                  <a:pt x="101721" y="67959"/>
                  <a:pt x="130296" y="83834"/>
                </a:cubicBezTo>
                <a:cubicBezTo>
                  <a:pt x="158871" y="99709"/>
                  <a:pt x="178185" y="92036"/>
                  <a:pt x="176333" y="96534"/>
                </a:cubicBezTo>
                <a:cubicBezTo>
                  <a:pt x="174481" y="101032"/>
                  <a:pt x="135058" y="99180"/>
                  <a:pt x="119183" y="110822"/>
                </a:cubicBezTo>
                <a:cubicBezTo>
                  <a:pt x="103308" y="122464"/>
                  <a:pt x="100662" y="163738"/>
                  <a:pt x="81083" y="166384"/>
                </a:cubicBezTo>
                <a:cubicBezTo>
                  <a:pt x="61504" y="169030"/>
                  <a:pt x="7264" y="126432"/>
                  <a:pt x="1708" y="126697"/>
                </a:cubicBezTo>
                <a:cubicBezTo>
                  <a:pt x="-3848" y="126962"/>
                  <a:pt x="48010" y="157918"/>
                  <a:pt x="47746" y="167972"/>
                </a:cubicBezTo>
                <a:cubicBezTo>
                  <a:pt x="47482" y="178026"/>
                  <a:pt x="-2789" y="189668"/>
                  <a:pt x="121" y="187022"/>
                </a:cubicBezTo>
                <a:cubicBezTo>
                  <a:pt x="3031" y="184376"/>
                  <a:pt x="44041" y="163210"/>
                  <a:pt x="65208" y="152097"/>
                </a:cubicBezTo>
                <a:cubicBezTo>
                  <a:pt x="86375" y="140985"/>
                  <a:pt x="121036" y="130401"/>
                  <a:pt x="127121" y="120347"/>
                </a:cubicBezTo>
                <a:cubicBezTo>
                  <a:pt x="133206" y="110293"/>
                  <a:pt x="114686" y="105795"/>
                  <a:pt x="101721" y="91772"/>
                </a:cubicBezTo>
                <a:cubicBezTo>
                  <a:pt x="88756" y="77749"/>
                  <a:pt x="58858" y="48115"/>
                  <a:pt x="49333" y="36209"/>
                </a:cubicBezTo>
                <a:cubicBezTo>
                  <a:pt x="39808" y="24303"/>
                  <a:pt x="-8611" y="-6653"/>
                  <a:pt x="4883" y="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652A0CDA-1F3B-40A1-B5A0-D49B80519C27}"/>
              </a:ext>
            </a:extLst>
          </p:cNvPr>
          <p:cNvSpPr/>
          <p:nvPr/>
        </p:nvSpPr>
        <p:spPr>
          <a:xfrm>
            <a:off x="4143631" y="3563938"/>
            <a:ext cx="475115" cy="117555"/>
          </a:xfrm>
          <a:custGeom>
            <a:avLst/>
            <a:gdLst>
              <a:gd name="connsiteX0" fmla="*/ 1332 w 475115"/>
              <a:gd name="connsiteY0" fmla="*/ 117475 h 117555"/>
              <a:gd name="connsiteX1" fmla="*/ 226757 w 475115"/>
              <a:gd name="connsiteY1" fmla="*/ 25400 h 117555"/>
              <a:gd name="connsiteX2" fmla="*/ 179132 w 475115"/>
              <a:gd name="connsiteY2" fmla="*/ 38100 h 117555"/>
              <a:gd name="connsiteX3" fmla="*/ 333119 w 475115"/>
              <a:gd name="connsiteY3" fmla="*/ 42862 h 117555"/>
              <a:gd name="connsiteX4" fmla="*/ 474407 w 475115"/>
              <a:gd name="connsiteY4" fmla="*/ 65087 h 117555"/>
              <a:gd name="connsiteX5" fmla="*/ 387094 w 475115"/>
              <a:gd name="connsiteY5" fmla="*/ 36512 h 117555"/>
              <a:gd name="connsiteX6" fmla="*/ 372807 w 475115"/>
              <a:gd name="connsiteY6" fmla="*/ 22225 h 117555"/>
              <a:gd name="connsiteX7" fmla="*/ 231519 w 475115"/>
              <a:gd name="connsiteY7" fmla="*/ 0 h 117555"/>
              <a:gd name="connsiteX8" fmla="*/ 307719 w 475115"/>
              <a:gd name="connsiteY8" fmla="*/ 22225 h 117555"/>
              <a:gd name="connsiteX9" fmla="*/ 172782 w 475115"/>
              <a:gd name="connsiteY9" fmla="*/ 25400 h 117555"/>
              <a:gd name="connsiteX10" fmla="*/ 134682 w 475115"/>
              <a:gd name="connsiteY10" fmla="*/ 41275 h 117555"/>
              <a:gd name="connsiteX11" fmla="*/ 1332 w 475115"/>
              <a:gd name="connsiteY11" fmla="*/ 117475 h 11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5115" h="117555">
                <a:moveTo>
                  <a:pt x="1332" y="117475"/>
                </a:moveTo>
                <a:cubicBezTo>
                  <a:pt x="16678" y="114829"/>
                  <a:pt x="197124" y="38629"/>
                  <a:pt x="226757" y="25400"/>
                </a:cubicBezTo>
                <a:cubicBezTo>
                  <a:pt x="256390" y="12171"/>
                  <a:pt x="161405" y="35190"/>
                  <a:pt x="179132" y="38100"/>
                </a:cubicBezTo>
                <a:cubicBezTo>
                  <a:pt x="196859" y="41010"/>
                  <a:pt x="283907" y="38364"/>
                  <a:pt x="333119" y="42862"/>
                </a:cubicBezTo>
                <a:cubicBezTo>
                  <a:pt x="382331" y="47360"/>
                  <a:pt x="465411" y="66145"/>
                  <a:pt x="474407" y="65087"/>
                </a:cubicBezTo>
                <a:cubicBezTo>
                  <a:pt x="483403" y="64029"/>
                  <a:pt x="404027" y="43656"/>
                  <a:pt x="387094" y="36512"/>
                </a:cubicBezTo>
                <a:cubicBezTo>
                  <a:pt x="370161" y="29368"/>
                  <a:pt x="398736" y="28310"/>
                  <a:pt x="372807" y="22225"/>
                </a:cubicBezTo>
                <a:cubicBezTo>
                  <a:pt x="346878" y="16140"/>
                  <a:pt x="242367" y="0"/>
                  <a:pt x="231519" y="0"/>
                </a:cubicBezTo>
                <a:cubicBezTo>
                  <a:pt x="220671" y="0"/>
                  <a:pt x="317508" y="17992"/>
                  <a:pt x="307719" y="22225"/>
                </a:cubicBezTo>
                <a:cubicBezTo>
                  <a:pt x="297930" y="26458"/>
                  <a:pt x="201622" y="22225"/>
                  <a:pt x="172782" y="25400"/>
                </a:cubicBezTo>
                <a:cubicBezTo>
                  <a:pt x="143943" y="28575"/>
                  <a:pt x="161670" y="25400"/>
                  <a:pt x="134682" y="41275"/>
                </a:cubicBezTo>
                <a:cubicBezTo>
                  <a:pt x="107695" y="57150"/>
                  <a:pt x="-14014" y="120121"/>
                  <a:pt x="1332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E36CD2C-0EA4-48A2-AC20-1289FB6EF552}"/>
              </a:ext>
            </a:extLst>
          </p:cNvPr>
          <p:cNvSpPr/>
          <p:nvPr/>
        </p:nvSpPr>
        <p:spPr>
          <a:xfrm>
            <a:off x="4311440" y="3687763"/>
            <a:ext cx="282787" cy="200086"/>
          </a:xfrm>
          <a:custGeom>
            <a:avLst/>
            <a:gdLst>
              <a:gd name="connsiteX0" fmla="*/ 43073 w 282787"/>
              <a:gd name="connsiteY0" fmla="*/ 0 h 200086"/>
              <a:gd name="connsiteX1" fmla="*/ 210 w 282787"/>
              <a:gd name="connsiteY1" fmla="*/ 82550 h 200086"/>
              <a:gd name="connsiteX2" fmla="*/ 58948 w 282787"/>
              <a:gd name="connsiteY2" fmla="*/ 180975 h 200086"/>
              <a:gd name="connsiteX3" fmla="*/ 154198 w 282787"/>
              <a:gd name="connsiteY3" fmla="*/ 200025 h 200086"/>
              <a:gd name="connsiteX4" fmla="*/ 204998 w 282787"/>
              <a:gd name="connsiteY4" fmla="*/ 179387 h 200086"/>
              <a:gd name="connsiteX5" fmla="*/ 235160 w 282787"/>
              <a:gd name="connsiteY5" fmla="*/ 115887 h 200086"/>
              <a:gd name="connsiteX6" fmla="*/ 282785 w 282787"/>
              <a:gd name="connsiteY6" fmla="*/ 61912 h 200086"/>
              <a:gd name="connsiteX7" fmla="*/ 236748 w 282787"/>
              <a:gd name="connsiteY7" fmla="*/ 31750 h 200086"/>
              <a:gd name="connsiteX8" fmla="*/ 131973 w 282787"/>
              <a:gd name="connsiteY8" fmla="*/ 11112 h 200086"/>
              <a:gd name="connsiteX9" fmla="*/ 43073 w 282787"/>
              <a:gd name="connsiteY9" fmla="*/ 0 h 20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787" h="200086">
                <a:moveTo>
                  <a:pt x="43073" y="0"/>
                </a:moveTo>
                <a:cubicBezTo>
                  <a:pt x="20318" y="26194"/>
                  <a:pt x="-2436" y="52388"/>
                  <a:pt x="210" y="82550"/>
                </a:cubicBezTo>
                <a:cubicBezTo>
                  <a:pt x="2856" y="112712"/>
                  <a:pt x="33283" y="161396"/>
                  <a:pt x="58948" y="180975"/>
                </a:cubicBezTo>
                <a:cubicBezTo>
                  <a:pt x="84613" y="200554"/>
                  <a:pt x="129856" y="200290"/>
                  <a:pt x="154198" y="200025"/>
                </a:cubicBezTo>
                <a:cubicBezTo>
                  <a:pt x="178540" y="199760"/>
                  <a:pt x="191504" y="193410"/>
                  <a:pt x="204998" y="179387"/>
                </a:cubicBezTo>
                <a:cubicBezTo>
                  <a:pt x="218492" y="165364"/>
                  <a:pt x="222196" y="135466"/>
                  <a:pt x="235160" y="115887"/>
                </a:cubicBezTo>
                <a:cubicBezTo>
                  <a:pt x="248124" y="96308"/>
                  <a:pt x="282520" y="75935"/>
                  <a:pt x="282785" y="61912"/>
                </a:cubicBezTo>
                <a:cubicBezTo>
                  <a:pt x="283050" y="47889"/>
                  <a:pt x="261883" y="40217"/>
                  <a:pt x="236748" y="31750"/>
                </a:cubicBezTo>
                <a:cubicBezTo>
                  <a:pt x="211613" y="23283"/>
                  <a:pt x="159490" y="16404"/>
                  <a:pt x="131973" y="11112"/>
                </a:cubicBezTo>
                <a:lnTo>
                  <a:pt x="430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F2AC55A6-7289-4B80-9B2B-6B5CD278B46F}"/>
              </a:ext>
            </a:extLst>
          </p:cNvPr>
          <p:cNvSpPr/>
          <p:nvPr/>
        </p:nvSpPr>
        <p:spPr>
          <a:xfrm>
            <a:off x="4413251" y="37465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9CCFBBA6-EBB2-411F-AD71-EC83F7BCD641}"/>
              </a:ext>
            </a:extLst>
          </p:cNvPr>
          <p:cNvSpPr/>
          <p:nvPr/>
        </p:nvSpPr>
        <p:spPr>
          <a:xfrm>
            <a:off x="4108182" y="3525354"/>
            <a:ext cx="313051" cy="160843"/>
          </a:xfrm>
          <a:custGeom>
            <a:avLst/>
            <a:gdLst>
              <a:gd name="connsiteX0" fmla="*/ 268 w 313051"/>
              <a:gd name="connsiteY0" fmla="*/ 160821 h 160843"/>
              <a:gd name="connsiteX1" fmla="*/ 171718 w 313051"/>
              <a:gd name="connsiteY1" fmla="*/ 22709 h 160843"/>
              <a:gd name="connsiteX2" fmla="*/ 139968 w 313051"/>
              <a:gd name="connsiteY2" fmla="*/ 41759 h 160843"/>
              <a:gd name="connsiteX3" fmla="*/ 214581 w 313051"/>
              <a:gd name="connsiteY3" fmla="*/ 14771 h 160843"/>
              <a:gd name="connsiteX4" fmla="*/ 313006 w 313051"/>
              <a:gd name="connsiteY4" fmla="*/ 24296 h 160843"/>
              <a:gd name="connsiteX5" fmla="*/ 201881 w 313051"/>
              <a:gd name="connsiteY5" fmla="*/ 484 h 160843"/>
              <a:gd name="connsiteX6" fmla="*/ 168543 w 313051"/>
              <a:gd name="connsiteY6" fmla="*/ 11596 h 160843"/>
              <a:gd name="connsiteX7" fmla="*/ 132031 w 313051"/>
              <a:gd name="connsiteY7" fmla="*/ 49696 h 160843"/>
              <a:gd name="connsiteX8" fmla="*/ 132031 w 313051"/>
              <a:gd name="connsiteY8" fmla="*/ 33821 h 160843"/>
              <a:gd name="connsiteX9" fmla="*/ 268 w 313051"/>
              <a:gd name="connsiteY9" fmla="*/ 160821 h 16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051" h="160843">
                <a:moveTo>
                  <a:pt x="268" y="160821"/>
                </a:moveTo>
                <a:cubicBezTo>
                  <a:pt x="6883" y="158969"/>
                  <a:pt x="148435" y="42553"/>
                  <a:pt x="171718" y="22709"/>
                </a:cubicBezTo>
                <a:cubicBezTo>
                  <a:pt x="195001" y="2865"/>
                  <a:pt x="132824" y="43082"/>
                  <a:pt x="139968" y="41759"/>
                </a:cubicBezTo>
                <a:cubicBezTo>
                  <a:pt x="147112" y="40436"/>
                  <a:pt x="185742" y="17681"/>
                  <a:pt x="214581" y="14771"/>
                </a:cubicBezTo>
                <a:cubicBezTo>
                  <a:pt x="243420" y="11861"/>
                  <a:pt x="315123" y="26677"/>
                  <a:pt x="313006" y="24296"/>
                </a:cubicBezTo>
                <a:cubicBezTo>
                  <a:pt x="310889" y="21915"/>
                  <a:pt x="225958" y="2601"/>
                  <a:pt x="201881" y="484"/>
                </a:cubicBezTo>
                <a:cubicBezTo>
                  <a:pt x="177804" y="-1633"/>
                  <a:pt x="180185" y="3394"/>
                  <a:pt x="168543" y="11596"/>
                </a:cubicBezTo>
                <a:cubicBezTo>
                  <a:pt x="156901" y="19798"/>
                  <a:pt x="138116" y="45992"/>
                  <a:pt x="132031" y="49696"/>
                </a:cubicBezTo>
                <a:cubicBezTo>
                  <a:pt x="125946" y="53400"/>
                  <a:pt x="152669" y="16094"/>
                  <a:pt x="132031" y="33821"/>
                </a:cubicBezTo>
                <a:cubicBezTo>
                  <a:pt x="111393" y="51548"/>
                  <a:pt x="-6347" y="162673"/>
                  <a:pt x="268" y="160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74B8FB9D-F0C6-4A48-8AA9-42CF21778F1E}"/>
              </a:ext>
            </a:extLst>
          </p:cNvPr>
          <p:cNvSpPr/>
          <p:nvPr/>
        </p:nvSpPr>
        <p:spPr>
          <a:xfrm>
            <a:off x="3867139" y="3355275"/>
            <a:ext cx="371209" cy="72179"/>
          </a:xfrm>
          <a:custGeom>
            <a:avLst/>
            <a:gdLst>
              <a:gd name="connsiteX0" fmla="*/ 11 w 371209"/>
              <a:gd name="connsiteY0" fmla="*/ 64200 h 72179"/>
              <a:gd name="connsiteX1" fmla="*/ 160349 w 371209"/>
              <a:gd name="connsiteY1" fmla="*/ 61025 h 72179"/>
              <a:gd name="connsiteX2" fmla="*/ 368311 w 371209"/>
              <a:gd name="connsiteY2" fmla="*/ 700 h 72179"/>
              <a:gd name="connsiteX3" fmla="*/ 273061 w 371209"/>
              <a:gd name="connsiteY3" fmla="*/ 30863 h 72179"/>
              <a:gd name="connsiteX4" fmla="*/ 147649 w 371209"/>
              <a:gd name="connsiteY4" fmla="*/ 72138 h 72179"/>
              <a:gd name="connsiteX5" fmla="*/ 250836 w 371209"/>
              <a:gd name="connsiteY5" fmla="*/ 22925 h 72179"/>
              <a:gd name="connsiteX6" fmla="*/ 152411 w 371209"/>
              <a:gd name="connsiteY6" fmla="*/ 46738 h 72179"/>
              <a:gd name="connsiteX7" fmla="*/ 11 w 371209"/>
              <a:gd name="connsiteY7" fmla="*/ 64200 h 7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209" h="72179">
                <a:moveTo>
                  <a:pt x="11" y="64200"/>
                </a:moveTo>
                <a:cubicBezTo>
                  <a:pt x="1334" y="66581"/>
                  <a:pt x="98966" y="71608"/>
                  <a:pt x="160349" y="61025"/>
                </a:cubicBezTo>
                <a:cubicBezTo>
                  <a:pt x="221732" y="50442"/>
                  <a:pt x="349526" y="5727"/>
                  <a:pt x="368311" y="700"/>
                </a:cubicBezTo>
                <a:cubicBezTo>
                  <a:pt x="387096" y="-4327"/>
                  <a:pt x="309838" y="18957"/>
                  <a:pt x="273061" y="30863"/>
                </a:cubicBezTo>
                <a:cubicBezTo>
                  <a:pt x="236284" y="42769"/>
                  <a:pt x="151353" y="73461"/>
                  <a:pt x="147649" y="72138"/>
                </a:cubicBezTo>
                <a:cubicBezTo>
                  <a:pt x="143945" y="70815"/>
                  <a:pt x="250042" y="27158"/>
                  <a:pt x="250836" y="22925"/>
                </a:cubicBezTo>
                <a:cubicBezTo>
                  <a:pt x="251630" y="18692"/>
                  <a:pt x="193421" y="41182"/>
                  <a:pt x="152411" y="46738"/>
                </a:cubicBezTo>
                <a:cubicBezTo>
                  <a:pt x="111401" y="52294"/>
                  <a:pt x="-1312" y="61819"/>
                  <a:pt x="11" y="64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949069C0-5503-4C15-923C-722C52CB0424}"/>
              </a:ext>
            </a:extLst>
          </p:cNvPr>
          <p:cNvSpPr/>
          <p:nvPr/>
        </p:nvSpPr>
        <p:spPr>
          <a:xfrm>
            <a:off x="3840127" y="3335295"/>
            <a:ext cx="1074773" cy="120693"/>
          </a:xfrm>
          <a:custGeom>
            <a:avLst/>
            <a:gdLst>
              <a:gd name="connsiteX0" fmla="*/ 36 w 1074773"/>
              <a:gd name="connsiteY0" fmla="*/ 101643 h 120693"/>
              <a:gd name="connsiteX1" fmla="*/ 155611 w 1074773"/>
              <a:gd name="connsiteY1" fmla="*/ 117518 h 120693"/>
              <a:gd name="connsiteX2" fmla="*/ 169898 w 1074773"/>
              <a:gd name="connsiteY2" fmla="*/ 111168 h 120693"/>
              <a:gd name="connsiteX3" fmla="*/ 403261 w 1074773"/>
              <a:gd name="connsiteY3" fmla="*/ 47668 h 120693"/>
              <a:gd name="connsiteX4" fmla="*/ 439773 w 1074773"/>
              <a:gd name="connsiteY4" fmla="*/ 47668 h 120693"/>
              <a:gd name="connsiteX5" fmla="*/ 500098 w 1074773"/>
              <a:gd name="connsiteY5" fmla="*/ 25443 h 120693"/>
              <a:gd name="connsiteX6" fmla="*/ 468348 w 1074773"/>
              <a:gd name="connsiteY6" fmla="*/ 43 h 120693"/>
              <a:gd name="connsiteX7" fmla="*/ 628686 w 1074773"/>
              <a:gd name="connsiteY7" fmla="*/ 31793 h 120693"/>
              <a:gd name="connsiteX8" fmla="*/ 730286 w 1074773"/>
              <a:gd name="connsiteY8" fmla="*/ 42905 h 120693"/>
              <a:gd name="connsiteX9" fmla="*/ 954123 w 1074773"/>
              <a:gd name="connsiteY9" fmla="*/ 98468 h 120693"/>
              <a:gd name="connsiteX10" fmla="*/ 958886 w 1074773"/>
              <a:gd name="connsiteY10" fmla="*/ 88943 h 120693"/>
              <a:gd name="connsiteX11" fmla="*/ 1074773 w 1074773"/>
              <a:gd name="connsiteY11" fmla="*/ 120693 h 120693"/>
              <a:gd name="connsiteX12" fmla="*/ 887448 w 1074773"/>
              <a:gd name="connsiteY12" fmla="*/ 71480 h 120693"/>
              <a:gd name="connsiteX13" fmla="*/ 560423 w 1074773"/>
              <a:gd name="connsiteY13" fmla="*/ 12743 h 120693"/>
              <a:gd name="connsiteX14" fmla="*/ 482636 w 1074773"/>
              <a:gd name="connsiteY14" fmla="*/ 6393 h 120693"/>
              <a:gd name="connsiteX15" fmla="*/ 438186 w 1074773"/>
              <a:gd name="connsiteY15" fmla="*/ 33380 h 120693"/>
              <a:gd name="connsiteX16" fmla="*/ 187361 w 1074773"/>
              <a:gd name="connsiteY16" fmla="*/ 98468 h 120693"/>
              <a:gd name="connsiteX17" fmla="*/ 141323 w 1074773"/>
              <a:gd name="connsiteY17" fmla="*/ 103230 h 120693"/>
              <a:gd name="connsiteX18" fmla="*/ 36 w 1074773"/>
              <a:gd name="connsiteY18" fmla="*/ 101643 h 12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74773" h="120693">
                <a:moveTo>
                  <a:pt x="36" y="101643"/>
                </a:moveTo>
                <a:cubicBezTo>
                  <a:pt x="2417" y="104024"/>
                  <a:pt x="127301" y="115931"/>
                  <a:pt x="155611" y="117518"/>
                </a:cubicBezTo>
                <a:cubicBezTo>
                  <a:pt x="183921" y="119105"/>
                  <a:pt x="128623" y="122810"/>
                  <a:pt x="169898" y="111168"/>
                </a:cubicBezTo>
                <a:lnTo>
                  <a:pt x="403261" y="47668"/>
                </a:lnTo>
                <a:cubicBezTo>
                  <a:pt x="448240" y="37085"/>
                  <a:pt x="423634" y="51372"/>
                  <a:pt x="439773" y="47668"/>
                </a:cubicBezTo>
                <a:cubicBezTo>
                  <a:pt x="455912" y="43964"/>
                  <a:pt x="495336" y="33380"/>
                  <a:pt x="500098" y="25443"/>
                </a:cubicBezTo>
                <a:cubicBezTo>
                  <a:pt x="504861" y="17505"/>
                  <a:pt x="446917" y="-1015"/>
                  <a:pt x="468348" y="43"/>
                </a:cubicBezTo>
                <a:cubicBezTo>
                  <a:pt x="489779" y="1101"/>
                  <a:pt x="585030" y="24649"/>
                  <a:pt x="628686" y="31793"/>
                </a:cubicBezTo>
                <a:cubicBezTo>
                  <a:pt x="672342" y="38937"/>
                  <a:pt x="676046" y="31792"/>
                  <a:pt x="730286" y="42905"/>
                </a:cubicBezTo>
                <a:cubicBezTo>
                  <a:pt x="784526" y="54018"/>
                  <a:pt x="916023" y="90795"/>
                  <a:pt x="954123" y="98468"/>
                </a:cubicBezTo>
                <a:cubicBezTo>
                  <a:pt x="992223" y="106141"/>
                  <a:pt x="938778" y="85239"/>
                  <a:pt x="958886" y="88943"/>
                </a:cubicBezTo>
                <a:cubicBezTo>
                  <a:pt x="978994" y="92647"/>
                  <a:pt x="1074773" y="120693"/>
                  <a:pt x="1074773" y="120693"/>
                </a:cubicBezTo>
                <a:cubicBezTo>
                  <a:pt x="1062867" y="117783"/>
                  <a:pt x="973173" y="89472"/>
                  <a:pt x="887448" y="71480"/>
                </a:cubicBezTo>
                <a:cubicBezTo>
                  <a:pt x="801723" y="53488"/>
                  <a:pt x="627892" y="23591"/>
                  <a:pt x="560423" y="12743"/>
                </a:cubicBezTo>
                <a:cubicBezTo>
                  <a:pt x="492954" y="1895"/>
                  <a:pt x="503009" y="2954"/>
                  <a:pt x="482636" y="6393"/>
                </a:cubicBezTo>
                <a:cubicBezTo>
                  <a:pt x="462263" y="9832"/>
                  <a:pt x="487399" y="18034"/>
                  <a:pt x="438186" y="33380"/>
                </a:cubicBezTo>
                <a:cubicBezTo>
                  <a:pt x="388973" y="48726"/>
                  <a:pt x="236838" y="86826"/>
                  <a:pt x="187361" y="98468"/>
                </a:cubicBezTo>
                <a:cubicBezTo>
                  <a:pt x="137884" y="110110"/>
                  <a:pt x="168840" y="103759"/>
                  <a:pt x="141323" y="103230"/>
                </a:cubicBezTo>
                <a:cubicBezTo>
                  <a:pt x="113806" y="102701"/>
                  <a:pt x="-2345" y="99262"/>
                  <a:pt x="36" y="101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D4DCD35-04DD-41F5-A7F6-68FCA9B592CF}"/>
              </a:ext>
            </a:extLst>
          </p:cNvPr>
          <p:cNvSpPr/>
          <p:nvPr/>
        </p:nvSpPr>
        <p:spPr>
          <a:xfrm>
            <a:off x="3830466" y="3264288"/>
            <a:ext cx="1061060" cy="179049"/>
          </a:xfrm>
          <a:custGeom>
            <a:avLst/>
            <a:gdLst>
              <a:gd name="connsiteX0" fmla="*/ 172 w 1061060"/>
              <a:gd name="connsiteY0" fmla="*/ 29775 h 179049"/>
              <a:gd name="connsiteX1" fmla="*/ 60497 w 1061060"/>
              <a:gd name="connsiteY1" fmla="*/ 109150 h 179049"/>
              <a:gd name="connsiteX2" fmla="*/ 25572 w 1061060"/>
              <a:gd name="connsiteY2" fmla="*/ 91687 h 179049"/>
              <a:gd name="connsiteX3" fmla="*/ 43034 w 1061060"/>
              <a:gd name="connsiteY3" fmla="*/ 155187 h 179049"/>
              <a:gd name="connsiteX4" fmla="*/ 74784 w 1061060"/>
              <a:gd name="connsiteY4" fmla="*/ 58350 h 179049"/>
              <a:gd name="connsiteX5" fmla="*/ 243059 w 1061060"/>
              <a:gd name="connsiteY5" fmla="*/ 20250 h 179049"/>
              <a:gd name="connsiteX6" fmla="*/ 254172 w 1061060"/>
              <a:gd name="connsiteY6" fmla="*/ 17075 h 179049"/>
              <a:gd name="connsiteX7" fmla="*/ 385934 w 1061060"/>
              <a:gd name="connsiteY7" fmla="*/ 12312 h 179049"/>
              <a:gd name="connsiteX8" fmla="*/ 457372 w 1061060"/>
              <a:gd name="connsiteY8" fmla="*/ 12312 h 179049"/>
              <a:gd name="connsiteX9" fmla="*/ 411334 w 1061060"/>
              <a:gd name="connsiteY9" fmla="*/ 12312 h 179049"/>
              <a:gd name="connsiteX10" fmla="*/ 589134 w 1061060"/>
              <a:gd name="connsiteY10" fmla="*/ 15487 h 179049"/>
              <a:gd name="connsiteX11" fmla="*/ 681209 w 1061060"/>
              <a:gd name="connsiteY11" fmla="*/ 42475 h 179049"/>
              <a:gd name="connsiteX12" fmla="*/ 865359 w 1061060"/>
              <a:gd name="connsiteY12" fmla="*/ 94862 h 179049"/>
              <a:gd name="connsiteX13" fmla="*/ 1014584 w 1061060"/>
              <a:gd name="connsiteY13" fmla="*/ 136137 h 179049"/>
              <a:gd name="connsiteX14" fmla="*/ 1060622 w 1061060"/>
              <a:gd name="connsiteY14" fmla="*/ 179000 h 179049"/>
              <a:gd name="connsiteX15" fmla="*/ 993947 w 1061060"/>
              <a:gd name="connsiteY15" fmla="*/ 142487 h 179049"/>
              <a:gd name="connsiteX16" fmla="*/ 682797 w 1061060"/>
              <a:gd name="connsiteY16" fmla="*/ 50412 h 179049"/>
              <a:gd name="connsiteX17" fmla="*/ 473247 w 1061060"/>
              <a:gd name="connsiteY17" fmla="*/ 4375 h 179049"/>
              <a:gd name="connsiteX18" fmla="*/ 319259 w 1061060"/>
              <a:gd name="connsiteY18" fmla="*/ 2787 h 179049"/>
              <a:gd name="connsiteX19" fmla="*/ 379584 w 1061060"/>
              <a:gd name="connsiteY19" fmla="*/ 12312 h 179049"/>
              <a:gd name="connsiteX20" fmla="*/ 182734 w 1061060"/>
              <a:gd name="connsiteY20" fmla="*/ 12312 h 179049"/>
              <a:gd name="connsiteX21" fmla="*/ 93834 w 1061060"/>
              <a:gd name="connsiteY21" fmla="*/ 52000 h 179049"/>
              <a:gd name="connsiteX22" fmla="*/ 43034 w 1061060"/>
              <a:gd name="connsiteY22" fmla="*/ 83750 h 179049"/>
              <a:gd name="connsiteX23" fmla="*/ 172 w 1061060"/>
              <a:gd name="connsiteY23" fmla="*/ 29775 h 17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61060" h="179049">
                <a:moveTo>
                  <a:pt x="172" y="29775"/>
                </a:moveTo>
                <a:cubicBezTo>
                  <a:pt x="3082" y="34008"/>
                  <a:pt x="56264" y="98831"/>
                  <a:pt x="60497" y="109150"/>
                </a:cubicBezTo>
                <a:cubicBezTo>
                  <a:pt x="64730" y="119469"/>
                  <a:pt x="28483" y="84014"/>
                  <a:pt x="25572" y="91687"/>
                </a:cubicBezTo>
                <a:cubicBezTo>
                  <a:pt x="22661" y="99360"/>
                  <a:pt x="34832" y="160743"/>
                  <a:pt x="43034" y="155187"/>
                </a:cubicBezTo>
                <a:cubicBezTo>
                  <a:pt x="51236" y="149631"/>
                  <a:pt x="41446" y="80840"/>
                  <a:pt x="74784" y="58350"/>
                </a:cubicBezTo>
                <a:cubicBezTo>
                  <a:pt x="108122" y="35860"/>
                  <a:pt x="213161" y="27129"/>
                  <a:pt x="243059" y="20250"/>
                </a:cubicBezTo>
                <a:cubicBezTo>
                  <a:pt x="272957" y="13371"/>
                  <a:pt x="230360" y="18398"/>
                  <a:pt x="254172" y="17075"/>
                </a:cubicBezTo>
                <a:cubicBezTo>
                  <a:pt x="277984" y="15752"/>
                  <a:pt x="352067" y="13106"/>
                  <a:pt x="385934" y="12312"/>
                </a:cubicBezTo>
                <a:cubicBezTo>
                  <a:pt x="419801" y="11518"/>
                  <a:pt x="457372" y="12312"/>
                  <a:pt x="457372" y="12312"/>
                </a:cubicBezTo>
                <a:lnTo>
                  <a:pt x="411334" y="12312"/>
                </a:lnTo>
                <a:lnTo>
                  <a:pt x="589134" y="15487"/>
                </a:lnTo>
                <a:cubicBezTo>
                  <a:pt x="634113" y="20514"/>
                  <a:pt x="681209" y="42475"/>
                  <a:pt x="681209" y="42475"/>
                </a:cubicBezTo>
                <a:lnTo>
                  <a:pt x="865359" y="94862"/>
                </a:lnTo>
                <a:cubicBezTo>
                  <a:pt x="920921" y="110472"/>
                  <a:pt x="982040" y="122114"/>
                  <a:pt x="1014584" y="136137"/>
                </a:cubicBezTo>
                <a:cubicBezTo>
                  <a:pt x="1047128" y="150160"/>
                  <a:pt x="1064061" y="177942"/>
                  <a:pt x="1060622" y="179000"/>
                </a:cubicBezTo>
                <a:cubicBezTo>
                  <a:pt x="1057183" y="180058"/>
                  <a:pt x="1056918" y="163918"/>
                  <a:pt x="993947" y="142487"/>
                </a:cubicBezTo>
                <a:cubicBezTo>
                  <a:pt x="930976" y="121056"/>
                  <a:pt x="769580" y="73431"/>
                  <a:pt x="682797" y="50412"/>
                </a:cubicBezTo>
                <a:cubicBezTo>
                  <a:pt x="596014" y="27393"/>
                  <a:pt x="533837" y="12312"/>
                  <a:pt x="473247" y="4375"/>
                </a:cubicBezTo>
                <a:cubicBezTo>
                  <a:pt x="412657" y="-3563"/>
                  <a:pt x="334869" y="1464"/>
                  <a:pt x="319259" y="2787"/>
                </a:cubicBezTo>
                <a:cubicBezTo>
                  <a:pt x="303649" y="4110"/>
                  <a:pt x="402338" y="10725"/>
                  <a:pt x="379584" y="12312"/>
                </a:cubicBezTo>
                <a:cubicBezTo>
                  <a:pt x="356830" y="13899"/>
                  <a:pt x="230359" y="5697"/>
                  <a:pt x="182734" y="12312"/>
                </a:cubicBezTo>
                <a:cubicBezTo>
                  <a:pt x="135109" y="18927"/>
                  <a:pt x="117117" y="40094"/>
                  <a:pt x="93834" y="52000"/>
                </a:cubicBezTo>
                <a:cubicBezTo>
                  <a:pt x="70551" y="63906"/>
                  <a:pt x="54147" y="86925"/>
                  <a:pt x="43034" y="83750"/>
                </a:cubicBezTo>
                <a:cubicBezTo>
                  <a:pt x="31921" y="80575"/>
                  <a:pt x="-2738" y="25542"/>
                  <a:pt x="172" y="29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1CFAA32-2274-4FC0-9B0A-A6392D6E8C31}"/>
              </a:ext>
            </a:extLst>
          </p:cNvPr>
          <p:cNvSpPr/>
          <p:nvPr/>
        </p:nvSpPr>
        <p:spPr>
          <a:xfrm>
            <a:off x="2935084" y="3557584"/>
            <a:ext cx="357830" cy="114901"/>
          </a:xfrm>
          <a:custGeom>
            <a:avLst/>
            <a:gdLst>
              <a:gd name="connsiteX0" fmla="*/ 357391 w 357830"/>
              <a:gd name="connsiteY0" fmla="*/ 26991 h 114901"/>
              <a:gd name="connsiteX1" fmla="*/ 297066 w 357830"/>
              <a:gd name="connsiteY1" fmla="*/ 47629 h 114901"/>
              <a:gd name="connsiteX2" fmla="*/ 254204 w 357830"/>
              <a:gd name="connsiteY2" fmla="*/ 42866 h 114901"/>
              <a:gd name="connsiteX3" fmla="*/ 178004 w 357830"/>
              <a:gd name="connsiteY3" fmla="*/ 65091 h 114901"/>
              <a:gd name="connsiteX4" fmla="*/ 149429 w 357830"/>
              <a:gd name="connsiteY4" fmla="*/ 74616 h 114901"/>
              <a:gd name="connsiteX5" fmla="*/ 125616 w 357830"/>
              <a:gd name="connsiteY5" fmla="*/ 101604 h 114901"/>
              <a:gd name="connsiteX6" fmla="*/ 87516 w 357830"/>
              <a:gd name="connsiteY6" fmla="*/ 107954 h 114901"/>
              <a:gd name="connsiteX7" fmla="*/ 204 w 357830"/>
              <a:gd name="connsiteY7" fmla="*/ 109541 h 114901"/>
              <a:gd name="connsiteX8" fmla="*/ 114504 w 357830"/>
              <a:gd name="connsiteY8" fmla="*/ 112716 h 114901"/>
              <a:gd name="connsiteX9" fmla="*/ 44654 w 357830"/>
              <a:gd name="connsiteY9" fmla="*/ 73029 h 114901"/>
              <a:gd name="connsiteX10" fmla="*/ 130379 w 357830"/>
              <a:gd name="connsiteY10" fmla="*/ 49216 h 114901"/>
              <a:gd name="connsiteX11" fmla="*/ 179591 w 357830"/>
              <a:gd name="connsiteY11" fmla="*/ 44454 h 114901"/>
              <a:gd name="connsiteX12" fmla="*/ 179591 w 357830"/>
              <a:gd name="connsiteY12" fmla="*/ 34929 h 114901"/>
              <a:gd name="connsiteX13" fmla="*/ 187529 w 357830"/>
              <a:gd name="connsiteY13" fmla="*/ 26991 h 114901"/>
              <a:gd name="connsiteX14" fmla="*/ 204991 w 357830"/>
              <a:gd name="connsiteY14" fmla="*/ 17466 h 114901"/>
              <a:gd name="connsiteX15" fmla="*/ 228804 w 357830"/>
              <a:gd name="connsiteY15" fmla="*/ 14291 h 114901"/>
              <a:gd name="connsiteX16" fmla="*/ 235154 w 357830"/>
              <a:gd name="connsiteY16" fmla="*/ 4 h 114901"/>
              <a:gd name="connsiteX17" fmla="*/ 262141 w 357830"/>
              <a:gd name="connsiteY17" fmla="*/ 15879 h 114901"/>
              <a:gd name="connsiteX18" fmla="*/ 263729 w 357830"/>
              <a:gd name="connsiteY18" fmla="*/ 6354 h 114901"/>
              <a:gd name="connsiteX19" fmla="*/ 357391 w 357830"/>
              <a:gd name="connsiteY19" fmla="*/ 26991 h 1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7830" h="114901">
                <a:moveTo>
                  <a:pt x="357391" y="26991"/>
                </a:moveTo>
                <a:cubicBezTo>
                  <a:pt x="362947" y="33870"/>
                  <a:pt x="314264" y="44983"/>
                  <a:pt x="297066" y="47629"/>
                </a:cubicBezTo>
                <a:cubicBezTo>
                  <a:pt x="279868" y="50275"/>
                  <a:pt x="274048" y="39956"/>
                  <a:pt x="254204" y="42866"/>
                </a:cubicBezTo>
                <a:cubicBezTo>
                  <a:pt x="234360" y="45776"/>
                  <a:pt x="195466" y="59799"/>
                  <a:pt x="178004" y="65091"/>
                </a:cubicBezTo>
                <a:cubicBezTo>
                  <a:pt x="160542" y="70383"/>
                  <a:pt x="158160" y="68531"/>
                  <a:pt x="149429" y="74616"/>
                </a:cubicBezTo>
                <a:cubicBezTo>
                  <a:pt x="140698" y="80701"/>
                  <a:pt x="135935" y="96048"/>
                  <a:pt x="125616" y="101604"/>
                </a:cubicBezTo>
                <a:cubicBezTo>
                  <a:pt x="115297" y="107160"/>
                  <a:pt x="108418" y="106631"/>
                  <a:pt x="87516" y="107954"/>
                </a:cubicBezTo>
                <a:cubicBezTo>
                  <a:pt x="66614" y="109277"/>
                  <a:pt x="-4294" y="108747"/>
                  <a:pt x="204" y="109541"/>
                </a:cubicBezTo>
                <a:cubicBezTo>
                  <a:pt x="4702" y="110335"/>
                  <a:pt x="107096" y="118801"/>
                  <a:pt x="114504" y="112716"/>
                </a:cubicBezTo>
                <a:cubicBezTo>
                  <a:pt x="121912" y="106631"/>
                  <a:pt x="42008" y="83612"/>
                  <a:pt x="44654" y="73029"/>
                </a:cubicBezTo>
                <a:cubicBezTo>
                  <a:pt x="47300" y="62446"/>
                  <a:pt x="107890" y="53978"/>
                  <a:pt x="130379" y="49216"/>
                </a:cubicBezTo>
                <a:cubicBezTo>
                  <a:pt x="152868" y="44454"/>
                  <a:pt x="171389" y="46835"/>
                  <a:pt x="179591" y="44454"/>
                </a:cubicBezTo>
                <a:cubicBezTo>
                  <a:pt x="187793" y="42073"/>
                  <a:pt x="178268" y="37839"/>
                  <a:pt x="179591" y="34929"/>
                </a:cubicBezTo>
                <a:cubicBezTo>
                  <a:pt x="180914" y="32019"/>
                  <a:pt x="183296" y="29901"/>
                  <a:pt x="187529" y="26991"/>
                </a:cubicBezTo>
                <a:cubicBezTo>
                  <a:pt x="191762" y="24081"/>
                  <a:pt x="198112" y="19583"/>
                  <a:pt x="204991" y="17466"/>
                </a:cubicBezTo>
                <a:cubicBezTo>
                  <a:pt x="211870" y="15349"/>
                  <a:pt x="223777" y="17201"/>
                  <a:pt x="228804" y="14291"/>
                </a:cubicBezTo>
                <a:cubicBezTo>
                  <a:pt x="233831" y="11381"/>
                  <a:pt x="229598" y="-261"/>
                  <a:pt x="235154" y="4"/>
                </a:cubicBezTo>
                <a:cubicBezTo>
                  <a:pt x="240710" y="269"/>
                  <a:pt x="257379" y="14821"/>
                  <a:pt x="262141" y="15879"/>
                </a:cubicBezTo>
                <a:cubicBezTo>
                  <a:pt x="266903" y="16937"/>
                  <a:pt x="251294" y="5560"/>
                  <a:pt x="263729" y="6354"/>
                </a:cubicBezTo>
                <a:cubicBezTo>
                  <a:pt x="276164" y="7148"/>
                  <a:pt x="351835" y="20112"/>
                  <a:pt x="357391" y="26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9839C99F-B3B2-4F4C-AF6E-65BA63C22FB7}"/>
              </a:ext>
            </a:extLst>
          </p:cNvPr>
          <p:cNvSpPr/>
          <p:nvPr/>
        </p:nvSpPr>
        <p:spPr>
          <a:xfrm>
            <a:off x="3271781" y="3584572"/>
            <a:ext cx="233965" cy="265297"/>
          </a:xfrm>
          <a:custGeom>
            <a:avLst/>
            <a:gdLst>
              <a:gd name="connsiteX0" fmla="*/ 57 w 233965"/>
              <a:gd name="connsiteY0" fmla="*/ 3 h 265297"/>
              <a:gd name="connsiteX1" fmla="*/ 123882 w 233965"/>
              <a:gd name="connsiteY1" fmla="*/ 85728 h 265297"/>
              <a:gd name="connsiteX2" fmla="*/ 106419 w 233965"/>
              <a:gd name="connsiteY2" fmla="*/ 61916 h 265297"/>
              <a:gd name="connsiteX3" fmla="*/ 227069 w 233965"/>
              <a:gd name="connsiteY3" fmla="*/ 206378 h 265297"/>
              <a:gd name="connsiteX4" fmla="*/ 219132 w 233965"/>
              <a:gd name="connsiteY4" fmla="*/ 244478 h 265297"/>
              <a:gd name="connsiteX5" fmla="*/ 219132 w 233965"/>
              <a:gd name="connsiteY5" fmla="*/ 265116 h 265297"/>
              <a:gd name="connsiteX6" fmla="*/ 212782 w 233965"/>
              <a:gd name="connsiteY6" fmla="*/ 233366 h 265297"/>
              <a:gd name="connsiteX7" fmla="*/ 198494 w 233965"/>
              <a:gd name="connsiteY7" fmla="*/ 187328 h 265297"/>
              <a:gd name="connsiteX8" fmla="*/ 184207 w 233965"/>
              <a:gd name="connsiteY8" fmla="*/ 138116 h 265297"/>
              <a:gd name="connsiteX9" fmla="*/ 141344 w 233965"/>
              <a:gd name="connsiteY9" fmla="*/ 82553 h 265297"/>
              <a:gd name="connsiteX10" fmla="*/ 57 w 233965"/>
              <a:gd name="connsiteY10" fmla="*/ 3 h 26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965" h="265297">
                <a:moveTo>
                  <a:pt x="57" y="3"/>
                </a:moveTo>
                <a:cubicBezTo>
                  <a:pt x="-2853" y="532"/>
                  <a:pt x="106155" y="75409"/>
                  <a:pt x="123882" y="85728"/>
                </a:cubicBezTo>
                <a:cubicBezTo>
                  <a:pt x="141609" y="96047"/>
                  <a:pt x="89221" y="41808"/>
                  <a:pt x="106419" y="61916"/>
                </a:cubicBezTo>
                <a:cubicBezTo>
                  <a:pt x="123617" y="82024"/>
                  <a:pt x="208284" y="175951"/>
                  <a:pt x="227069" y="206378"/>
                </a:cubicBezTo>
                <a:cubicBezTo>
                  <a:pt x="245854" y="236805"/>
                  <a:pt x="220455" y="234688"/>
                  <a:pt x="219132" y="244478"/>
                </a:cubicBezTo>
                <a:cubicBezTo>
                  <a:pt x="217809" y="254268"/>
                  <a:pt x="220190" y="266968"/>
                  <a:pt x="219132" y="265116"/>
                </a:cubicBezTo>
                <a:cubicBezTo>
                  <a:pt x="218074" y="263264"/>
                  <a:pt x="216222" y="246331"/>
                  <a:pt x="212782" y="233366"/>
                </a:cubicBezTo>
                <a:cubicBezTo>
                  <a:pt x="209342" y="220401"/>
                  <a:pt x="203256" y="203203"/>
                  <a:pt x="198494" y="187328"/>
                </a:cubicBezTo>
                <a:cubicBezTo>
                  <a:pt x="193732" y="171453"/>
                  <a:pt x="193732" y="155579"/>
                  <a:pt x="184207" y="138116"/>
                </a:cubicBezTo>
                <a:cubicBezTo>
                  <a:pt x="174682" y="120654"/>
                  <a:pt x="167802" y="104249"/>
                  <a:pt x="141344" y="82553"/>
                </a:cubicBezTo>
                <a:cubicBezTo>
                  <a:pt x="114886" y="60857"/>
                  <a:pt x="2967" y="-526"/>
                  <a:pt x="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42543A9-B842-46F6-B7A1-27C0B9C44C39}"/>
              </a:ext>
            </a:extLst>
          </p:cNvPr>
          <p:cNvSpPr/>
          <p:nvPr/>
        </p:nvSpPr>
        <p:spPr>
          <a:xfrm>
            <a:off x="3039879" y="3662352"/>
            <a:ext cx="472485" cy="205891"/>
          </a:xfrm>
          <a:custGeom>
            <a:avLst/>
            <a:gdLst>
              <a:gd name="connsiteX0" fmla="*/ 46221 w 472485"/>
              <a:gd name="connsiteY0" fmla="*/ 11 h 205891"/>
              <a:gd name="connsiteX1" fmla="*/ 3359 w 472485"/>
              <a:gd name="connsiteY1" fmla="*/ 79386 h 205891"/>
              <a:gd name="connsiteX2" fmla="*/ 3359 w 472485"/>
              <a:gd name="connsiteY2" fmla="*/ 53986 h 205891"/>
              <a:gd name="connsiteX3" fmla="*/ 8121 w 472485"/>
              <a:gd name="connsiteY3" fmla="*/ 122248 h 205891"/>
              <a:gd name="connsiteX4" fmla="*/ 27171 w 472485"/>
              <a:gd name="connsiteY4" fmla="*/ 138123 h 205891"/>
              <a:gd name="connsiteX5" fmla="*/ 12884 w 472485"/>
              <a:gd name="connsiteY5" fmla="*/ 131773 h 205891"/>
              <a:gd name="connsiteX6" fmla="*/ 116071 w 472485"/>
              <a:gd name="connsiteY6" fmla="*/ 173048 h 205891"/>
              <a:gd name="connsiteX7" fmla="*/ 246246 w 472485"/>
              <a:gd name="connsiteY7" fmla="*/ 195273 h 205891"/>
              <a:gd name="connsiteX8" fmla="*/ 92259 w 472485"/>
              <a:gd name="connsiteY8" fmla="*/ 174636 h 205891"/>
              <a:gd name="connsiteX9" fmla="*/ 127184 w 472485"/>
              <a:gd name="connsiteY9" fmla="*/ 185748 h 205891"/>
              <a:gd name="connsiteX10" fmla="*/ 82734 w 472485"/>
              <a:gd name="connsiteY10" fmla="*/ 195273 h 205891"/>
              <a:gd name="connsiteX11" fmla="*/ 176396 w 472485"/>
              <a:gd name="connsiteY11" fmla="*/ 193686 h 205891"/>
              <a:gd name="connsiteX12" fmla="*/ 163696 w 472485"/>
              <a:gd name="connsiteY12" fmla="*/ 200036 h 205891"/>
              <a:gd name="connsiteX13" fmla="*/ 244659 w 472485"/>
              <a:gd name="connsiteY13" fmla="*/ 190511 h 205891"/>
              <a:gd name="connsiteX14" fmla="*/ 262121 w 472485"/>
              <a:gd name="connsiteY14" fmla="*/ 198448 h 205891"/>
              <a:gd name="connsiteX15" fmla="*/ 219259 w 472485"/>
              <a:gd name="connsiteY15" fmla="*/ 204798 h 205891"/>
              <a:gd name="connsiteX16" fmla="*/ 322446 w 472485"/>
              <a:gd name="connsiteY16" fmla="*/ 174636 h 205891"/>
              <a:gd name="connsiteX17" fmla="*/ 431984 w 472485"/>
              <a:gd name="connsiteY17" fmla="*/ 169873 h 205891"/>
              <a:gd name="connsiteX18" fmla="*/ 416109 w 472485"/>
              <a:gd name="connsiteY18" fmla="*/ 190511 h 205891"/>
              <a:gd name="connsiteX19" fmla="*/ 470084 w 472485"/>
              <a:gd name="connsiteY19" fmla="*/ 146061 h 205891"/>
              <a:gd name="connsiteX20" fmla="*/ 324034 w 472485"/>
              <a:gd name="connsiteY20" fmla="*/ 166698 h 205891"/>
              <a:gd name="connsiteX21" fmla="*/ 197034 w 472485"/>
              <a:gd name="connsiteY21" fmla="*/ 171461 h 205891"/>
              <a:gd name="connsiteX22" fmla="*/ 417696 w 472485"/>
              <a:gd name="connsiteY22" fmla="*/ 146061 h 205891"/>
              <a:gd name="connsiteX23" fmla="*/ 182746 w 472485"/>
              <a:gd name="connsiteY23" fmla="*/ 169873 h 205891"/>
              <a:gd name="connsiteX24" fmla="*/ 76384 w 472485"/>
              <a:gd name="connsiteY24" fmla="*/ 138123 h 205891"/>
              <a:gd name="connsiteX25" fmla="*/ 112896 w 472485"/>
              <a:gd name="connsiteY25" fmla="*/ 144473 h 205891"/>
              <a:gd name="connsiteX26" fmla="*/ 60509 w 472485"/>
              <a:gd name="connsiteY26" fmla="*/ 101611 h 205891"/>
              <a:gd name="connsiteX27" fmla="*/ 44634 w 472485"/>
              <a:gd name="connsiteY27" fmla="*/ 65098 h 205891"/>
              <a:gd name="connsiteX28" fmla="*/ 47809 w 472485"/>
              <a:gd name="connsiteY28" fmla="*/ 85736 h 205891"/>
              <a:gd name="connsiteX29" fmla="*/ 46221 w 472485"/>
              <a:gd name="connsiteY29" fmla="*/ 11 h 20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2485" h="205891">
                <a:moveTo>
                  <a:pt x="46221" y="11"/>
                </a:moveTo>
                <a:cubicBezTo>
                  <a:pt x="38813" y="-1047"/>
                  <a:pt x="10503" y="70390"/>
                  <a:pt x="3359" y="79386"/>
                </a:cubicBezTo>
                <a:cubicBezTo>
                  <a:pt x="-3785" y="88382"/>
                  <a:pt x="2565" y="46842"/>
                  <a:pt x="3359" y="53986"/>
                </a:cubicBezTo>
                <a:cubicBezTo>
                  <a:pt x="4153" y="61130"/>
                  <a:pt x="4152" y="108225"/>
                  <a:pt x="8121" y="122248"/>
                </a:cubicBezTo>
                <a:cubicBezTo>
                  <a:pt x="12090" y="136271"/>
                  <a:pt x="26377" y="136536"/>
                  <a:pt x="27171" y="138123"/>
                </a:cubicBezTo>
                <a:cubicBezTo>
                  <a:pt x="27965" y="139710"/>
                  <a:pt x="12884" y="131773"/>
                  <a:pt x="12884" y="131773"/>
                </a:cubicBezTo>
                <a:cubicBezTo>
                  <a:pt x="27701" y="137594"/>
                  <a:pt x="77177" y="162465"/>
                  <a:pt x="116071" y="173048"/>
                </a:cubicBezTo>
                <a:cubicBezTo>
                  <a:pt x="154965" y="183631"/>
                  <a:pt x="250215" y="195008"/>
                  <a:pt x="246246" y="195273"/>
                </a:cubicBezTo>
                <a:cubicBezTo>
                  <a:pt x="242277" y="195538"/>
                  <a:pt x="112103" y="176224"/>
                  <a:pt x="92259" y="174636"/>
                </a:cubicBezTo>
                <a:cubicBezTo>
                  <a:pt x="72415" y="173049"/>
                  <a:pt x="128771" y="182309"/>
                  <a:pt x="127184" y="185748"/>
                </a:cubicBezTo>
                <a:cubicBezTo>
                  <a:pt x="125597" y="189187"/>
                  <a:pt x="74532" y="193950"/>
                  <a:pt x="82734" y="195273"/>
                </a:cubicBezTo>
                <a:cubicBezTo>
                  <a:pt x="90936" y="196596"/>
                  <a:pt x="162902" y="192892"/>
                  <a:pt x="176396" y="193686"/>
                </a:cubicBezTo>
                <a:cubicBezTo>
                  <a:pt x="189890" y="194480"/>
                  <a:pt x="152319" y="200565"/>
                  <a:pt x="163696" y="200036"/>
                </a:cubicBezTo>
                <a:cubicBezTo>
                  <a:pt x="175073" y="199507"/>
                  <a:pt x="228255" y="190776"/>
                  <a:pt x="244659" y="190511"/>
                </a:cubicBezTo>
                <a:cubicBezTo>
                  <a:pt x="261063" y="190246"/>
                  <a:pt x="266354" y="196067"/>
                  <a:pt x="262121" y="198448"/>
                </a:cubicBezTo>
                <a:cubicBezTo>
                  <a:pt x="257888" y="200829"/>
                  <a:pt x="209205" y="208767"/>
                  <a:pt x="219259" y="204798"/>
                </a:cubicBezTo>
                <a:cubicBezTo>
                  <a:pt x="229313" y="200829"/>
                  <a:pt x="286992" y="180457"/>
                  <a:pt x="322446" y="174636"/>
                </a:cubicBezTo>
                <a:cubicBezTo>
                  <a:pt x="357900" y="168815"/>
                  <a:pt x="416374" y="167227"/>
                  <a:pt x="431984" y="169873"/>
                </a:cubicBezTo>
                <a:cubicBezTo>
                  <a:pt x="447594" y="172519"/>
                  <a:pt x="409759" y="194480"/>
                  <a:pt x="416109" y="190511"/>
                </a:cubicBezTo>
                <a:cubicBezTo>
                  <a:pt x="422459" y="186542"/>
                  <a:pt x="485430" y="150030"/>
                  <a:pt x="470084" y="146061"/>
                </a:cubicBezTo>
                <a:cubicBezTo>
                  <a:pt x="454738" y="142092"/>
                  <a:pt x="369542" y="162465"/>
                  <a:pt x="324034" y="166698"/>
                </a:cubicBezTo>
                <a:cubicBezTo>
                  <a:pt x="278526" y="170931"/>
                  <a:pt x="181424" y="174900"/>
                  <a:pt x="197034" y="171461"/>
                </a:cubicBezTo>
                <a:cubicBezTo>
                  <a:pt x="212644" y="168022"/>
                  <a:pt x="420077" y="146326"/>
                  <a:pt x="417696" y="146061"/>
                </a:cubicBezTo>
                <a:cubicBezTo>
                  <a:pt x="415315" y="145796"/>
                  <a:pt x="239631" y="171196"/>
                  <a:pt x="182746" y="169873"/>
                </a:cubicBezTo>
                <a:cubicBezTo>
                  <a:pt x="125861" y="168550"/>
                  <a:pt x="88026" y="142356"/>
                  <a:pt x="76384" y="138123"/>
                </a:cubicBezTo>
                <a:cubicBezTo>
                  <a:pt x="64742" y="133890"/>
                  <a:pt x="115542" y="150558"/>
                  <a:pt x="112896" y="144473"/>
                </a:cubicBezTo>
                <a:cubicBezTo>
                  <a:pt x="110250" y="138388"/>
                  <a:pt x="71886" y="114840"/>
                  <a:pt x="60509" y="101611"/>
                </a:cubicBezTo>
                <a:cubicBezTo>
                  <a:pt x="49132" y="88382"/>
                  <a:pt x="46751" y="67744"/>
                  <a:pt x="44634" y="65098"/>
                </a:cubicBezTo>
                <a:cubicBezTo>
                  <a:pt x="42517" y="62452"/>
                  <a:pt x="47545" y="88382"/>
                  <a:pt x="47809" y="85736"/>
                </a:cubicBezTo>
                <a:cubicBezTo>
                  <a:pt x="48073" y="83090"/>
                  <a:pt x="53629" y="1069"/>
                  <a:pt x="4622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82D8B741-EBB0-4560-8346-E005BA29A3CB}"/>
              </a:ext>
            </a:extLst>
          </p:cNvPr>
          <p:cNvSpPr/>
          <p:nvPr/>
        </p:nvSpPr>
        <p:spPr>
          <a:xfrm>
            <a:off x="3091854" y="3624218"/>
            <a:ext cx="206973" cy="219278"/>
          </a:xfrm>
          <a:custGeom>
            <a:avLst/>
            <a:gdLst>
              <a:gd name="connsiteX0" fmla="*/ 3771 w 206973"/>
              <a:gd name="connsiteY0" fmla="*/ 45 h 219278"/>
              <a:gd name="connsiteX1" fmla="*/ 6946 w 206973"/>
              <a:gd name="connsiteY1" fmla="*/ 128632 h 219278"/>
              <a:gd name="connsiteX2" fmla="*/ 3771 w 206973"/>
              <a:gd name="connsiteY2" fmla="*/ 101645 h 219278"/>
              <a:gd name="connsiteX3" fmla="*/ 67271 w 206973"/>
              <a:gd name="connsiteY3" fmla="*/ 166732 h 219278"/>
              <a:gd name="connsiteX4" fmla="*/ 113309 w 206973"/>
              <a:gd name="connsiteY4" fmla="*/ 185782 h 219278"/>
              <a:gd name="connsiteX5" fmla="*/ 206971 w 206973"/>
              <a:gd name="connsiteY5" fmla="*/ 219120 h 219278"/>
              <a:gd name="connsiteX6" fmla="*/ 110134 w 206973"/>
              <a:gd name="connsiteY6" fmla="*/ 196895 h 219278"/>
              <a:gd name="connsiteX7" fmla="*/ 32346 w 206973"/>
              <a:gd name="connsiteY7" fmla="*/ 163557 h 219278"/>
              <a:gd name="connsiteX8" fmla="*/ 13296 w 206973"/>
              <a:gd name="connsiteY8" fmla="*/ 144507 h 219278"/>
              <a:gd name="connsiteX9" fmla="*/ 3771 w 206973"/>
              <a:gd name="connsiteY9" fmla="*/ 45 h 21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973" h="219278">
                <a:moveTo>
                  <a:pt x="3771" y="45"/>
                </a:moveTo>
                <a:cubicBezTo>
                  <a:pt x="2713" y="-2601"/>
                  <a:pt x="6946" y="111699"/>
                  <a:pt x="6946" y="128632"/>
                </a:cubicBezTo>
                <a:cubicBezTo>
                  <a:pt x="6946" y="145565"/>
                  <a:pt x="-6283" y="95295"/>
                  <a:pt x="3771" y="101645"/>
                </a:cubicBezTo>
                <a:cubicBezTo>
                  <a:pt x="13825" y="107995"/>
                  <a:pt x="49015" y="152709"/>
                  <a:pt x="67271" y="166732"/>
                </a:cubicBezTo>
                <a:cubicBezTo>
                  <a:pt x="85527" y="180755"/>
                  <a:pt x="90026" y="177051"/>
                  <a:pt x="113309" y="185782"/>
                </a:cubicBezTo>
                <a:cubicBezTo>
                  <a:pt x="136592" y="194513"/>
                  <a:pt x="207500" y="217268"/>
                  <a:pt x="206971" y="219120"/>
                </a:cubicBezTo>
                <a:cubicBezTo>
                  <a:pt x="206442" y="220972"/>
                  <a:pt x="139238" y="206156"/>
                  <a:pt x="110134" y="196895"/>
                </a:cubicBezTo>
                <a:cubicBezTo>
                  <a:pt x="81030" y="187635"/>
                  <a:pt x="48486" y="172288"/>
                  <a:pt x="32346" y="163557"/>
                </a:cubicBezTo>
                <a:cubicBezTo>
                  <a:pt x="16206" y="154826"/>
                  <a:pt x="19381" y="165674"/>
                  <a:pt x="13296" y="144507"/>
                </a:cubicBezTo>
                <a:cubicBezTo>
                  <a:pt x="7211" y="123340"/>
                  <a:pt x="4829" y="2691"/>
                  <a:pt x="3771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1E264809-CED5-4DED-BF4A-6E7453F0765D}"/>
              </a:ext>
            </a:extLst>
          </p:cNvPr>
          <p:cNvSpPr/>
          <p:nvPr/>
        </p:nvSpPr>
        <p:spPr>
          <a:xfrm>
            <a:off x="3112590" y="3575736"/>
            <a:ext cx="334226" cy="248867"/>
          </a:xfrm>
          <a:custGeom>
            <a:avLst/>
            <a:gdLst>
              <a:gd name="connsiteX0" fmla="*/ 21135 w 334226"/>
              <a:gd name="connsiteY0" fmla="*/ 902 h 248867"/>
              <a:gd name="connsiteX1" fmla="*/ 2085 w 334226"/>
              <a:gd name="connsiteY1" fmla="*/ 102502 h 248867"/>
              <a:gd name="connsiteX2" fmla="*/ 498 w 334226"/>
              <a:gd name="connsiteY2" fmla="*/ 80277 h 248867"/>
              <a:gd name="connsiteX3" fmla="*/ 2085 w 334226"/>
              <a:gd name="connsiteY3" fmla="*/ 151714 h 248867"/>
              <a:gd name="connsiteX4" fmla="*/ 11610 w 334226"/>
              <a:gd name="connsiteY4" fmla="*/ 151714 h 248867"/>
              <a:gd name="connsiteX5" fmla="*/ 48123 w 334226"/>
              <a:gd name="connsiteY5" fmla="*/ 205689 h 248867"/>
              <a:gd name="connsiteX6" fmla="*/ 135435 w 334226"/>
              <a:gd name="connsiteY6" fmla="*/ 239027 h 248867"/>
              <a:gd name="connsiteX7" fmla="*/ 159248 w 334226"/>
              <a:gd name="connsiteY7" fmla="*/ 237439 h 248867"/>
              <a:gd name="connsiteX8" fmla="*/ 332285 w 334226"/>
              <a:gd name="connsiteY8" fmla="*/ 237439 h 248867"/>
              <a:gd name="connsiteX9" fmla="*/ 241798 w 334226"/>
              <a:gd name="connsiteY9" fmla="*/ 245377 h 248867"/>
              <a:gd name="connsiteX10" fmla="*/ 81460 w 334226"/>
              <a:gd name="connsiteY10" fmla="*/ 245377 h 248867"/>
              <a:gd name="connsiteX11" fmla="*/ 33835 w 334226"/>
              <a:gd name="connsiteY11" fmla="*/ 202514 h 248867"/>
              <a:gd name="connsiteX12" fmla="*/ 498 w 334226"/>
              <a:gd name="connsiteY12" fmla="*/ 170764 h 248867"/>
              <a:gd name="connsiteX13" fmla="*/ 21135 w 334226"/>
              <a:gd name="connsiteY13" fmla="*/ 902 h 24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4226" h="248867">
                <a:moveTo>
                  <a:pt x="21135" y="902"/>
                </a:moveTo>
                <a:cubicBezTo>
                  <a:pt x="21400" y="-10475"/>
                  <a:pt x="5525" y="89273"/>
                  <a:pt x="2085" y="102502"/>
                </a:cubicBezTo>
                <a:cubicBezTo>
                  <a:pt x="-1355" y="115731"/>
                  <a:pt x="498" y="72075"/>
                  <a:pt x="498" y="80277"/>
                </a:cubicBezTo>
                <a:cubicBezTo>
                  <a:pt x="498" y="88479"/>
                  <a:pt x="233" y="139808"/>
                  <a:pt x="2085" y="151714"/>
                </a:cubicBezTo>
                <a:cubicBezTo>
                  <a:pt x="3937" y="163620"/>
                  <a:pt x="3937" y="142718"/>
                  <a:pt x="11610" y="151714"/>
                </a:cubicBezTo>
                <a:cubicBezTo>
                  <a:pt x="19283" y="160710"/>
                  <a:pt x="27486" y="191137"/>
                  <a:pt x="48123" y="205689"/>
                </a:cubicBezTo>
                <a:cubicBezTo>
                  <a:pt x="68760" y="220241"/>
                  <a:pt x="116914" y="233735"/>
                  <a:pt x="135435" y="239027"/>
                </a:cubicBezTo>
                <a:cubicBezTo>
                  <a:pt x="153956" y="244319"/>
                  <a:pt x="159248" y="237439"/>
                  <a:pt x="159248" y="237439"/>
                </a:cubicBezTo>
                <a:lnTo>
                  <a:pt x="332285" y="237439"/>
                </a:lnTo>
                <a:cubicBezTo>
                  <a:pt x="346043" y="238762"/>
                  <a:pt x="283602" y="244054"/>
                  <a:pt x="241798" y="245377"/>
                </a:cubicBezTo>
                <a:cubicBezTo>
                  <a:pt x="199994" y="246700"/>
                  <a:pt x="116120" y="252521"/>
                  <a:pt x="81460" y="245377"/>
                </a:cubicBezTo>
                <a:cubicBezTo>
                  <a:pt x="46800" y="238233"/>
                  <a:pt x="33835" y="202514"/>
                  <a:pt x="33835" y="202514"/>
                </a:cubicBezTo>
                <a:cubicBezTo>
                  <a:pt x="20341" y="190079"/>
                  <a:pt x="4467" y="199603"/>
                  <a:pt x="498" y="170764"/>
                </a:cubicBezTo>
                <a:cubicBezTo>
                  <a:pt x="-3471" y="141925"/>
                  <a:pt x="20870" y="12279"/>
                  <a:pt x="21135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07880C29-A418-42FF-9D2C-000A03ECAFF6}"/>
              </a:ext>
            </a:extLst>
          </p:cNvPr>
          <p:cNvSpPr/>
          <p:nvPr/>
        </p:nvSpPr>
        <p:spPr>
          <a:xfrm>
            <a:off x="2954020" y="3635185"/>
            <a:ext cx="199415" cy="263543"/>
          </a:xfrm>
          <a:custGeom>
            <a:avLst/>
            <a:gdLst>
              <a:gd name="connsiteX0" fmla="*/ 198755 w 199415"/>
              <a:gd name="connsiteY0" fmla="*/ 189103 h 263543"/>
              <a:gd name="connsiteX1" fmla="*/ 149543 w 199415"/>
              <a:gd name="connsiteY1" fmla="*/ 235140 h 263543"/>
              <a:gd name="connsiteX2" fmla="*/ 155893 w 199415"/>
              <a:gd name="connsiteY2" fmla="*/ 260540 h 263543"/>
              <a:gd name="connsiteX3" fmla="*/ 140018 w 199415"/>
              <a:gd name="connsiteY3" fmla="*/ 165290 h 263543"/>
              <a:gd name="connsiteX4" fmla="*/ 130493 w 199415"/>
              <a:gd name="connsiteY4" fmla="*/ 177990 h 263543"/>
              <a:gd name="connsiteX5" fmla="*/ 113030 w 199415"/>
              <a:gd name="connsiteY5" fmla="*/ 149415 h 263543"/>
              <a:gd name="connsiteX6" fmla="*/ 55880 w 199415"/>
              <a:gd name="connsiteY6" fmla="*/ 152590 h 263543"/>
              <a:gd name="connsiteX7" fmla="*/ 93980 w 199415"/>
              <a:gd name="connsiteY7" fmla="*/ 139890 h 263543"/>
              <a:gd name="connsiteX8" fmla="*/ 81280 w 199415"/>
              <a:gd name="connsiteY8" fmla="*/ 136715 h 263543"/>
              <a:gd name="connsiteX9" fmla="*/ 92393 w 199415"/>
              <a:gd name="connsiteY9" fmla="*/ 85915 h 263543"/>
              <a:gd name="connsiteX10" fmla="*/ 65405 w 199415"/>
              <a:gd name="connsiteY10" fmla="*/ 44640 h 263543"/>
              <a:gd name="connsiteX11" fmla="*/ 105093 w 199415"/>
              <a:gd name="connsiteY11" fmla="*/ 79565 h 263543"/>
              <a:gd name="connsiteX12" fmla="*/ 95568 w 199415"/>
              <a:gd name="connsiteY12" fmla="*/ 49403 h 263543"/>
              <a:gd name="connsiteX13" fmla="*/ 66993 w 199415"/>
              <a:gd name="connsiteY13" fmla="*/ 30353 h 263543"/>
              <a:gd name="connsiteX14" fmla="*/ 318 w 199415"/>
              <a:gd name="connsiteY14" fmla="*/ 19240 h 263543"/>
              <a:gd name="connsiteX15" fmla="*/ 97155 w 199415"/>
              <a:gd name="connsiteY15" fmla="*/ 190 h 263543"/>
              <a:gd name="connsiteX16" fmla="*/ 114618 w 199415"/>
              <a:gd name="connsiteY16" fmla="*/ 31940 h 263543"/>
              <a:gd name="connsiteX17" fmla="*/ 108268 w 199415"/>
              <a:gd name="connsiteY17" fmla="*/ 106553 h 263543"/>
              <a:gd name="connsiteX18" fmla="*/ 198755 w 199415"/>
              <a:gd name="connsiteY18" fmla="*/ 189103 h 26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9415" h="263543">
                <a:moveTo>
                  <a:pt x="198755" y="189103"/>
                </a:moveTo>
                <a:cubicBezTo>
                  <a:pt x="205634" y="210534"/>
                  <a:pt x="156687" y="223234"/>
                  <a:pt x="149543" y="235140"/>
                </a:cubicBezTo>
                <a:cubicBezTo>
                  <a:pt x="142399" y="247046"/>
                  <a:pt x="157480" y="272182"/>
                  <a:pt x="155893" y="260540"/>
                </a:cubicBezTo>
                <a:cubicBezTo>
                  <a:pt x="154306" y="248898"/>
                  <a:pt x="144251" y="179048"/>
                  <a:pt x="140018" y="165290"/>
                </a:cubicBezTo>
                <a:cubicBezTo>
                  <a:pt x="135785" y="151532"/>
                  <a:pt x="134991" y="180636"/>
                  <a:pt x="130493" y="177990"/>
                </a:cubicBezTo>
                <a:cubicBezTo>
                  <a:pt x="125995" y="175344"/>
                  <a:pt x="125465" y="153648"/>
                  <a:pt x="113030" y="149415"/>
                </a:cubicBezTo>
                <a:cubicBezTo>
                  <a:pt x="100595" y="145182"/>
                  <a:pt x="59055" y="154177"/>
                  <a:pt x="55880" y="152590"/>
                </a:cubicBezTo>
                <a:cubicBezTo>
                  <a:pt x="52705" y="151003"/>
                  <a:pt x="89747" y="142536"/>
                  <a:pt x="93980" y="139890"/>
                </a:cubicBezTo>
                <a:cubicBezTo>
                  <a:pt x="98213" y="137244"/>
                  <a:pt x="81544" y="145711"/>
                  <a:pt x="81280" y="136715"/>
                </a:cubicBezTo>
                <a:cubicBezTo>
                  <a:pt x="81016" y="127719"/>
                  <a:pt x="95039" y="101261"/>
                  <a:pt x="92393" y="85915"/>
                </a:cubicBezTo>
                <a:cubicBezTo>
                  <a:pt x="89747" y="70569"/>
                  <a:pt x="63288" y="45698"/>
                  <a:pt x="65405" y="44640"/>
                </a:cubicBezTo>
                <a:cubicBezTo>
                  <a:pt x="67522" y="43582"/>
                  <a:pt x="100066" y="78771"/>
                  <a:pt x="105093" y="79565"/>
                </a:cubicBezTo>
                <a:cubicBezTo>
                  <a:pt x="110120" y="80359"/>
                  <a:pt x="101918" y="57605"/>
                  <a:pt x="95568" y="49403"/>
                </a:cubicBezTo>
                <a:cubicBezTo>
                  <a:pt x="89218" y="41201"/>
                  <a:pt x="82868" y="35380"/>
                  <a:pt x="66993" y="30353"/>
                </a:cubicBezTo>
                <a:cubicBezTo>
                  <a:pt x="51118" y="25326"/>
                  <a:pt x="-4709" y="24267"/>
                  <a:pt x="318" y="19240"/>
                </a:cubicBezTo>
                <a:cubicBezTo>
                  <a:pt x="5345" y="14213"/>
                  <a:pt x="78105" y="-1927"/>
                  <a:pt x="97155" y="190"/>
                </a:cubicBezTo>
                <a:cubicBezTo>
                  <a:pt x="116205" y="2307"/>
                  <a:pt x="112766" y="14213"/>
                  <a:pt x="114618" y="31940"/>
                </a:cubicBezTo>
                <a:cubicBezTo>
                  <a:pt x="116470" y="49667"/>
                  <a:pt x="99008" y="79565"/>
                  <a:pt x="108268" y="106553"/>
                </a:cubicBezTo>
                <a:cubicBezTo>
                  <a:pt x="117528" y="133540"/>
                  <a:pt x="191876" y="167672"/>
                  <a:pt x="198755" y="189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C0BD25CE-8044-4607-83E5-9467205F183D}"/>
              </a:ext>
            </a:extLst>
          </p:cNvPr>
          <p:cNvSpPr/>
          <p:nvPr/>
        </p:nvSpPr>
        <p:spPr>
          <a:xfrm>
            <a:off x="3059150" y="3562347"/>
            <a:ext cx="222322" cy="162133"/>
          </a:xfrm>
          <a:custGeom>
            <a:avLst/>
            <a:gdLst>
              <a:gd name="connsiteX0" fmla="*/ 3138 w 222322"/>
              <a:gd name="connsiteY0" fmla="*/ 161928 h 162133"/>
              <a:gd name="connsiteX1" fmla="*/ 82513 w 222322"/>
              <a:gd name="connsiteY1" fmla="*/ 42866 h 162133"/>
              <a:gd name="connsiteX2" fmla="*/ 146013 w 222322"/>
              <a:gd name="connsiteY2" fmla="*/ 55566 h 162133"/>
              <a:gd name="connsiteX3" fmla="*/ 222213 w 222322"/>
              <a:gd name="connsiteY3" fmla="*/ 26991 h 162133"/>
              <a:gd name="connsiteX4" fmla="*/ 128550 w 222322"/>
              <a:gd name="connsiteY4" fmla="*/ 3 h 162133"/>
              <a:gd name="connsiteX5" fmla="*/ 28538 w 222322"/>
              <a:gd name="connsiteY5" fmla="*/ 25403 h 162133"/>
              <a:gd name="connsiteX6" fmla="*/ 17425 w 222322"/>
              <a:gd name="connsiteY6" fmla="*/ 71441 h 162133"/>
              <a:gd name="connsiteX7" fmla="*/ 3138 w 222322"/>
              <a:gd name="connsiteY7" fmla="*/ 161928 h 1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322" h="162133">
                <a:moveTo>
                  <a:pt x="3138" y="161928"/>
                </a:moveTo>
                <a:cubicBezTo>
                  <a:pt x="13986" y="157166"/>
                  <a:pt x="58701" y="60593"/>
                  <a:pt x="82513" y="42866"/>
                </a:cubicBezTo>
                <a:cubicBezTo>
                  <a:pt x="106326" y="25139"/>
                  <a:pt x="122730" y="58212"/>
                  <a:pt x="146013" y="55566"/>
                </a:cubicBezTo>
                <a:cubicBezTo>
                  <a:pt x="169296" y="52920"/>
                  <a:pt x="225123" y="36251"/>
                  <a:pt x="222213" y="26991"/>
                </a:cubicBezTo>
                <a:cubicBezTo>
                  <a:pt x="219303" y="17731"/>
                  <a:pt x="160829" y="268"/>
                  <a:pt x="128550" y="3"/>
                </a:cubicBezTo>
                <a:cubicBezTo>
                  <a:pt x="96271" y="-262"/>
                  <a:pt x="47059" y="13497"/>
                  <a:pt x="28538" y="25403"/>
                </a:cubicBezTo>
                <a:cubicBezTo>
                  <a:pt x="10017" y="37309"/>
                  <a:pt x="22187" y="55566"/>
                  <a:pt x="17425" y="71441"/>
                </a:cubicBezTo>
                <a:cubicBezTo>
                  <a:pt x="12663" y="87316"/>
                  <a:pt x="-7710" y="166690"/>
                  <a:pt x="3138" y="161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0F2596D-E160-4269-8D43-8BFB766CBA63}"/>
              </a:ext>
            </a:extLst>
          </p:cNvPr>
          <p:cNvSpPr/>
          <p:nvPr/>
        </p:nvSpPr>
        <p:spPr>
          <a:xfrm>
            <a:off x="3213519" y="3584391"/>
            <a:ext cx="294090" cy="227298"/>
          </a:xfrm>
          <a:custGeom>
            <a:avLst/>
            <a:gdLst>
              <a:gd name="connsiteX0" fmla="*/ 64669 w 294090"/>
              <a:gd name="connsiteY0" fmla="*/ 184 h 227298"/>
              <a:gd name="connsiteX1" fmla="*/ 12281 w 294090"/>
              <a:gd name="connsiteY1" fmla="*/ 77972 h 227298"/>
              <a:gd name="connsiteX2" fmla="*/ 7519 w 294090"/>
              <a:gd name="connsiteY2" fmla="*/ 124009 h 227298"/>
              <a:gd name="connsiteX3" fmla="*/ 101181 w 294090"/>
              <a:gd name="connsiteY3" fmla="*/ 216084 h 227298"/>
              <a:gd name="connsiteX4" fmla="*/ 177381 w 294090"/>
              <a:gd name="connsiteY4" fmla="*/ 220847 h 227298"/>
              <a:gd name="connsiteX5" fmla="*/ 239294 w 294090"/>
              <a:gd name="connsiteY5" fmla="*/ 171634 h 227298"/>
              <a:gd name="connsiteX6" fmla="*/ 293269 w 294090"/>
              <a:gd name="connsiteY6" fmla="*/ 203384 h 227298"/>
              <a:gd name="connsiteX7" fmla="*/ 267869 w 294090"/>
              <a:gd name="connsiteY7" fmla="*/ 155759 h 227298"/>
              <a:gd name="connsiteX8" fmla="*/ 213894 w 294090"/>
              <a:gd name="connsiteY8" fmla="*/ 101784 h 227298"/>
              <a:gd name="connsiteX9" fmla="*/ 64669 w 294090"/>
              <a:gd name="connsiteY9" fmla="*/ 184 h 22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090" h="227298">
                <a:moveTo>
                  <a:pt x="64669" y="184"/>
                </a:moveTo>
                <a:cubicBezTo>
                  <a:pt x="31067" y="-3785"/>
                  <a:pt x="21806" y="57335"/>
                  <a:pt x="12281" y="77972"/>
                </a:cubicBezTo>
                <a:cubicBezTo>
                  <a:pt x="2756" y="98609"/>
                  <a:pt x="-7298" y="100990"/>
                  <a:pt x="7519" y="124009"/>
                </a:cubicBezTo>
                <a:cubicBezTo>
                  <a:pt x="22336" y="147028"/>
                  <a:pt x="72871" y="199944"/>
                  <a:pt x="101181" y="216084"/>
                </a:cubicBezTo>
                <a:cubicBezTo>
                  <a:pt x="129491" y="232224"/>
                  <a:pt x="154362" y="228255"/>
                  <a:pt x="177381" y="220847"/>
                </a:cubicBezTo>
                <a:cubicBezTo>
                  <a:pt x="200400" y="213439"/>
                  <a:pt x="219979" y="174545"/>
                  <a:pt x="239294" y="171634"/>
                </a:cubicBezTo>
                <a:cubicBezTo>
                  <a:pt x="258609" y="168724"/>
                  <a:pt x="288507" y="206030"/>
                  <a:pt x="293269" y="203384"/>
                </a:cubicBezTo>
                <a:cubicBezTo>
                  <a:pt x="298031" y="200738"/>
                  <a:pt x="281098" y="172692"/>
                  <a:pt x="267869" y="155759"/>
                </a:cubicBezTo>
                <a:cubicBezTo>
                  <a:pt x="254640" y="138826"/>
                  <a:pt x="243263" y="125861"/>
                  <a:pt x="213894" y="101784"/>
                </a:cubicBezTo>
                <a:cubicBezTo>
                  <a:pt x="184525" y="77707"/>
                  <a:pt x="98271" y="4153"/>
                  <a:pt x="64669" y="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CE04B00-0CE8-4A3C-B4C3-F69874ED49FD}"/>
              </a:ext>
            </a:extLst>
          </p:cNvPr>
          <p:cNvSpPr/>
          <p:nvPr/>
        </p:nvSpPr>
        <p:spPr>
          <a:xfrm>
            <a:off x="3340100" y="36671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F2B5D05A-688F-4AB3-9A93-C8121E23F7C3}"/>
              </a:ext>
            </a:extLst>
          </p:cNvPr>
          <p:cNvSpPr/>
          <p:nvPr/>
        </p:nvSpPr>
        <p:spPr>
          <a:xfrm>
            <a:off x="3024104" y="3533944"/>
            <a:ext cx="401769" cy="90362"/>
          </a:xfrm>
          <a:custGeom>
            <a:avLst/>
            <a:gdLst>
              <a:gd name="connsiteX0" fmla="*/ 84 w 401769"/>
              <a:gd name="connsiteY0" fmla="*/ 74444 h 90362"/>
              <a:gd name="connsiteX1" fmla="*/ 125496 w 401769"/>
              <a:gd name="connsiteY1" fmla="*/ 3006 h 90362"/>
              <a:gd name="connsiteX2" fmla="*/ 42946 w 401769"/>
              <a:gd name="connsiteY2" fmla="*/ 28406 h 90362"/>
              <a:gd name="connsiteX3" fmla="*/ 141371 w 401769"/>
              <a:gd name="connsiteY3" fmla="*/ 3006 h 90362"/>
              <a:gd name="connsiteX4" fmla="*/ 295359 w 401769"/>
              <a:gd name="connsiteY4" fmla="*/ 28406 h 90362"/>
              <a:gd name="connsiteX5" fmla="*/ 258846 w 401769"/>
              <a:gd name="connsiteY5" fmla="*/ 26819 h 90362"/>
              <a:gd name="connsiteX6" fmla="*/ 401721 w 401769"/>
              <a:gd name="connsiteY6" fmla="*/ 90319 h 90362"/>
              <a:gd name="connsiteX7" fmla="*/ 241384 w 401769"/>
              <a:gd name="connsiteY7" fmla="*/ 36344 h 90362"/>
              <a:gd name="connsiteX8" fmla="*/ 163596 w 401769"/>
              <a:gd name="connsiteY8" fmla="*/ 10944 h 90362"/>
              <a:gd name="connsiteX9" fmla="*/ 106446 w 401769"/>
              <a:gd name="connsiteY9" fmla="*/ 3006 h 90362"/>
              <a:gd name="connsiteX10" fmla="*/ 84 w 401769"/>
              <a:gd name="connsiteY10" fmla="*/ 74444 h 9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769" h="90362">
                <a:moveTo>
                  <a:pt x="84" y="74444"/>
                </a:moveTo>
                <a:cubicBezTo>
                  <a:pt x="3259" y="74444"/>
                  <a:pt x="118352" y="10679"/>
                  <a:pt x="125496" y="3006"/>
                </a:cubicBezTo>
                <a:cubicBezTo>
                  <a:pt x="132640" y="-4667"/>
                  <a:pt x="40300" y="28406"/>
                  <a:pt x="42946" y="28406"/>
                </a:cubicBezTo>
                <a:cubicBezTo>
                  <a:pt x="45592" y="28406"/>
                  <a:pt x="99302" y="3006"/>
                  <a:pt x="141371" y="3006"/>
                </a:cubicBezTo>
                <a:cubicBezTo>
                  <a:pt x="183440" y="3006"/>
                  <a:pt x="275780" y="24437"/>
                  <a:pt x="295359" y="28406"/>
                </a:cubicBezTo>
                <a:cubicBezTo>
                  <a:pt x="314938" y="32375"/>
                  <a:pt x="241119" y="16500"/>
                  <a:pt x="258846" y="26819"/>
                </a:cubicBezTo>
                <a:cubicBezTo>
                  <a:pt x="276573" y="37138"/>
                  <a:pt x="404631" y="88732"/>
                  <a:pt x="401721" y="90319"/>
                </a:cubicBezTo>
                <a:cubicBezTo>
                  <a:pt x="398811" y="91906"/>
                  <a:pt x="281071" y="49573"/>
                  <a:pt x="241384" y="36344"/>
                </a:cubicBezTo>
                <a:cubicBezTo>
                  <a:pt x="201697" y="23115"/>
                  <a:pt x="186086" y="16500"/>
                  <a:pt x="163596" y="10944"/>
                </a:cubicBezTo>
                <a:cubicBezTo>
                  <a:pt x="141106" y="5388"/>
                  <a:pt x="128671" y="-5196"/>
                  <a:pt x="106446" y="3006"/>
                </a:cubicBezTo>
                <a:cubicBezTo>
                  <a:pt x="84221" y="11208"/>
                  <a:pt x="-3091" y="74444"/>
                  <a:pt x="84" y="74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52BBA2EB-AB69-4230-BF3E-D2F55023BC9C}"/>
              </a:ext>
            </a:extLst>
          </p:cNvPr>
          <p:cNvSpPr/>
          <p:nvPr/>
        </p:nvSpPr>
        <p:spPr>
          <a:xfrm>
            <a:off x="3011112" y="3480532"/>
            <a:ext cx="236390" cy="123093"/>
          </a:xfrm>
          <a:custGeom>
            <a:avLst/>
            <a:gdLst>
              <a:gd name="connsiteX0" fmla="*/ 376 w 236390"/>
              <a:gd name="connsiteY0" fmla="*/ 123093 h 123093"/>
              <a:gd name="connsiteX1" fmla="*/ 94038 w 236390"/>
              <a:gd name="connsiteY1" fmla="*/ 13556 h 123093"/>
              <a:gd name="connsiteX2" fmla="*/ 60701 w 236390"/>
              <a:gd name="connsiteY2" fmla="*/ 40543 h 123093"/>
              <a:gd name="connsiteX3" fmla="*/ 194051 w 236390"/>
              <a:gd name="connsiteY3" fmla="*/ 4031 h 123093"/>
              <a:gd name="connsiteX4" fmla="*/ 233738 w 236390"/>
              <a:gd name="connsiteY4" fmla="*/ 13556 h 123093"/>
              <a:gd name="connsiteX5" fmla="*/ 132138 w 236390"/>
              <a:gd name="connsiteY5" fmla="*/ 856 h 123093"/>
              <a:gd name="connsiteX6" fmla="*/ 63876 w 236390"/>
              <a:gd name="connsiteY6" fmla="*/ 11968 h 123093"/>
              <a:gd name="connsiteX7" fmla="*/ 376 w 236390"/>
              <a:gd name="connsiteY7" fmla="*/ 123093 h 12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90" h="123093">
                <a:moveTo>
                  <a:pt x="376" y="123093"/>
                </a:moveTo>
                <a:cubicBezTo>
                  <a:pt x="5403" y="123358"/>
                  <a:pt x="83984" y="27314"/>
                  <a:pt x="94038" y="13556"/>
                </a:cubicBezTo>
                <a:cubicBezTo>
                  <a:pt x="104092" y="-202"/>
                  <a:pt x="44032" y="42130"/>
                  <a:pt x="60701" y="40543"/>
                </a:cubicBezTo>
                <a:cubicBezTo>
                  <a:pt x="77370" y="38956"/>
                  <a:pt x="165212" y="8529"/>
                  <a:pt x="194051" y="4031"/>
                </a:cubicBezTo>
                <a:cubicBezTo>
                  <a:pt x="222890" y="-467"/>
                  <a:pt x="244057" y="14085"/>
                  <a:pt x="233738" y="13556"/>
                </a:cubicBezTo>
                <a:cubicBezTo>
                  <a:pt x="223419" y="13027"/>
                  <a:pt x="160448" y="1121"/>
                  <a:pt x="132138" y="856"/>
                </a:cubicBezTo>
                <a:cubicBezTo>
                  <a:pt x="103828" y="591"/>
                  <a:pt x="85836" y="-4172"/>
                  <a:pt x="63876" y="11968"/>
                </a:cubicBezTo>
                <a:cubicBezTo>
                  <a:pt x="41916" y="28107"/>
                  <a:pt x="-4651" y="122828"/>
                  <a:pt x="376" y="123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6C142C6-0337-42E6-982D-AE147B3A90C8}"/>
              </a:ext>
            </a:extLst>
          </p:cNvPr>
          <p:cNvSpPr/>
          <p:nvPr/>
        </p:nvSpPr>
        <p:spPr>
          <a:xfrm>
            <a:off x="2982899" y="3528752"/>
            <a:ext cx="123843" cy="382883"/>
          </a:xfrm>
          <a:custGeom>
            <a:avLst/>
            <a:gdLst>
              <a:gd name="connsiteX0" fmla="*/ 14 w 123843"/>
              <a:gd name="connsiteY0" fmla="*/ 261 h 382883"/>
              <a:gd name="connsiteX1" fmla="*/ 39701 w 123843"/>
              <a:gd name="connsiteY1" fmla="*/ 84398 h 382883"/>
              <a:gd name="connsiteX2" fmla="*/ 19064 w 123843"/>
              <a:gd name="connsiteY2" fmla="*/ 76461 h 382883"/>
              <a:gd name="connsiteX3" fmla="*/ 41289 w 123843"/>
              <a:gd name="connsiteY3" fmla="*/ 154248 h 382883"/>
              <a:gd name="connsiteX4" fmla="*/ 30176 w 123843"/>
              <a:gd name="connsiteY4" fmla="*/ 205048 h 382883"/>
              <a:gd name="connsiteX5" fmla="*/ 30176 w 123843"/>
              <a:gd name="connsiteY5" fmla="*/ 198698 h 382883"/>
              <a:gd name="connsiteX6" fmla="*/ 60339 w 123843"/>
              <a:gd name="connsiteY6" fmla="*/ 281248 h 382883"/>
              <a:gd name="connsiteX7" fmla="*/ 66689 w 123843"/>
              <a:gd name="connsiteY7" fmla="*/ 284423 h 382883"/>
              <a:gd name="connsiteX8" fmla="*/ 73039 w 123843"/>
              <a:gd name="connsiteY8" fmla="*/ 297123 h 382883"/>
              <a:gd name="connsiteX9" fmla="*/ 123839 w 123843"/>
              <a:gd name="connsiteY9" fmla="*/ 382848 h 382883"/>
              <a:gd name="connsiteX10" fmla="*/ 69864 w 123843"/>
              <a:gd name="connsiteY10" fmla="*/ 286011 h 382883"/>
              <a:gd name="connsiteX11" fmla="*/ 31764 w 123843"/>
              <a:gd name="connsiteY11" fmla="*/ 198698 h 382883"/>
              <a:gd name="connsiteX12" fmla="*/ 34939 w 123843"/>
              <a:gd name="connsiteY12" fmla="*/ 116148 h 382883"/>
              <a:gd name="connsiteX13" fmla="*/ 14 w 123843"/>
              <a:gd name="connsiteY13" fmla="*/ 261 h 38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43" h="382883">
                <a:moveTo>
                  <a:pt x="14" y="261"/>
                </a:moveTo>
                <a:cubicBezTo>
                  <a:pt x="808" y="-5031"/>
                  <a:pt x="36526" y="71698"/>
                  <a:pt x="39701" y="84398"/>
                </a:cubicBezTo>
                <a:cubicBezTo>
                  <a:pt x="42876" y="97098"/>
                  <a:pt x="18799" y="64819"/>
                  <a:pt x="19064" y="76461"/>
                </a:cubicBezTo>
                <a:cubicBezTo>
                  <a:pt x="19329" y="88103"/>
                  <a:pt x="39437" y="132817"/>
                  <a:pt x="41289" y="154248"/>
                </a:cubicBezTo>
                <a:cubicBezTo>
                  <a:pt x="43141" y="175679"/>
                  <a:pt x="32028" y="197640"/>
                  <a:pt x="30176" y="205048"/>
                </a:cubicBezTo>
                <a:cubicBezTo>
                  <a:pt x="28324" y="212456"/>
                  <a:pt x="25149" y="185998"/>
                  <a:pt x="30176" y="198698"/>
                </a:cubicBezTo>
                <a:cubicBezTo>
                  <a:pt x="35203" y="211398"/>
                  <a:pt x="54254" y="266961"/>
                  <a:pt x="60339" y="281248"/>
                </a:cubicBezTo>
                <a:cubicBezTo>
                  <a:pt x="66425" y="295536"/>
                  <a:pt x="64572" y="281777"/>
                  <a:pt x="66689" y="284423"/>
                </a:cubicBezTo>
                <a:cubicBezTo>
                  <a:pt x="68806" y="287069"/>
                  <a:pt x="63514" y="280719"/>
                  <a:pt x="73039" y="297123"/>
                </a:cubicBezTo>
                <a:cubicBezTo>
                  <a:pt x="82564" y="313527"/>
                  <a:pt x="124368" y="384700"/>
                  <a:pt x="123839" y="382848"/>
                </a:cubicBezTo>
                <a:cubicBezTo>
                  <a:pt x="123310" y="380996"/>
                  <a:pt x="85210" y="316703"/>
                  <a:pt x="69864" y="286011"/>
                </a:cubicBezTo>
                <a:cubicBezTo>
                  <a:pt x="54518" y="255319"/>
                  <a:pt x="37585" y="227009"/>
                  <a:pt x="31764" y="198698"/>
                </a:cubicBezTo>
                <a:cubicBezTo>
                  <a:pt x="25943" y="170388"/>
                  <a:pt x="39172" y="147104"/>
                  <a:pt x="34939" y="116148"/>
                </a:cubicBezTo>
                <a:cubicBezTo>
                  <a:pt x="30706" y="85192"/>
                  <a:pt x="-780" y="5553"/>
                  <a:pt x="14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FF193F4-A910-4AEB-84F2-E11D5CC09830}"/>
              </a:ext>
            </a:extLst>
          </p:cNvPr>
          <p:cNvSpPr/>
          <p:nvPr/>
        </p:nvSpPr>
        <p:spPr>
          <a:xfrm>
            <a:off x="3256493" y="3434754"/>
            <a:ext cx="291434" cy="349370"/>
          </a:xfrm>
          <a:custGeom>
            <a:avLst/>
            <a:gdLst>
              <a:gd name="connsiteX0" fmla="*/ 1057 w 291434"/>
              <a:gd name="connsiteY0" fmla="*/ 2184 h 349370"/>
              <a:gd name="connsiteX1" fmla="*/ 151870 w 291434"/>
              <a:gd name="connsiteY1" fmla="*/ 129184 h 349370"/>
              <a:gd name="connsiteX2" fmla="*/ 115357 w 291434"/>
              <a:gd name="connsiteY2" fmla="*/ 110134 h 349370"/>
              <a:gd name="connsiteX3" fmla="*/ 202670 w 291434"/>
              <a:gd name="connsiteY3" fmla="*/ 227609 h 349370"/>
              <a:gd name="connsiteX4" fmla="*/ 186795 w 291434"/>
              <a:gd name="connsiteY4" fmla="*/ 200621 h 349370"/>
              <a:gd name="connsiteX5" fmla="*/ 275695 w 291434"/>
              <a:gd name="connsiteY5" fmla="*/ 330796 h 349370"/>
              <a:gd name="connsiteX6" fmla="*/ 283632 w 291434"/>
              <a:gd name="connsiteY6" fmla="*/ 335559 h 349370"/>
              <a:gd name="connsiteX7" fmla="*/ 193145 w 291434"/>
              <a:gd name="connsiteY7" fmla="*/ 208559 h 349370"/>
              <a:gd name="connsiteX8" fmla="*/ 148695 w 291434"/>
              <a:gd name="connsiteY8" fmla="*/ 162521 h 349370"/>
              <a:gd name="connsiteX9" fmla="*/ 123295 w 291434"/>
              <a:gd name="connsiteY9" fmla="*/ 151409 h 349370"/>
              <a:gd name="connsiteX10" fmla="*/ 120120 w 291434"/>
              <a:gd name="connsiteY10" fmla="*/ 68859 h 349370"/>
              <a:gd name="connsiteX11" fmla="*/ 86782 w 291434"/>
              <a:gd name="connsiteY11" fmla="*/ 48221 h 349370"/>
              <a:gd name="connsiteX12" fmla="*/ 1057 w 291434"/>
              <a:gd name="connsiteY12" fmla="*/ 2184 h 3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434" h="349370">
                <a:moveTo>
                  <a:pt x="1057" y="2184"/>
                </a:moveTo>
                <a:cubicBezTo>
                  <a:pt x="11905" y="15678"/>
                  <a:pt x="132820" y="111192"/>
                  <a:pt x="151870" y="129184"/>
                </a:cubicBezTo>
                <a:cubicBezTo>
                  <a:pt x="170920" y="147176"/>
                  <a:pt x="106890" y="93730"/>
                  <a:pt x="115357" y="110134"/>
                </a:cubicBezTo>
                <a:cubicBezTo>
                  <a:pt x="123824" y="126538"/>
                  <a:pt x="190764" y="212528"/>
                  <a:pt x="202670" y="227609"/>
                </a:cubicBezTo>
                <a:cubicBezTo>
                  <a:pt x="214576" y="242690"/>
                  <a:pt x="174624" y="183423"/>
                  <a:pt x="186795" y="200621"/>
                </a:cubicBezTo>
                <a:cubicBezTo>
                  <a:pt x="198966" y="217819"/>
                  <a:pt x="259556" y="308306"/>
                  <a:pt x="275695" y="330796"/>
                </a:cubicBezTo>
                <a:cubicBezTo>
                  <a:pt x="291835" y="353286"/>
                  <a:pt x="297390" y="355932"/>
                  <a:pt x="283632" y="335559"/>
                </a:cubicBezTo>
                <a:cubicBezTo>
                  <a:pt x="269874" y="315186"/>
                  <a:pt x="215634" y="237399"/>
                  <a:pt x="193145" y="208559"/>
                </a:cubicBezTo>
                <a:cubicBezTo>
                  <a:pt x="170656" y="179719"/>
                  <a:pt x="160337" y="172046"/>
                  <a:pt x="148695" y="162521"/>
                </a:cubicBezTo>
                <a:cubicBezTo>
                  <a:pt x="137053" y="152996"/>
                  <a:pt x="128057" y="167019"/>
                  <a:pt x="123295" y="151409"/>
                </a:cubicBezTo>
                <a:cubicBezTo>
                  <a:pt x="118533" y="135799"/>
                  <a:pt x="126205" y="86057"/>
                  <a:pt x="120120" y="68859"/>
                </a:cubicBezTo>
                <a:cubicBezTo>
                  <a:pt x="114035" y="51661"/>
                  <a:pt x="107684" y="54571"/>
                  <a:pt x="86782" y="48221"/>
                </a:cubicBezTo>
                <a:cubicBezTo>
                  <a:pt x="65880" y="41871"/>
                  <a:pt x="-9791" y="-11310"/>
                  <a:pt x="1057" y="2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AA12A45-BF12-4030-8ED1-A2321D0E8F97}"/>
              </a:ext>
            </a:extLst>
          </p:cNvPr>
          <p:cNvSpPr/>
          <p:nvPr/>
        </p:nvSpPr>
        <p:spPr>
          <a:xfrm>
            <a:off x="2958560" y="3213218"/>
            <a:ext cx="425229" cy="95554"/>
          </a:xfrm>
          <a:custGeom>
            <a:avLst/>
            <a:gdLst>
              <a:gd name="connsiteX0" fmla="*/ 2128 w 425229"/>
              <a:gd name="connsiteY0" fmla="*/ 60207 h 95554"/>
              <a:gd name="connsiteX1" fmla="*/ 67215 w 425229"/>
              <a:gd name="connsiteY1" fmla="*/ 14170 h 95554"/>
              <a:gd name="connsiteX2" fmla="*/ 94203 w 425229"/>
              <a:gd name="connsiteY2" fmla="*/ 3057 h 95554"/>
              <a:gd name="connsiteX3" fmla="*/ 114840 w 425229"/>
              <a:gd name="connsiteY3" fmla="*/ 1470 h 95554"/>
              <a:gd name="connsiteX4" fmla="*/ 192628 w 425229"/>
              <a:gd name="connsiteY4" fmla="*/ 22107 h 95554"/>
              <a:gd name="connsiteX5" fmla="*/ 192628 w 425229"/>
              <a:gd name="connsiteY5" fmla="*/ 14170 h 95554"/>
              <a:gd name="connsiteX6" fmla="*/ 257715 w 425229"/>
              <a:gd name="connsiteY6" fmla="*/ 37982 h 95554"/>
              <a:gd name="connsiteX7" fmla="*/ 276765 w 425229"/>
              <a:gd name="connsiteY7" fmla="*/ 33220 h 95554"/>
              <a:gd name="connsiteX8" fmla="*/ 333915 w 425229"/>
              <a:gd name="connsiteY8" fmla="*/ 42745 h 95554"/>
              <a:gd name="connsiteX9" fmla="*/ 337090 w 425229"/>
              <a:gd name="connsiteY9" fmla="*/ 39570 h 95554"/>
              <a:gd name="connsiteX10" fmla="*/ 421228 w 425229"/>
              <a:gd name="connsiteY10" fmla="*/ 93545 h 95554"/>
              <a:gd name="connsiteX11" fmla="*/ 411703 w 425229"/>
              <a:gd name="connsiteY11" fmla="*/ 84020 h 95554"/>
              <a:gd name="connsiteX12" fmla="*/ 411703 w 425229"/>
              <a:gd name="connsiteY12" fmla="*/ 84020 h 95554"/>
              <a:gd name="connsiteX13" fmla="*/ 386303 w 425229"/>
              <a:gd name="connsiteY13" fmla="*/ 69732 h 95554"/>
              <a:gd name="connsiteX14" fmla="*/ 254540 w 425229"/>
              <a:gd name="connsiteY14" fmla="*/ 17345 h 95554"/>
              <a:gd name="connsiteX15" fmla="*/ 283115 w 425229"/>
              <a:gd name="connsiteY15" fmla="*/ 41157 h 95554"/>
              <a:gd name="connsiteX16" fmla="*/ 154528 w 425229"/>
              <a:gd name="connsiteY16" fmla="*/ 15757 h 95554"/>
              <a:gd name="connsiteX17" fmla="*/ 2128 w 425229"/>
              <a:gd name="connsiteY17" fmla="*/ 60207 h 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5229" h="95554">
                <a:moveTo>
                  <a:pt x="2128" y="60207"/>
                </a:moveTo>
                <a:cubicBezTo>
                  <a:pt x="-12424" y="59943"/>
                  <a:pt x="51869" y="23695"/>
                  <a:pt x="67215" y="14170"/>
                </a:cubicBezTo>
                <a:cubicBezTo>
                  <a:pt x="82561" y="4645"/>
                  <a:pt x="86266" y="5174"/>
                  <a:pt x="94203" y="3057"/>
                </a:cubicBezTo>
                <a:cubicBezTo>
                  <a:pt x="102140" y="940"/>
                  <a:pt x="98436" y="-1705"/>
                  <a:pt x="114840" y="1470"/>
                </a:cubicBezTo>
                <a:cubicBezTo>
                  <a:pt x="131244" y="4645"/>
                  <a:pt x="179663" y="19990"/>
                  <a:pt x="192628" y="22107"/>
                </a:cubicBezTo>
                <a:cubicBezTo>
                  <a:pt x="205593" y="24224"/>
                  <a:pt x="181780" y="11524"/>
                  <a:pt x="192628" y="14170"/>
                </a:cubicBezTo>
                <a:cubicBezTo>
                  <a:pt x="203476" y="16816"/>
                  <a:pt x="243692" y="34807"/>
                  <a:pt x="257715" y="37982"/>
                </a:cubicBezTo>
                <a:cubicBezTo>
                  <a:pt x="271738" y="41157"/>
                  <a:pt x="264065" y="32426"/>
                  <a:pt x="276765" y="33220"/>
                </a:cubicBezTo>
                <a:cubicBezTo>
                  <a:pt x="289465" y="34014"/>
                  <a:pt x="323861" y="41687"/>
                  <a:pt x="333915" y="42745"/>
                </a:cubicBezTo>
                <a:cubicBezTo>
                  <a:pt x="343969" y="43803"/>
                  <a:pt x="322538" y="31103"/>
                  <a:pt x="337090" y="39570"/>
                </a:cubicBezTo>
                <a:cubicBezTo>
                  <a:pt x="351642" y="48037"/>
                  <a:pt x="408793" y="86137"/>
                  <a:pt x="421228" y="93545"/>
                </a:cubicBezTo>
                <a:cubicBezTo>
                  <a:pt x="433663" y="100953"/>
                  <a:pt x="413290" y="85607"/>
                  <a:pt x="411703" y="84020"/>
                </a:cubicBezTo>
                <a:lnTo>
                  <a:pt x="411703" y="84020"/>
                </a:lnTo>
                <a:cubicBezTo>
                  <a:pt x="407470" y="81639"/>
                  <a:pt x="412497" y="80844"/>
                  <a:pt x="386303" y="69732"/>
                </a:cubicBezTo>
                <a:cubicBezTo>
                  <a:pt x="360109" y="58620"/>
                  <a:pt x="271738" y="22107"/>
                  <a:pt x="254540" y="17345"/>
                </a:cubicBezTo>
                <a:cubicBezTo>
                  <a:pt x="237342" y="12582"/>
                  <a:pt x="299784" y="41422"/>
                  <a:pt x="283115" y="41157"/>
                </a:cubicBezTo>
                <a:cubicBezTo>
                  <a:pt x="266446" y="40892"/>
                  <a:pt x="202153" y="16286"/>
                  <a:pt x="154528" y="15757"/>
                </a:cubicBezTo>
                <a:cubicBezTo>
                  <a:pt x="106903" y="15228"/>
                  <a:pt x="16680" y="60471"/>
                  <a:pt x="2128" y="60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83706F71-50AB-4B04-B606-A7D6F693F9C4}"/>
              </a:ext>
            </a:extLst>
          </p:cNvPr>
          <p:cNvSpPr/>
          <p:nvPr/>
        </p:nvSpPr>
        <p:spPr>
          <a:xfrm>
            <a:off x="3300555" y="3232859"/>
            <a:ext cx="213406" cy="148781"/>
          </a:xfrm>
          <a:custGeom>
            <a:avLst/>
            <a:gdLst>
              <a:gd name="connsiteX0" fmla="*/ 4620 w 213406"/>
              <a:gd name="connsiteY0" fmla="*/ 879 h 148781"/>
              <a:gd name="connsiteX1" fmla="*/ 147495 w 213406"/>
              <a:gd name="connsiteY1" fmla="*/ 104066 h 148781"/>
              <a:gd name="connsiteX2" fmla="*/ 125270 w 213406"/>
              <a:gd name="connsiteY2" fmla="*/ 67554 h 148781"/>
              <a:gd name="connsiteX3" fmla="*/ 209408 w 213406"/>
              <a:gd name="connsiteY3" fmla="*/ 146929 h 148781"/>
              <a:gd name="connsiteX4" fmla="*/ 188770 w 213406"/>
              <a:gd name="connsiteY4" fmla="*/ 119941 h 148781"/>
              <a:gd name="connsiteX5" fmla="*/ 91933 w 213406"/>
              <a:gd name="connsiteY5" fmla="*/ 78666 h 148781"/>
              <a:gd name="connsiteX6" fmla="*/ 39545 w 213406"/>
              <a:gd name="connsiteY6" fmla="*/ 54854 h 148781"/>
              <a:gd name="connsiteX7" fmla="*/ 4620 w 213406"/>
              <a:gd name="connsiteY7" fmla="*/ 879 h 14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406" h="148781">
                <a:moveTo>
                  <a:pt x="4620" y="879"/>
                </a:moveTo>
                <a:cubicBezTo>
                  <a:pt x="22611" y="9081"/>
                  <a:pt x="127387" y="92954"/>
                  <a:pt x="147495" y="104066"/>
                </a:cubicBezTo>
                <a:cubicBezTo>
                  <a:pt x="167603" y="115178"/>
                  <a:pt x="114951" y="60410"/>
                  <a:pt x="125270" y="67554"/>
                </a:cubicBezTo>
                <a:cubicBezTo>
                  <a:pt x="135589" y="74698"/>
                  <a:pt x="198825" y="138198"/>
                  <a:pt x="209408" y="146929"/>
                </a:cubicBezTo>
                <a:cubicBezTo>
                  <a:pt x="219991" y="155660"/>
                  <a:pt x="208349" y="131318"/>
                  <a:pt x="188770" y="119941"/>
                </a:cubicBezTo>
                <a:cubicBezTo>
                  <a:pt x="169191" y="108564"/>
                  <a:pt x="116804" y="89514"/>
                  <a:pt x="91933" y="78666"/>
                </a:cubicBezTo>
                <a:cubicBezTo>
                  <a:pt x="67062" y="67818"/>
                  <a:pt x="53039" y="65437"/>
                  <a:pt x="39545" y="54854"/>
                </a:cubicBezTo>
                <a:cubicBezTo>
                  <a:pt x="26051" y="44271"/>
                  <a:pt x="-13371" y="-7323"/>
                  <a:pt x="4620" y="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78BE0EC-C1C4-419D-A43B-B3012CCCEDC5}"/>
              </a:ext>
            </a:extLst>
          </p:cNvPr>
          <p:cNvSpPr/>
          <p:nvPr/>
        </p:nvSpPr>
        <p:spPr>
          <a:xfrm>
            <a:off x="2968535" y="3279749"/>
            <a:ext cx="307809" cy="73065"/>
          </a:xfrm>
          <a:custGeom>
            <a:avLst/>
            <a:gdLst>
              <a:gd name="connsiteX0" fmla="*/ 306478 w 307809"/>
              <a:gd name="connsiteY0" fmla="*/ 73051 h 73065"/>
              <a:gd name="connsiteX1" fmla="*/ 200115 w 307809"/>
              <a:gd name="connsiteY1" fmla="*/ 28601 h 73065"/>
              <a:gd name="connsiteX2" fmla="*/ 144553 w 307809"/>
              <a:gd name="connsiteY2" fmla="*/ 26 h 73065"/>
              <a:gd name="connsiteX3" fmla="*/ 201703 w 307809"/>
              <a:gd name="connsiteY3" fmla="*/ 33364 h 73065"/>
              <a:gd name="connsiteX4" fmla="*/ 77878 w 307809"/>
              <a:gd name="connsiteY4" fmla="*/ 19076 h 73065"/>
              <a:gd name="connsiteX5" fmla="*/ 39778 w 307809"/>
              <a:gd name="connsiteY5" fmla="*/ 19076 h 73065"/>
              <a:gd name="connsiteX6" fmla="*/ 98515 w 307809"/>
              <a:gd name="connsiteY6" fmla="*/ 31776 h 73065"/>
              <a:gd name="connsiteX7" fmla="*/ 90 w 307809"/>
              <a:gd name="connsiteY7" fmla="*/ 23839 h 73065"/>
              <a:gd name="connsiteX8" fmla="*/ 119153 w 307809"/>
              <a:gd name="connsiteY8" fmla="*/ 23839 h 73065"/>
              <a:gd name="connsiteX9" fmla="*/ 306478 w 307809"/>
              <a:gd name="connsiteY9" fmla="*/ 73051 h 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809" h="73065">
                <a:moveTo>
                  <a:pt x="306478" y="73051"/>
                </a:moveTo>
                <a:cubicBezTo>
                  <a:pt x="319972" y="73845"/>
                  <a:pt x="227102" y="40772"/>
                  <a:pt x="200115" y="28601"/>
                </a:cubicBezTo>
                <a:cubicBezTo>
                  <a:pt x="173127" y="16430"/>
                  <a:pt x="144288" y="-768"/>
                  <a:pt x="144553" y="26"/>
                </a:cubicBezTo>
                <a:cubicBezTo>
                  <a:pt x="144818" y="820"/>
                  <a:pt x="212816" y="30189"/>
                  <a:pt x="201703" y="33364"/>
                </a:cubicBezTo>
                <a:cubicBezTo>
                  <a:pt x="190590" y="36539"/>
                  <a:pt x="104865" y="21457"/>
                  <a:pt x="77878" y="19076"/>
                </a:cubicBezTo>
                <a:cubicBezTo>
                  <a:pt x="50890" y="16695"/>
                  <a:pt x="36338" y="16959"/>
                  <a:pt x="39778" y="19076"/>
                </a:cubicBezTo>
                <a:cubicBezTo>
                  <a:pt x="43217" y="21193"/>
                  <a:pt x="105130" y="30982"/>
                  <a:pt x="98515" y="31776"/>
                </a:cubicBezTo>
                <a:cubicBezTo>
                  <a:pt x="91900" y="32570"/>
                  <a:pt x="-3350" y="25162"/>
                  <a:pt x="90" y="23839"/>
                </a:cubicBezTo>
                <a:cubicBezTo>
                  <a:pt x="3530" y="22516"/>
                  <a:pt x="67824" y="13520"/>
                  <a:pt x="119153" y="23839"/>
                </a:cubicBezTo>
                <a:cubicBezTo>
                  <a:pt x="170482" y="34158"/>
                  <a:pt x="292984" y="72257"/>
                  <a:pt x="306478" y="73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3D0AC473-C1C6-4A39-9220-4216D7E1E75B}"/>
              </a:ext>
            </a:extLst>
          </p:cNvPr>
          <p:cNvSpPr/>
          <p:nvPr/>
        </p:nvSpPr>
        <p:spPr>
          <a:xfrm>
            <a:off x="3247902" y="3341175"/>
            <a:ext cx="185052" cy="80299"/>
          </a:xfrm>
          <a:custGeom>
            <a:avLst/>
            <a:gdLst>
              <a:gd name="connsiteX0" fmla="*/ 123 w 185052"/>
              <a:gd name="connsiteY0" fmla="*/ 513 h 80299"/>
              <a:gd name="connsiteX1" fmla="*/ 184273 w 185052"/>
              <a:gd name="connsiteY1" fmla="*/ 79888 h 80299"/>
              <a:gd name="connsiteX2" fmla="*/ 69973 w 185052"/>
              <a:gd name="connsiteY2" fmla="*/ 32263 h 80299"/>
              <a:gd name="connsiteX3" fmla="*/ 163636 w 185052"/>
              <a:gd name="connsiteY3" fmla="*/ 46550 h 80299"/>
              <a:gd name="connsiteX4" fmla="*/ 87436 w 185052"/>
              <a:gd name="connsiteY4" fmla="*/ 10038 h 80299"/>
              <a:gd name="connsiteX5" fmla="*/ 154111 w 185052"/>
              <a:gd name="connsiteY5" fmla="*/ 43375 h 80299"/>
              <a:gd name="connsiteX6" fmla="*/ 123 w 185052"/>
              <a:gd name="connsiteY6" fmla="*/ 513 h 8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052" h="80299">
                <a:moveTo>
                  <a:pt x="123" y="513"/>
                </a:moveTo>
                <a:cubicBezTo>
                  <a:pt x="5150" y="6599"/>
                  <a:pt x="172631" y="74596"/>
                  <a:pt x="184273" y="79888"/>
                </a:cubicBezTo>
                <a:cubicBezTo>
                  <a:pt x="195915" y="85180"/>
                  <a:pt x="73413" y="37819"/>
                  <a:pt x="69973" y="32263"/>
                </a:cubicBezTo>
                <a:cubicBezTo>
                  <a:pt x="66534" y="26707"/>
                  <a:pt x="160726" y="50254"/>
                  <a:pt x="163636" y="46550"/>
                </a:cubicBezTo>
                <a:cubicBezTo>
                  <a:pt x="166547" y="42846"/>
                  <a:pt x="87436" y="10038"/>
                  <a:pt x="87436" y="10038"/>
                </a:cubicBezTo>
                <a:cubicBezTo>
                  <a:pt x="85849" y="9509"/>
                  <a:pt x="162842" y="42317"/>
                  <a:pt x="154111" y="43375"/>
                </a:cubicBezTo>
                <a:cubicBezTo>
                  <a:pt x="145380" y="44433"/>
                  <a:pt x="-4904" y="-5573"/>
                  <a:pt x="123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916ED8E5-F01A-4D58-A88B-7C3AFA80AFA6}"/>
              </a:ext>
            </a:extLst>
          </p:cNvPr>
          <p:cNvSpPr/>
          <p:nvPr/>
        </p:nvSpPr>
        <p:spPr>
          <a:xfrm>
            <a:off x="3295609" y="3355854"/>
            <a:ext cx="222300" cy="87739"/>
          </a:xfrm>
          <a:custGeom>
            <a:avLst/>
            <a:gdLst>
              <a:gd name="connsiteX0" fmla="*/ 41 w 222300"/>
              <a:gd name="connsiteY0" fmla="*/ 121 h 87739"/>
              <a:gd name="connsiteX1" fmla="*/ 160379 w 222300"/>
              <a:gd name="connsiteY1" fmla="*/ 46159 h 87739"/>
              <a:gd name="connsiteX2" fmla="*/ 222291 w 222300"/>
              <a:gd name="connsiteY2" fmla="*/ 44571 h 87739"/>
              <a:gd name="connsiteX3" fmla="*/ 165141 w 222300"/>
              <a:gd name="connsiteY3" fmla="*/ 46159 h 87739"/>
              <a:gd name="connsiteX4" fmla="*/ 160379 w 222300"/>
              <a:gd name="connsiteY4" fmla="*/ 87434 h 87739"/>
              <a:gd name="connsiteX5" fmla="*/ 144504 w 222300"/>
              <a:gd name="connsiteY5" fmla="*/ 62034 h 87739"/>
              <a:gd name="connsiteX6" fmla="*/ 41 w 222300"/>
              <a:gd name="connsiteY6" fmla="*/ 121 h 8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300" h="87739">
                <a:moveTo>
                  <a:pt x="41" y="121"/>
                </a:moveTo>
                <a:cubicBezTo>
                  <a:pt x="2687" y="-2525"/>
                  <a:pt x="123337" y="38751"/>
                  <a:pt x="160379" y="46159"/>
                </a:cubicBezTo>
                <a:cubicBezTo>
                  <a:pt x="197421" y="53567"/>
                  <a:pt x="221497" y="44571"/>
                  <a:pt x="222291" y="44571"/>
                </a:cubicBezTo>
                <a:cubicBezTo>
                  <a:pt x="223085" y="44571"/>
                  <a:pt x="175460" y="39015"/>
                  <a:pt x="165141" y="46159"/>
                </a:cubicBezTo>
                <a:cubicBezTo>
                  <a:pt x="154822" y="53303"/>
                  <a:pt x="163819" y="84788"/>
                  <a:pt x="160379" y="87434"/>
                </a:cubicBezTo>
                <a:cubicBezTo>
                  <a:pt x="156939" y="90080"/>
                  <a:pt x="168052" y="74999"/>
                  <a:pt x="144504" y="62034"/>
                </a:cubicBezTo>
                <a:cubicBezTo>
                  <a:pt x="120956" y="49069"/>
                  <a:pt x="-2605" y="2767"/>
                  <a:pt x="4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A8D3E54F-207B-4E4C-A1DA-34B5B3DDFA14}"/>
              </a:ext>
            </a:extLst>
          </p:cNvPr>
          <p:cNvSpPr/>
          <p:nvPr/>
        </p:nvSpPr>
        <p:spPr>
          <a:xfrm>
            <a:off x="3276434" y="3295649"/>
            <a:ext cx="221899" cy="103249"/>
          </a:xfrm>
          <a:custGeom>
            <a:avLst/>
            <a:gdLst>
              <a:gd name="connsiteX0" fmla="*/ 220829 w 221899"/>
              <a:gd name="connsiteY0" fmla="*/ 103189 h 103249"/>
              <a:gd name="connsiteX1" fmla="*/ 74779 w 221899"/>
              <a:gd name="connsiteY1" fmla="*/ 38101 h 103249"/>
              <a:gd name="connsiteX2" fmla="*/ 106529 w 221899"/>
              <a:gd name="connsiteY2" fmla="*/ 50801 h 103249"/>
              <a:gd name="connsiteX3" fmla="*/ 166 w 221899"/>
              <a:gd name="connsiteY3" fmla="*/ 1 h 103249"/>
              <a:gd name="connsiteX4" fmla="*/ 135104 w 221899"/>
              <a:gd name="connsiteY4" fmla="*/ 49214 h 103249"/>
              <a:gd name="connsiteX5" fmla="*/ 220829 w 221899"/>
              <a:gd name="connsiteY5" fmla="*/ 103189 h 10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899" h="103249">
                <a:moveTo>
                  <a:pt x="220829" y="103189"/>
                </a:moveTo>
                <a:cubicBezTo>
                  <a:pt x="210775" y="101337"/>
                  <a:pt x="93829" y="46832"/>
                  <a:pt x="74779" y="38101"/>
                </a:cubicBezTo>
                <a:cubicBezTo>
                  <a:pt x="55729" y="29370"/>
                  <a:pt x="118964" y="57151"/>
                  <a:pt x="106529" y="50801"/>
                </a:cubicBezTo>
                <a:cubicBezTo>
                  <a:pt x="94093" y="44451"/>
                  <a:pt x="-4596" y="265"/>
                  <a:pt x="166" y="1"/>
                </a:cubicBezTo>
                <a:cubicBezTo>
                  <a:pt x="4928" y="-263"/>
                  <a:pt x="102560" y="34662"/>
                  <a:pt x="135104" y="49214"/>
                </a:cubicBezTo>
                <a:cubicBezTo>
                  <a:pt x="167648" y="63766"/>
                  <a:pt x="230883" y="105041"/>
                  <a:pt x="220829" y="103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17A70FDD-AAE9-47D0-B5E0-02A6D774EA4F}"/>
              </a:ext>
            </a:extLst>
          </p:cNvPr>
          <p:cNvSpPr/>
          <p:nvPr/>
        </p:nvSpPr>
        <p:spPr>
          <a:xfrm>
            <a:off x="3947500" y="3563917"/>
            <a:ext cx="118261" cy="429592"/>
          </a:xfrm>
          <a:custGeom>
            <a:avLst/>
            <a:gdLst>
              <a:gd name="connsiteX0" fmla="*/ 118088 w 118261"/>
              <a:gd name="connsiteY0" fmla="*/ 21 h 429592"/>
              <a:gd name="connsiteX1" fmla="*/ 5375 w 118261"/>
              <a:gd name="connsiteY1" fmla="*/ 150833 h 429592"/>
              <a:gd name="connsiteX2" fmla="*/ 19663 w 118261"/>
              <a:gd name="connsiteY2" fmla="*/ 123846 h 429592"/>
              <a:gd name="connsiteX3" fmla="*/ 33950 w 118261"/>
              <a:gd name="connsiteY3" fmla="*/ 188933 h 429592"/>
              <a:gd name="connsiteX4" fmla="*/ 16488 w 118261"/>
              <a:gd name="connsiteY4" fmla="*/ 234971 h 429592"/>
              <a:gd name="connsiteX5" fmla="*/ 26013 w 118261"/>
              <a:gd name="connsiteY5" fmla="*/ 284183 h 429592"/>
              <a:gd name="connsiteX6" fmla="*/ 11725 w 118261"/>
              <a:gd name="connsiteY6" fmla="*/ 303233 h 429592"/>
              <a:gd name="connsiteX7" fmla="*/ 54588 w 118261"/>
              <a:gd name="connsiteY7" fmla="*/ 428646 h 429592"/>
              <a:gd name="connsiteX8" fmla="*/ 10138 w 118261"/>
              <a:gd name="connsiteY8" fmla="*/ 228621 h 429592"/>
              <a:gd name="connsiteX9" fmla="*/ 18075 w 118261"/>
              <a:gd name="connsiteY9" fmla="*/ 161946 h 429592"/>
              <a:gd name="connsiteX10" fmla="*/ 30775 w 118261"/>
              <a:gd name="connsiteY10" fmla="*/ 139721 h 429592"/>
              <a:gd name="connsiteX11" fmla="*/ 118088 w 118261"/>
              <a:gd name="connsiteY11" fmla="*/ 21 h 42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261" h="429592">
                <a:moveTo>
                  <a:pt x="118088" y="21"/>
                </a:moveTo>
                <a:cubicBezTo>
                  <a:pt x="113855" y="1873"/>
                  <a:pt x="21779" y="130196"/>
                  <a:pt x="5375" y="150833"/>
                </a:cubicBezTo>
                <a:cubicBezTo>
                  <a:pt x="-11029" y="171470"/>
                  <a:pt x="14901" y="117496"/>
                  <a:pt x="19663" y="123846"/>
                </a:cubicBezTo>
                <a:cubicBezTo>
                  <a:pt x="24425" y="130196"/>
                  <a:pt x="34479" y="170412"/>
                  <a:pt x="33950" y="188933"/>
                </a:cubicBezTo>
                <a:cubicBezTo>
                  <a:pt x="33421" y="207454"/>
                  <a:pt x="17811" y="219096"/>
                  <a:pt x="16488" y="234971"/>
                </a:cubicBezTo>
                <a:cubicBezTo>
                  <a:pt x="15165" y="250846"/>
                  <a:pt x="26807" y="272806"/>
                  <a:pt x="26013" y="284183"/>
                </a:cubicBezTo>
                <a:cubicBezTo>
                  <a:pt x="25219" y="295560"/>
                  <a:pt x="6962" y="279156"/>
                  <a:pt x="11725" y="303233"/>
                </a:cubicBezTo>
                <a:cubicBezTo>
                  <a:pt x="16488" y="327310"/>
                  <a:pt x="54852" y="441081"/>
                  <a:pt x="54588" y="428646"/>
                </a:cubicBezTo>
                <a:cubicBezTo>
                  <a:pt x="54324" y="416211"/>
                  <a:pt x="16223" y="273071"/>
                  <a:pt x="10138" y="228621"/>
                </a:cubicBezTo>
                <a:cubicBezTo>
                  <a:pt x="4052" y="184171"/>
                  <a:pt x="14636" y="176763"/>
                  <a:pt x="18075" y="161946"/>
                </a:cubicBezTo>
                <a:cubicBezTo>
                  <a:pt x="21514" y="147129"/>
                  <a:pt x="13577" y="162475"/>
                  <a:pt x="30775" y="139721"/>
                </a:cubicBezTo>
                <a:cubicBezTo>
                  <a:pt x="47973" y="116967"/>
                  <a:pt x="122321" y="-1831"/>
                  <a:pt x="118088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D2980A0A-F47D-488C-878E-945939BDD2BA}"/>
              </a:ext>
            </a:extLst>
          </p:cNvPr>
          <p:cNvSpPr/>
          <p:nvPr/>
        </p:nvSpPr>
        <p:spPr>
          <a:xfrm>
            <a:off x="3560755" y="3551238"/>
            <a:ext cx="152740" cy="418236"/>
          </a:xfrm>
          <a:custGeom>
            <a:avLst/>
            <a:gdLst>
              <a:gd name="connsiteX0" fmla="*/ 8 w 152740"/>
              <a:gd name="connsiteY0" fmla="*/ 0 h 418236"/>
              <a:gd name="connsiteX1" fmla="*/ 123833 w 152740"/>
              <a:gd name="connsiteY1" fmla="*/ 128587 h 418236"/>
              <a:gd name="connsiteX2" fmla="*/ 117483 w 152740"/>
              <a:gd name="connsiteY2" fmla="*/ 109537 h 418236"/>
              <a:gd name="connsiteX3" fmla="*/ 130183 w 152740"/>
              <a:gd name="connsiteY3" fmla="*/ 144462 h 418236"/>
              <a:gd name="connsiteX4" fmla="*/ 150820 w 152740"/>
              <a:gd name="connsiteY4" fmla="*/ 279400 h 418236"/>
              <a:gd name="connsiteX5" fmla="*/ 144470 w 152740"/>
              <a:gd name="connsiteY5" fmla="*/ 222250 h 418236"/>
              <a:gd name="connsiteX6" fmla="*/ 85733 w 152740"/>
              <a:gd name="connsiteY6" fmla="*/ 417512 h 418236"/>
              <a:gd name="connsiteX7" fmla="*/ 120658 w 152740"/>
              <a:gd name="connsiteY7" fmla="*/ 284162 h 418236"/>
              <a:gd name="connsiteX8" fmla="*/ 125420 w 152740"/>
              <a:gd name="connsiteY8" fmla="*/ 171450 h 418236"/>
              <a:gd name="connsiteX9" fmla="*/ 141295 w 152740"/>
              <a:gd name="connsiteY9" fmla="*/ 185737 h 418236"/>
              <a:gd name="connsiteX10" fmla="*/ 117483 w 152740"/>
              <a:gd name="connsiteY10" fmla="*/ 127000 h 418236"/>
              <a:gd name="connsiteX11" fmla="*/ 8 w 152740"/>
              <a:gd name="connsiteY11" fmla="*/ 0 h 4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740" h="418236">
                <a:moveTo>
                  <a:pt x="8" y="0"/>
                </a:moveTo>
                <a:cubicBezTo>
                  <a:pt x="1066" y="265"/>
                  <a:pt x="104254" y="110331"/>
                  <a:pt x="123833" y="128587"/>
                </a:cubicBezTo>
                <a:cubicBezTo>
                  <a:pt x="143412" y="146843"/>
                  <a:pt x="116425" y="106891"/>
                  <a:pt x="117483" y="109537"/>
                </a:cubicBezTo>
                <a:cubicBezTo>
                  <a:pt x="118541" y="112183"/>
                  <a:pt x="124627" y="116152"/>
                  <a:pt x="130183" y="144462"/>
                </a:cubicBezTo>
                <a:cubicBezTo>
                  <a:pt x="135739" y="172772"/>
                  <a:pt x="148439" y="266435"/>
                  <a:pt x="150820" y="279400"/>
                </a:cubicBezTo>
                <a:cubicBezTo>
                  <a:pt x="153201" y="292365"/>
                  <a:pt x="155318" y="199231"/>
                  <a:pt x="144470" y="222250"/>
                </a:cubicBezTo>
                <a:cubicBezTo>
                  <a:pt x="133622" y="245269"/>
                  <a:pt x="89702" y="407193"/>
                  <a:pt x="85733" y="417512"/>
                </a:cubicBezTo>
                <a:cubicBezTo>
                  <a:pt x="81764" y="427831"/>
                  <a:pt x="114044" y="325172"/>
                  <a:pt x="120658" y="284162"/>
                </a:cubicBezTo>
                <a:cubicBezTo>
                  <a:pt x="127272" y="243152"/>
                  <a:pt x="121981" y="187854"/>
                  <a:pt x="125420" y="171450"/>
                </a:cubicBezTo>
                <a:cubicBezTo>
                  <a:pt x="128859" y="155046"/>
                  <a:pt x="142618" y="193145"/>
                  <a:pt x="141295" y="185737"/>
                </a:cubicBezTo>
                <a:cubicBezTo>
                  <a:pt x="139972" y="178329"/>
                  <a:pt x="136004" y="154252"/>
                  <a:pt x="117483" y="127000"/>
                </a:cubicBezTo>
                <a:cubicBezTo>
                  <a:pt x="98962" y="99748"/>
                  <a:pt x="-1050" y="-265"/>
                  <a:pt x="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B8D922C-2AD7-4508-BD1A-F19FC1620B2F}"/>
              </a:ext>
            </a:extLst>
          </p:cNvPr>
          <p:cNvSpPr/>
          <p:nvPr/>
        </p:nvSpPr>
        <p:spPr>
          <a:xfrm>
            <a:off x="3493415" y="3940163"/>
            <a:ext cx="159828" cy="690767"/>
          </a:xfrm>
          <a:custGeom>
            <a:avLst/>
            <a:gdLst>
              <a:gd name="connsiteX0" fmla="*/ 159423 w 159828"/>
              <a:gd name="connsiteY0" fmla="*/ 12 h 690767"/>
              <a:gd name="connsiteX1" fmla="*/ 105448 w 159828"/>
              <a:gd name="connsiteY1" fmla="*/ 220675 h 690767"/>
              <a:gd name="connsiteX2" fmla="*/ 118148 w 159828"/>
              <a:gd name="connsiteY2" fmla="*/ 188925 h 690767"/>
              <a:gd name="connsiteX3" fmla="*/ 38773 w 159828"/>
              <a:gd name="connsiteY3" fmla="*/ 441337 h 690767"/>
              <a:gd name="connsiteX4" fmla="*/ 54648 w 159828"/>
              <a:gd name="connsiteY4" fmla="*/ 344500 h 690767"/>
              <a:gd name="connsiteX5" fmla="*/ 21310 w 159828"/>
              <a:gd name="connsiteY5" fmla="*/ 527062 h 690767"/>
              <a:gd name="connsiteX6" fmla="*/ 30835 w 159828"/>
              <a:gd name="connsiteY6" fmla="*/ 512775 h 690767"/>
              <a:gd name="connsiteX7" fmla="*/ 3848 w 159828"/>
              <a:gd name="connsiteY7" fmla="*/ 598500 h 690767"/>
              <a:gd name="connsiteX8" fmla="*/ 673 w 159828"/>
              <a:gd name="connsiteY8" fmla="*/ 690575 h 690767"/>
              <a:gd name="connsiteX9" fmla="*/ 8610 w 159828"/>
              <a:gd name="connsiteY9" fmla="*/ 573100 h 690767"/>
              <a:gd name="connsiteX10" fmla="*/ 46710 w 159828"/>
              <a:gd name="connsiteY10" fmla="*/ 419112 h 690767"/>
              <a:gd name="connsiteX11" fmla="*/ 126085 w 159828"/>
              <a:gd name="connsiteY11" fmla="*/ 211150 h 690767"/>
              <a:gd name="connsiteX12" fmla="*/ 159423 w 159828"/>
              <a:gd name="connsiteY12" fmla="*/ 12 h 69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828" h="690767">
                <a:moveTo>
                  <a:pt x="159423" y="12"/>
                </a:moveTo>
                <a:cubicBezTo>
                  <a:pt x="155984" y="1599"/>
                  <a:pt x="112327" y="189190"/>
                  <a:pt x="105448" y="220675"/>
                </a:cubicBezTo>
                <a:cubicBezTo>
                  <a:pt x="98569" y="252160"/>
                  <a:pt x="129260" y="152148"/>
                  <a:pt x="118148" y="188925"/>
                </a:cubicBezTo>
                <a:cubicBezTo>
                  <a:pt x="107036" y="225702"/>
                  <a:pt x="49356" y="415408"/>
                  <a:pt x="38773" y="441337"/>
                </a:cubicBezTo>
                <a:cubicBezTo>
                  <a:pt x="28190" y="467266"/>
                  <a:pt x="57558" y="330213"/>
                  <a:pt x="54648" y="344500"/>
                </a:cubicBezTo>
                <a:cubicBezTo>
                  <a:pt x="51737" y="358788"/>
                  <a:pt x="25279" y="499016"/>
                  <a:pt x="21310" y="527062"/>
                </a:cubicBezTo>
                <a:cubicBezTo>
                  <a:pt x="17341" y="555108"/>
                  <a:pt x="33745" y="500869"/>
                  <a:pt x="30835" y="512775"/>
                </a:cubicBezTo>
                <a:cubicBezTo>
                  <a:pt x="27925" y="524681"/>
                  <a:pt x="8875" y="568867"/>
                  <a:pt x="3848" y="598500"/>
                </a:cubicBezTo>
                <a:cubicBezTo>
                  <a:pt x="-1179" y="628133"/>
                  <a:pt x="-121" y="694808"/>
                  <a:pt x="673" y="690575"/>
                </a:cubicBezTo>
                <a:cubicBezTo>
                  <a:pt x="1467" y="686342"/>
                  <a:pt x="937" y="618344"/>
                  <a:pt x="8610" y="573100"/>
                </a:cubicBezTo>
                <a:cubicBezTo>
                  <a:pt x="16283" y="527856"/>
                  <a:pt x="27131" y="479437"/>
                  <a:pt x="46710" y="419112"/>
                </a:cubicBezTo>
                <a:cubicBezTo>
                  <a:pt x="66289" y="358787"/>
                  <a:pt x="108358" y="278354"/>
                  <a:pt x="126085" y="211150"/>
                </a:cubicBezTo>
                <a:cubicBezTo>
                  <a:pt x="143812" y="143946"/>
                  <a:pt x="162862" y="-1575"/>
                  <a:pt x="15942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7BE3052-65F0-4E13-AA06-AD34C8143544}"/>
              </a:ext>
            </a:extLst>
          </p:cNvPr>
          <p:cNvSpPr/>
          <p:nvPr/>
        </p:nvSpPr>
        <p:spPr>
          <a:xfrm>
            <a:off x="3465421" y="4375526"/>
            <a:ext cx="47738" cy="287204"/>
          </a:xfrm>
          <a:custGeom>
            <a:avLst/>
            <a:gdLst>
              <a:gd name="connsiteX0" fmla="*/ 47717 w 47738"/>
              <a:gd name="connsiteY0" fmla="*/ 1212 h 287204"/>
              <a:gd name="connsiteX1" fmla="*/ 92 w 47738"/>
              <a:gd name="connsiteY1" fmla="*/ 210762 h 287204"/>
              <a:gd name="connsiteX2" fmla="*/ 35017 w 47738"/>
              <a:gd name="connsiteY2" fmla="*/ 286962 h 287204"/>
              <a:gd name="connsiteX3" fmla="*/ 12792 w 47738"/>
              <a:gd name="connsiteY3" fmla="*/ 232987 h 287204"/>
              <a:gd name="connsiteX4" fmla="*/ 92 w 47738"/>
              <a:gd name="connsiteY4" fmla="*/ 179012 h 287204"/>
              <a:gd name="connsiteX5" fmla="*/ 9617 w 47738"/>
              <a:gd name="connsiteY5" fmla="*/ 225049 h 287204"/>
              <a:gd name="connsiteX6" fmla="*/ 6442 w 47738"/>
              <a:gd name="connsiteY6" fmla="*/ 128212 h 287204"/>
              <a:gd name="connsiteX7" fmla="*/ 47717 w 47738"/>
              <a:gd name="connsiteY7" fmla="*/ 1212 h 28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38" h="287204">
                <a:moveTo>
                  <a:pt x="47717" y="1212"/>
                </a:moveTo>
                <a:cubicBezTo>
                  <a:pt x="46659" y="14970"/>
                  <a:pt x="2209" y="163137"/>
                  <a:pt x="92" y="210762"/>
                </a:cubicBezTo>
                <a:cubicBezTo>
                  <a:pt x="-2025" y="258387"/>
                  <a:pt x="32900" y="283258"/>
                  <a:pt x="35017" y="286962"/>
                </a:cubicBezTo>
                <a:cubicBezTo>
                  <a:pt x="37134" y="290666"/>
                  <a:pt x="18613" y="250979"/>
                  <a:pt x="12792" y="232987"/>
                </a:cubicBezTo>
                <a:cubicBezTo>
                  <a:pt x="6971" y="214995"/>
                  <a:pt x="621" y="180335"/>
                  <a:pt x="92" y="179012"/>
                </a:cubicBezTo>
                <a:cubicBezTo>
                  <a:pt x="-437" y="177689"/>
                  <a:pt x="8559" y="233516"/>
                  <a:pt x="9617" y="225049"/>
                </a:cubicBezTo>
                <a:cubicBezTo>
                  <a:pt x="10675" y="216582"/>
                  <a:pt x="1680" y="161814"/>
                  <a:pt x="6442" y="128212"/>
                </a:cubicBezTo>
                <a:cubicBezTo>
                  <a:pt x="11204" y="94610"/>
                  <a:pt x="48775" y="-12546"/>
                  <a:pt x="47717" y="1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1B33334-02EA-4D62-A765-9487281037F3}"/>
              </a:ext>
            </a:extLst>
          </p:cNvPr>
          <p:cNvSpPr/>
          <p:nvPr/>
        </p:nvSpPr>
        <p:spPr>
          <a:xfrm>
            <a:off x="3496725" y="4225773"/>
            <a:ext cx="73763" cy="435034"/>
          </a:xfrm>
          <a:custGeom>
            <a:avLst/>
            <a:gdLst>
              <a:gd name="connsiteX0" fmla="*/ 73563 w 73763"/>
              <a:gd name="connsiteY0" fmla="*/ 152 h 435034"/>
              <a:gd name="connsiteX1" fmla="*/ 30700 w 73763"/>
              <a:gd name="connsiteY1" fmla="*/ 197002 h 435034"/>
              <a:gd name="connsiteX2" fmla="*/ 38638 w 73763"/>
              <a:gd name="connsiteY2" fmla="*/ 187477 h 435034"/>
              <a:gd name="connsiteX3" fmla="*/ 2125 w 73763"/>
              <a:gd name="connsiteY3" fmla="*/ 339877 h 435034"/>
              <a:gd name="connsiteX4" fmla="*/ 5300 w 73763"/>
              <a:gd name="connsiteY4" fmla="*/ 398615 h 435034"/>
              <a:gd name="connsiteX5" fmla="*/ 13238 w 73763"/>
              <a:gd name="connsiteY5" fmla="*/ 433540 h 435034"/>
              <a:gd name="connsiteX6" fmla="*/ 2125 w 73763"/>
              <a:gd name="connsiteY6" fmla="*/ 349402 h 435034"/>
              <a:gd name="connsiteX7" fmla="*/ 32288 w 73763"/>
              <a:gd name="connsiteY7" fmla="*/ 247802 h 435034"/>
              <a:gd name="connsiteX8" fmla="*/ 46575 w 73763"/>
              <a:gd name="connsiteY8" fmla="*/ 165252 h 435034"/>
              <a:gd name="connsiteX9" fmla="*/ 73563 w 73763"/>
              <a:gd name="connsiteY9" fmla="*/ 152 h 4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763" h="435034">
                <a:moveTo>
                  <a:pt x="73563" y="152"/>
                </a:moveTo>
                <a:cubicBezTo>
                  <a:pt x="70917" y="5444"/>
                  <a:pt x="36521" y="165781"/>
                  <a:pt x="30700" y="197002"/>
                </a:cubicBezTo>
                <a:cubicBezTo>
                  <a:pt x="24879" y="228223"/>
                  <a:pt x="43400" y="163665"/>
                  <a:pt x="38638" y="187477"/>
                </a:cubicBezTo>
                <a:cubicBezTo>
                  <a:pt x="33876" y="211289"/>
                  <a:pt x="7681" y="304687"/>
                  <a:pt x="2125" y="339877"/>
                </a:cubicBezTo>
                <a:cubicBezTo>
                  <a:pt x="-3431" y="375067"/>
                  <a:pt x="3448" y="383005"/>
                  <a:pt x="5300" y="398615"/>
                </a:cubicBezTo>
                <a:cubicBezTo>
                  <a:pt x="7152" y="414225"/>
                  <a:pt x="13767" y="441742"/>
                  <a:pt x="13238" y="433540"/>
                </a:cubicBezTo>
                <a:cubicBezTo>
                  <a:pt x="12709" y="425338"/>
                  <a:pt x="-1050" y="380358"/>
                  <a:pt x="2125" y="349402"/>
                </a:cubicBezTo>
                <a:cubicBezTo>
                  <a:pt x="5300" y="318446"/>
                  <a:pt x="24880" y="278494"/>
                  <a:pt x="32288" y="247802"/>
                </a:cubicBezTo>
                <a:cubicBezTo>
                  <a:pt x="39696" y="217110"/>
                  <a:pt x="41283" y="201235"/>
                  <a:pt x="46575" y="165252"/>
                </a:cubicBezTo>
                <a:cubicBezTo>
                  <a:pt x="51867" y="129269"/>
                  <a:pt x="76209" y="-5140"/>
                  <a:pt x="73563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BE7EC941-6D89-4AD2-8253-F7BDB5C419F1}"/>
              </a:ext>
            </a:extLst>
          </p:cNvPr>
          <p:cNvSpPr/>
          <p:nvPr/>
        </p:nvSpPr>
        <p:spPr>
          <a:xfrm>
            <a:off x="3516276" y="4659310"/>
            <a:ext cx="459076" cy="103967"/>
          </a:xfrm>
          <a:custGeom>
            <a:avLst/>
            <a:gdLst>
              <a:gd name="connsiteX0" fmla="*/ 37 w 459076"/>
              <a:gd name="connsiteY0" fmla="*/ 3 h 103967"/>
              <a:gd name="connsiteX1" fmla="*/ 100049 w 459076"/>
              <a:gd name="connsiteY1" fmla="*/ 80965 h 103967"/>
              <a:gd name="connsiteX2" fmla="*/ 74649 w 459076"/>
              <a:gd name="connsiteY2" fmla="*/ 69853 h 103967"/>
              <a:gd name="connsiteX3" fmla="*/ 174662 w 459076"/>
              <a:gd name="connsiteY3" fmla="*/ 87315 h 103967"/>
              <a:gd name="connsiteX4" fmla="*/ 247687 w 459076"/>
              <a:gd name="connsiteY4" fmla="*/ 53978 h 103967"/>
              <a:gd name="connsiteX5" fmla="*/ 179424 w 459076"/>
              <a:gd name="connsiteY5" fmla="*/ 73028 h 103967"/>
              <a:gd name="connsiteX6" fmla="*/ 350874 w 459076"/>
              <a:gd name="connsiteY6" fmla="*/ 50803 h 103967"/>
              <a:gd name="connsiteX7" fmla="*/ 455649 w 459076"/>
              <a:gd name="connsiteY7" fmla="*/ 58740 h 103967"/>
              <a:gd name="connsiteX8" fmla="*/ 225462 w 459076"/>
              <a:gd name="connsiteY8" fmla="*/ 50803 h 103967"/>
              <a:gd name="connsiteX9" fmla="*/ 147674 w 459076"/>
              <a:gd name="connsiteY9" fmla="*/ 103190 h 103967"/>
              <a:gd name="connsiteX10" fmla="*/ 88937 w 459076"/>
              <a:gd name="connsiteY10" fmla="*/ 77790 h 103967"/>
              <a:gd name="connsiteX11" fmla="*/ 37 w 459076"/>
              <a:gd name="connsiteY11" fmla="*/ 3 h 10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9076" h="103967">
                <a:moveTo>
                  <a:pt x="37" y="3"/>
                </a:moveTo>
                <a:cubicBezTo>
                  <a:pt x="1889" y="532"/>
                  <a:pt x="87614" y="69323"/>
                  <a:pt x="100049" y="80965"/>
                </a:cubicBezTo>
                <a:cubicBezTo>
                  <a:pt x="112484" y="92607"/>
                  <a:pt x="62214" y="68795"/>
                  <a:pt x="74649" y="69853"/>
                </a:cubicBezTo>
                <a:cubicBezTo>
                  <a:pt x="87084" y="70911"/>
                  <a:pt x="145822" y="89961"/>
                  <a:pt x="174662" y="87315"/>
                </a:cubicBezTo>
                <a:cubicBezTo>
                  <a:pt x="203502" y="84669"/>
                  <a:pt x="246893" y="56359"/>
                  <a:pt x="247687" y="53978"/>
                </a:cubicBezTo>
                <a:cubicBezTo>
                  <a:pt x="248481" y="51597"/>
                  <a:pt x="162226" y="73557"/>
                  <a:pt x="179424" y="73028"/>
                </a:cubicBezTo>
                <a:cubicBezTo>
                  <a:pt x="196622" y="72499"/>
                  <a:pt x="304837" y="53184"/>
                  <a:pt x="350874" y="50803"/>
                </a:cubicBezTo>
                <a:cubicBezTo>
                  <a:pt x="396911" y="48422"/>
                  <a:pt x="476551" y="58740"/>
                  <a:pt x="455649" y="58740"/>
                </a:cubicBezTo>
                <a:cubicBezTo>
                  <a:pt x="434747" y="58740"/>
                  <a:pt x="276791" y="43395"/>
                  <a:pt x="225462" y="50803"/>
                </a:cubicBezTo>
                <a:cubicBezTo>
                  <a:pt x="174133" y="58211"/>
                  <a:pt x="170428" y="98692"/>
                  <a:pt x="147674" y="103190"/>
                </a:cubicBezTo>
                <a:cubicBezTo>
                  <a:pt x="124920" y="107688"/>
                  <a:pt x="112220" y="91813"/>
                  <a:pt x="88937" y="77790"/>
                </a:cubicBezTo>
                <a:cubicBezTo>
                  <a:pt x="65654" y="63767"/>
                  <a:pt x="-1815" y="-526"/>
                  <a:pt x="3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DAF05604-D2CF-4F0C-BCF0-F14E7A72137D}"/>
              </a:ext>
            </a:extLst>
          </p:cNvPr>
          <p:cNvSpPr/>
          <p:nvPr/>
        </p:nvSpPr>
        <p:spPr>
          <a:xfrm>
            <a:off x="3903661" y="4463506"/>
            <a:ext cx="173064" cy="245019"/>
          </a:xfrm>
          <a:custGeom>
            <a:avLst/>
            <a:gdLst>
              <a:gd name="connsiteX0" fmla="*/ 123827 w 173064"/>
              <a:gd name="connsiteY0" fmla="*/ 544 h 245019"/>
              <a:gd name="connsiteX1" fmla="*/ 120652 w 173064"/>
              <a:gd name="connsiteY1" fmla="*/ 57694 h 245019"/>
              <a:gd name="connsiteX2" fmla="*/ 144464 w 173064"/>
              <a:gd name="connsiteY2" fmla="*/ 100557 h 245019"/>
              <a:gd name="connsiteX3" fmla="*/ 139702 w 173064"/>
              <a:gd name="connsiteY3" fmla="*/ 100557 h 245019"/>
              <a:gd name="connsiteX4" fmla="*/ 173039 w 173064"/>
              <a:gd name="connsiteY4" fmla="*/ 175169 h 245019"/>
              <a:gd name="connsiteX5" fmla="*/ 144464 w 173064"/>
              <a:gd name="connsiteY5" fmla="*/ 214857 h 245019"/>
              <a:gd name="connsiteX6" fmla="*/ 104777 w 173064"/>
              <a:gd name="connsiteY6" fmla="*/ 224382 h 245019"/>
              <a:gd name="connsiteX7" fmla="*/ 2 w 173064"/>
              <a:gd name="connsiteY7" fmla="*/ 225969 h 245019"/>
              <a:gd name="connsiteX8" fmla="*/ 101602 w 173064"/>
              <a:gd name="connsiteY8" fmla="*/ 245019 h 245019"/>
              <a:gd name="connsiteX9" fmla="*/ 149227 w 173064"/>
              <a:gd name="connsiteY9" fmla="*/ 225969 h 245019"/>
              <a:gd name="connsiteX10" fmla="*/ 147639 w 173064"/>
              <a:gd name="connsiteY10" fmla="*/ 175169 h 245019"/>
              <a:gd name="connsiteX11" fmla="*/ 131764 w 173064"/>
              <a:gd name="connsiteY11" fmla="*/ 149769 h 245019"/>
              <a:gd name="connsiteX12" fmla="*/ 26989 w 173064"/>
              <a:gd name="connsiteY12" fmla="*/ 83094 h 245019"/>
              <a:gd name="connsiteX13" fmla="*/ 133352 w 173064"/>
              <a:gd name="connsiteY13" fmla="*/ 129132 h 245019"/>
              <a:gd name="connsiteX14" fmla="*/ 93664 w 173064"/>
              <a:gd name="connsiteY14" fmla="*/ 94207 h 245019"/>
              <a:gd name="connsiteX15" fmla="*/ 123827 w 173064"/>
              <a:gd name="connsiteY15" fmla="*/ 544 h 24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064" h="245019">
                <a:moveTo>
                  <a:pt x="123827" y="544"/>
                </a:moveTo>
                <a:cubicBezTo>
                  <a:pt x="128325" y="-5542"/>
                  <a:pt x="117213" y="41025"/>
                  <a:pt x="120652" y="57694"/>
                </a:cubicBezTo>
                <a:cubicBezTo>
                  <a:pt x="124091" y="74363"/>
                  <a:pt x="141289" y="93413"/>
                  <a:pt x="144464" y="100557"/>
                </a:cubicBezTo>
                <a:cubicBezTo>
                  <a:pt x="147639" y="107701"/>
                  <a:pt x="134939" y="88122"/>
                  <a:pt x="139702" y="100557"/>
                </a:cubicBezTo>
                <a:cubicBezTo>
                  <a:pt x="144465" y="112992"/>
                  <a:pt x="172245" y="156119"/>
                  <a:pt x="173039" y="175169"/>
                </a:cubicBezTo>
                <a:cubicBezTo>
                  <a:pt x="173833" y="194219"/>
                  <a:pt x="155841" y="206655"/>
                  <a:pt x="144464" y="214857"/>
                </a:cubicBezTo>
                <a:cubicBezTo>
                  <a:pt x="133087" y="223059"/>
                  <a:pt x="128854" y="222530"/>
                  <a:pt x="104777" y="224382"/>
                </a:cubicBezTo>
                <a:cubicBezTo>
                  <a:pt x="80700" y="226234"/>
                  <a:pt x="531" y="222530"/>
                  <a:pt x="2" y="225969"/>
                </a:cubicBezTo>
                <a:cubicBezTo>
                  <a:pt x="-527" y="229408"/>
                  <a:pt x="76731" y="245019"/>
                  <a:pt x="101602" y="245019"/>
                </a:cubicBezTo>
                <a:cubicBezTo>
                  <a:pt x="126473" y="245019"/>
                  <a:pt x="141554" y="237611"/>
                  <a:pt x="149227" y="225969"/>
                </a:cubicBezTo>
                <a:cubicBezTo>
                  <a:pt x="156900" y="214327"/>
                  <a:pt x="150550" y="187869"/>
                  <a:pt x="147639" y="175169"/>
                </a:cubicBezTo>
                <a:cubicBezTo>
                  <a:pt x="144729" y="162469"/>
                  <a:pt x="151872" y="165115"/>
                  <a:pt x="131764" y="149769"/>
                </a:cubicBezTo>
                <a:cubicBezTo>
                  <a:pt x="111656" y="134423"/>
                  <a:pt x="26724" y="86533"/>
                  <a:pt x="26989" y="83094"/>
                </a:cubicBezTo>
                <a:cubicBezTo>
                  <a:pt x="27254" y="79655"/>
                  <a:pt x="122240" y="127280"/>
                  <a:pt x="133352" y="129132"/>
                </a:cubicBezTo>
                <a:cubicBezTo>
                  <a:pt x="144464" y="130984"/>
                  <a:pt x="94987" y="107701"/>
                  <a:pt x="93664" y="94207"/>
                </a:cubicBezTo>
                <a:cubicBezTo>
                  <a:pt x="92341" y="80713"/>
                  <a:pt x="119329" y="6630"/>
                  <a:pt x="123827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83808F19-9B87-4678-9BBD-DACEE56B65B6}"/>
              </a:ext>
            </a:extLst>
          </p:cNvPr>
          <p:cNvSpPr/>
          <p:nvPr/>
        </p:nvSpPr>
        <p:spPr>
          <a:xfrm>
            <a:off x="3614389" y="3850739"/>
            <a:ext cx="176563" cy="846989"/>
          </a:xfrm>
          <a:custGeom>
            <a:avLst/>
            <a:gdLst>
              <a:gd name="connsiteX0" fmla="*/ 154336 w 176563"/>
              <a:gd name="connsiteY0" fmla="*/ 536 h 846989"/>
              <a:gd name="connsiteX1" fmla="*/ 176561 w 176563"/>
              <a:gd name="connsiteY1" fmla="*/ 227549 h 846989"/>
              <a:gd name="connsiteX2" fmla="*/ 152749 w 176563"/>
              <a:gd name="connsiteY2" fmla="*/ 187861 h 846989"/>
              <a:gd name="connsiteX3" fmla="*/ 120999 w 176563"/>
              <a:gd name="connsiteY3" fmla="*/ 308511 h 846989"/>
              <a:gd name="connsiteX4" fmla="*/ 81311 w 176563"/>
              <a:gd name="connsiteY4" fmla="*/ 432336 h 846989"/>
              <a:gd name="connsiteX5" fmla="*/ 81311 w 176563"/>
              <a:gd name="connsiteY5" fmla="*/ 419636 h 846989"/>
              <a:gd name="connsiteX6" fmla="*/ 70199 w 176563"/>
              <a:gd name="connsiteY6" fmla="*/ 632361 h 846989"/>
              <a:gd name="connsiteX7" fmla="*/ 67024 w 176563"/>
              <a:gd name="connsiteY7" fmla="*/ 645061 h 846989"/>
              <a:gd name="connsiteX8" fmla="*/ 84486 w 176563"/>
              <a:gd name="connsiteY8" fmla="*/ 784761 h 846989"/>
              <a:gd name="connsiteX9" fmla="*/ 65436 w 176563"/>
              <a:gd name="connsiteY9" fmla="*/ 824449 h 846989"/>
              <a:gd name="connsiteX10" fmla="*/ 349 w 176563"/>
              <a:gd name="connsiteY10" fmla="*/ 846674 h 846989"/>
              <a:gd name="connsiteX11" fmla="*/ 97186 w 176563"/>
              <a:gd name="connsiteY11" fmla="*/ 808574 h 846989"/>
              <a:gd name="connsiteX12" fmla="*/ 82899 w 176563"/>
              <a:gd name="connsiteY12" fmla="*/ 762536 h 846989"/>
              <a:gd name="connsiteX13" fmla="*/ 90836 w 176563"/>
              <a:gd name="connsiteY13" fmla="*/ 414874 h 846989"/>
              <a:gd name="connsiteX14" fmla="*/ 108299 w 176563"/>
              <a:gd name="connsiteY14" fmla="*/ 421224 h 846989"/>
              <a:gd name="connsiteX15" fmla="*/ 159099 w 176563"/>
              <a:gd name="connsiteY15" fmla="*/ 232311 h 846989"/>
              <a:gd name="connsiteX16" fmla="*/ 163861 w 176563"/>
              <a:gd name="connsiteY16" fmla="*/ 165636 h 846989"/>
              <a:gd name="connsiteX17" fmla="*/ 154336 w 176563"/>
              <a:gd name="connsiteY17" fmla="*/ 536 h 8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563" h="846989">
                <a:moveTo>
                  <a:pt x="154336" y="536"/>
                </a:moveTo>
                <a:cubicBezTo>
                  <a:pt x="156453" y="10855"/>
                  <a:pt x="176825" y="196328"/>
                  <a:pt x="176561" y="227549"/>
                </a:cubicBezTo>
                <a:cubicBezTo>
                  <a:pt x="176297" y="258770"/>
                  <a:pt x="162009" y="174368"/>
                  <a:pt x="152749" y="187861"/>
                </a:cubicBezTo>
                <a:cubicBezTo>
                  <a:pt x="143489" y="201354"/>
                  <a:pt x="132905" y="267765"/>
                  <a:pt x="120999" y="308511"/>
                </a:cubicBezTo>
                <a:cubicBezTo>
                  <a:pt x="109093" y="349257"/>
                  <a:pt x="87926" y="413815"/>
                  <a:pt x="81311" y="432336"/>
                </a:cubicBezTo>
                <a:cubicBezTo>
                  <a:pt x="74696" y="450857"/>
                  <a:pt x="83163" y="386299"/>
                  <a:pt x="81311" y="419636"/>
                </a:cubicBezTo>
                <a:cubicBezTo>
                  <a:pt x="79459" y="452973"/>
                  <a:pt x="72580" y="594790"/>
                  <a:pt x="70199" y="632361"/>
                </a:cubicBezTo>
                <a:cubicBezTo>
                  <a:pt x="67818" y="669932"/>
                  <a:pt x="64643" y="619661"/>
                  <a:pt x="67024" y="645061"/>
                </a:cubicBezTo>
                <a:cubicBezTo>
                  <a:pt x="69405" y="670461"/>
                  <a:pt x="84751" y="754863"/>
                  <a:pt x="84486" y="784761"/>
                </a:cubicBezTo>
                <a:cubicBezTo>
                  <a:pt x="84221" y="814659"/>
                  <a:pt x="79459" y="814130"/>
                  <a:pt x="65436" y="824449"/>
                </a:cubicBezTo>
                <a:cubicBezTo>
                  <a:pt x="51413" y="834768"/>
                  <a:pt x="-4943" y="849320"/>
                  <a:pt x="349" y="846674"/>
                </a:cubicBezTo>
                <a:cubicBezTo>
                  <a:pt x="5641" y="844028"/>
                  <a:pt x="83428" y="822597"/>
                  <a:pt x="97186" y="808574"/>
                </a:cubicBezTo>
                <a:cubicBezTo>
                  <a:pt x="110944" y="794551"/>
                  <a:pt x="83957" y="828153"/>
                  <a:pt x="82899" y="762536"/>
                </a:cubicBezTo>
                <a:cubicBezTo>
                  <a:pt x="81841" y="696919"/>
                  <a:pt x="86603" y="471759"/>
                  <a:pt x="90836" y="414874"/>
                </a:cubicBezTo>
                <a:cubicBezTo>
                  <a:pt x="95069" y="357989"/>
                  <a:pt x="96922" y="451651"/>
                  <a:pt x="108299" y="421224"/>
                </a:cubicBezTo>
                <a:cubicBezTo>
                  <a:pt x="119676" y="390797"/>
                  <a:pt x="149839" y="274909"/>
                  <a:pt x="159099" y="232311"/>
                </a:cubicBezTo>
                <a:cubicBezTo>
                  <a:pt x="168359" y="189713"/>
                  <a:pt x="164655" y="199503"/>
                  <a:pt x="163861" y="165636"/>
                </a:cubicBezTo>
                <a:cubicBezTo>
                  <a:pt x="163067" y="131769"/>
                  <a:pt x="152219" y="-9783"/>
                  <a:pt x="154336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7F1196D4-11F8-4C54-B42C-8E0F989EA07E}"/>
              </a:ext>
            </a:extLst>
          </p:cNvPr>
          <p:cNvSpPr/>
          <p:nvPr/>
        </p:nvSpPr>
        <p:spPr>
          <a:xfrm>
            <a:off x="3734867" y="4170223"/>
            <a:ext cx="78308" cy="501341"/>
          </a:xfrm>
          <a:custGeom>
            <a:avLst/>
            <a:gdLst>
              <a:gd name="connsiteX0" fmla="*/ 78308 w 78308"/>
              <a:gd name="connsiteY0" fmla="*/ 140 h 501341"/>
              <a:gd name="connsiteX1" fmla="*/ 22746 w 78308"/>
              <a:gd name="connsiteY1" fmla="*/ 154127 h 501341"/>
              <a:gd name="connsiteX2" fmla="*/ 21158 w 78308"/>
              <a:gd name="connsiteY2" fmla="*/ 323990 h 501341"/>
              <a:gd name="connsiteX3" fmla="*/ 38621 w 78308"/>
              <a:gd name="connsiteY3" fmla="*/ 417652 h 501341"/>
              <a:gd name="connsiteX4" fmla="*/ 33858 w 78308"/>
              <a:gd name="connsiteY4" fmla="*/ 377965 h 501341"/>
              <a:gd name="connsiteX5" fmla="*/ 68783 w 78308"/>
              <a:gd name="connsiteY5" fmla="*/ 500202 h 501341"/>
              <a:gd name="connsiteX6" fmla="*/ 43383 w 78308"/>
              <a:gd name="connsiteY6" fmla="*/ 428765 h 501341"/>
              <a:gd name="connsiteX7" fmla="*/ 521 w 78308"/>
              <a:gd name="connsiteY7" fmla="*/ 262077 h 501341"/>
              <a:gd name="connsiteX8" fmla="*/ 22746 w 78308"/>
              <a:gd name="connsiteY8" fmla="*/ 181115 h 501341"/>
              <a:gd name="connsiteX9" fmla="*/ 78308 w 78308"/>
              <a:gd name="connsiteY9" fmla="*/ 140 h 50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08" h="501341">
                <a:moveTo>
                  <a:pt x="78308" y="140"/>
                </a:moveTo>
                <a:cubicBezTo>
                  <a:pt x="78308" y="-4358"/>
                  <a:pt x="32271" y="100152"/>
                  <a:pt x="22746" y="154127"/>
                </a:cubicBezTo>
                <a:cubicBezTo>
                  <a:pt x="13221" y="208102"/>
                  <a:pt x="18512" y="280069"/>
                  <a:pt x="21158" y="323990"/>
                </a:cubicBezTo>
                <a:cubicBezTo>
                  <a:pt x="23804" y="367911"/>
                  <a:pt x="36504" y="408656"/>
                  <a:pt x="38621" y="417652"/>
                </a:cubicBezTo>
                <a:cubicBezTo>
                  <a:pt x="40738" y="426648"/>
                  <a:pt x="28831" y="364207"/>
                  <a:pt x="33858" y="377965"/>
                </a:cubicBezTo>
                <a:cubicBezTo>
                  <a:pt x="38885" y="391723"/>
                  <a:pt x="67196" y="491735"/>
                  <a:pt x="68783" y="500202"/>
                </a:cubicBezTo>
                <a:cubicBezTo>
                  <a:pt x="70370" y="508669"/>
                  <a:pt x="54760" y="468453"/>
                  <a:pt x="43383" y="428765"/>
                </a:cubicBezTo>
                <a:cubicBezTo>
                  <a:pt x="32006" y="389078"/>
                  <a:pt x="3960" y="303352"/>
                  <a:pt x="521" y="262077"/>
                </a:cubicBezTo>
                <a:cubicBezTo>
                  <a:pt x="-2919" y="220802"/>
                  <a:pt x="11369" y="217892"/>
                  <a:pt x="22746" y="181115"/>
                </a:cubicBezTo>
                <a:cubicBezTo>
                  <a:pt x="34123" y="144338"/>
                  <a:pt x="78308" y="4638"/>
                  <a:pt x="78308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7581B361-D14B-4124-A6DA-D60D518BD853}"/>
              </a:ext>
            </a:extLst>
          </p:cNvPr>
          <p:cNvSpPr/>
          <p:nvPr/>
        </p:nvSpPr>
        <p:spPr>
          <a:xfrm>
            <a:off x="3402261" y="3446457"/>
            <a:ext cx="191475" cy="83701"/>
          </a:xfrm>
          <a:custGeom>
            <a:avLst/>
            <a:gdLst>
              <a:gd name="connsiteX0" fmla="*/ 1339 w 191475"/>
              <a:gd name="connsiteY0" fmla="*/ 7943 h 83701"/>
              <a:gd name="connsiteX1" fmla="*/ 187077 w 191475"/>
              <a:gd name="connsiteY1" fmla="*/ 82556 h 83701"/>
              <a:gd name="connsiteX2" fmla="*/ 133102 w 191475"/>
              <a:gd name="connsiteY2" fmla="*/ 52393 h 83701"/>
              <a:gd name="connsiteX3" fmla="*/ 133102 w 191475"/>
              <a:gd name="connsiteY3" fmla="*/ 41281 h 83701"/>
              <a:gd name="connsiteX4" fmla="*/ 123577 w 191475"/>
              <a:gd name="connsiteY4" fmla="*/ 6 h 83701"/>
              <a:gd name="connsiteX5" fmla="*/ 129927 w 191475"/>
              <a:gd name="connsiteY5" fmla="*/ 38106 h 83701"/>
              <a:gd name="connsiteX6" fmla="*/ 104527 w 191475"/>
              <a:gd name="connsiteY6" fmla="*/ 30168 h 83701"/>
              <a:gd name="connsiteX7" fmla="*/ 1339 w 191475"/>
              <a:gd name="connsiteY7" fmla="*/ 7943 h 8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75" h="83701">
                <a:moveTo>
                  <a:pt x="1339" y="7943"/>
                </a:moveTo>
                <a:cubicBezTo>
                  <a:pt x="15097" y="16674"/>
                  <a:pt x="165117" y="75148"/>
                  <a:pt x="187077" y="82556"/>
                </a:cubicBezTo>
                <a:cubicBezTo>
                  <a:pt x="209037" y="89964"/>
                  <a:pt x="142098" y="59272"/>
                  <a:pt x="133102" y="52393"/>
                </a:cubicBezTo>
                <a:cubicBezTo>
                  <a:pt x="124106" y="45514"/>
                  <a:pt x="134690" y="50012"/>
                  <a:pt x="133102" y="41281"/>
                </a:cubicBezTo>
                <a:cubicBezTo>
                  <a:pt x="131514" y="32550"/>
                  <a:pt x="124106" y="535"/>
                  <a:pt x="123577" y="6"/>
                </a:cubicBezTo>
                <a:cubicBezTo>
                  <a:pt x="123048" y="-523"/>
                  <a:pt x="133102" y="33079"/>
                  <a:pt x="129927" y="38106"/>
                </a:cubicBezTo>
                <a:cubicBezTo>
                  <a:pt x="126752" y="43133"/>
                  <a:pt x="125164" y="34666"/>
                  <a:pt x="104527" y="30168"/>
                </a:cubicBezTo>
                <a:cubicBezTo>
                  <a:pt x="83890" y="25670"/>
                  <a:pt x="-12419" y="-788"/>
                  <a:pt x="1339" y="7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97CC8A96-9D58-4B92-9FCB-BD2F81761251}"/>
              </a:ext>
            </a:extLst>
          </p:cNvPr>
          <p:cNvSpPr/>
          <p:nvPr/>
        </p:nvSpPr>
        <p:spPr>
          <a:xfrm>
            <a:off x="3557541" y="3549489"/>
            <a:ext cx="119815" cy="217874"/>
          </a:xfrm>
          <a:custGeom>
            <a:avLst/>
            <a:gdLst>
              <a:gd name="connsiteX0" fmla="*/ 47 w 119815"/>
              <a:gd name="connsiteY0" fmla="*/ 161 h 217874"/>
              <a:gd name="connsiteX1" fmla="*/ 98472 w 119815"/>
              <a:gd name="connsiteY1" fmla="*/ 144624 h 217874"/>
              <a:gd name="connsiteX2" fmla="*/ 77834 w 119815"/>
              <a:gd name="connsiteY2" fmla="*/ 90649 h 217874"/>
              <a:gd name="connsiteX3" fmla="*/ 101647 w 119815"/>
              <a:gd name="connsiteY3" fmla="*/ 157324 h 217874"/>
              <a:gd name="connsiteX4" fmla="*/ 109584 w 119815"/>
              <a:gd name="connsiteY4" fmla="*/ 217649 h 217874"/>
              <a:gd name="connsiteX5" fmla="*/ 106409 w 119815"/>
              <a:gd name="connsiteY5" fmla="*/ 135099 h 217874"/>
              <a:gd name="connsiteX6" fmla="*/ 112759 w 119815"/>
              <a:gd name="connsiteY6" fmla="*/ 116049 h 217874"/>
              <a:gd name="connsiteX7" fmla="*/ 47 w 119815"/>
              <a:gd name="connsiteY7" fmla="*/ 161 h 2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815" h="217874">
                <a:moveTo>
                  <a:pt x="47" y="161"/>
                </a:moveTo>
                <a:cubicBezTo>
                  <a:pt x="-2334" y="4923"/>
                  <a:pt x="85507" y="129543"/>
                  <a:pt x="98472" y="144624"/>
                </a:cubicBezTo>
                <a:cubicBezTo>
                  <a:pt x="111437" y="159705"/>
                  <a:pt x="77305" y="88532"/>
                  <a:pt x="77834" y="90649"/>
                </a:cubicBezTo>
                <a:cubicBezTo>
                  <a:pt x="78363" y="92766"/>
                  <a:pt x="96355" y="136158"/>
                  <a:pt x="101647" y="157324"/>
                </a:cubicBezTo>
                <a:cubicBezTo>
                  <a:pt x="106939" y="178490"/>
                  <a:pt x="108790" y="221353"/>
                  <a:pt x="109584" y="217649"/>
                </a:cubicBezTo>
                <a:cubicBezTo>
                  <a:pt x="110378" y="213945"/>
                  <a:pt x="105880" y="152032"/>
                  <a:pt x="106409" y="135099"/>
                </a:cubicBezTo>
                <a:cubicBezTo>
                  <a:pt x="106938" y="118166"/>
                  <a:pt x="131544" y="134570"/>
                  <a:pt x="112759" y="116049"/>
                </a:cubicBezTo>
                <a:cubicBezTo>
                  <a:pt x="93974" y="97528"/>
                  <a:pt x="2428" y="-4601"/>
                  <a:pt x="47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6E006893-0003-4D5F-B589-AB47294A8E52}"/>
              </a:ext>
            </a:extLst>
          </p:cNvPr>
          <p:cNvSpPr/>
          <p:nvPr/>
        </p:nvSpPr>
        <p:spPr>
          <a:xfrm>
            <a:off x="3828439" y="3470270"/>
            <a:ext cx="110168" cy="224383"/>
          </a:xfrm>
          <a:custGeom>
            <a:avLst/>
            <a:gdLst>
              <a:gd name="connsiteX0" fmla="*/ 49824 w 110168"/>
              <a:gd name="connsiteY0" fmla="*/ 5 h 224383"/>
              <a:gd name="connsiteX1" fmla="*/ 611 w 110168"/>
              <a:gd name="connsiteY1" fmla="*/ 112718 h 224383"/>
              <a:gd name="connsiteX2" fmla="*/ 24424 w 110168"/>
              <a:gd name="connsiteY2" fmla="*/ 152405 h 224383"/>
              <a:gd name="connsiteX3" fmla="*/ 56174 w 110168"/>
              <a:gd name="connsiteY3" fmla="*/ 179393 h 224383"/>
              <a:gd name="connsiteX4" fmla="*/ 45061 w 110168"/>
              <a:gd name="connsiteY4" fmla="*/ 161930 h 224383"/>
              <a:gd name="connsiteX5" fmla="*/ 110149 w 110168"/>
              <a:gd name="connsiteY5" fmla="*/ 223843 h 224383"/>
              <a:gd name="connsiteX6" fmla="*/ 51411 w 110168"/>
              <a:gd name="connsiteY6" fmla="*/ 188918 h 224383"/>
              <a:gd name="connsiteX7" fmla="*/ 5374 w 110168"/>
              <a:gd name="connsiteY7" fmla="*/ 134943 h 224383"/>
              <a:gd name="connsiteX8" fmla="*/ 18074 w 110168"/>
              <a:gd name="connsiteY8" fmla="*/ 107955 h 224383"/>
              <a:gd name="connsiteX9" fmla="*/ 49824 w 110168"/>
              <a:gd name="connsiteY9" fmla="*/ 5 h 22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168" h="224383">
                <a:moveTo>
                  <a:pt x="49824" y="5"/>
                </a:moveTo>
                <a:cubicBezTo>
                  <a:pt x="46914" y="799"/>
                  <a:pt x="4844" y="87318"/>
                  <a:pt x="611" y="112718"/>
                </a:cubicBezTo>
                <a:cubicBezTo>
                  <a:pt x="-3622" y="138118"/>
                  <a:pt x="15164" y="141293"/>
                  <a:pt x="24424" y="152405"/>
                </a:cubicBezTo>
                <a:cubicBezTo>
                  <a:pt x="33684" y="163517"/>
                  <a:pt x="52735" y="177806"/>
                  <a:pt x="56174" y="179393"/>
                </a:cubicBezTo>
                <a:cubicBezTo>
                  <a:pt x="59613" y="180980"/>
                  <a:pt x="36065" y="154522"/>
                  <a:pt x="45061" y="161930"/>
                </a:cubicBezTo>
                <a:cubicBezTo>
                  <a:pt x="54057" y="169338"/>
                  <a:pt x="109091" y="219345"/>
                  <a:pt x="110149" y="223843"/>
                </a:cubicBezTo>
                <a:cubicBezTo>
                  <a:pt x="111207" y="228341"/>
                  <a:pt x="68873" y="203735"/>
                  <a:pt x="51411" y="188918"/>
                </a:cubicBezTo>
                <a:cubicBezTo>
                  <a:pt x="33949" y="174101"/>
                  <a:pt x="10930" y="148437"/>
                  <a:pt x="5374" y="134943"/>
                </a:cubicBezTo>
                <a:cubicBezTo>
                  <a:pt x="-182" y="121449"/>
                  <a:pt x="12253" y="126476"/>
                  <a:pt x="18074" y="107955"/>
                </a:cubicBezTo>
                <a:cubicBezTo>
                  <a:pt x="23895" y="89434"/>
                  <a:pt x="52734" y="-789"/>
                  <a:pt x="4982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83E04EA4-3D7B-4F91-B626-6781A555D4CB}"/>
              </a:ext>
            </a:extLst>
          </p:cNvPr>
          <p:cNvSpPr/>
          <p:nvPr/>
        </p:nvSpPr>
        <p:spPr>
          <a:xfrm>
            <a:off x="3786187" y="4795618"/>
            <a:ext cx="35428" cy="156661"/>
          </a:xfrm>
          <a:custGeom>
            <a:avLst/>
            <a:gdLst>
              <a:gd name="connsiteX0" fmla="*/ 4763 w 35428"/>
              <a:gd name="connsiteY0" fmla="*/ 220 h 156661"/>
              <a:gd name="connsiteX1" fmla="*/ 31751 w 35428"/>
              <a:gd name="connsiteY1" fmla="*/ 81182 h 156661"/>
              <a:gd name="connsiteX2" fmla="*/ 31751 w 35428"/>
              <a:gd name="connsiteY2" fmla="*/ 71657 h 156661"/>
              <a:gd name="connsiteX3" fmla="*/ 1 w 35428"/>
              <a:gd name="connsiteY3" fmla="*/ 155795 h 156661"/>
              <a:gd name="connsiteX4" fmla="*/ 33338 w 35428"/>
              <a:gd name="connsiteY4" fmla="*/ 109757 h 156661"/>
              <a:gd name="connsiteX5" fmla="*/ 4763 w 35428"/>
              <a:gd name="connsiteY5" fmla="*/ 220 h 1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28" h="156661">
                <a:moveTo>
                  <a:pt x="4763" y="220"/>
                </a:moveTo>
                <a:cubicBezTo>
                  <a:pt x="4499" y="-4542"/>
                  <a:pt x="27253" y="69276"/>
                  <a:pt x="31751" y="81182"/>
                </a:cubicBezTo>
                <a:cubicBezTo>
                  <a:pt x="36249" y="93088"/>
                  <a:pt x="37043" y="59222"/>
                  <a:pt x="31751" y="71657"/>
                </a:cubicBezTo>
                <a:cubicBezTo>
                  <a:pt x="26459" y="84092"/>
                  <a:pt x="-263" y="149445"/>
                  <a:pt x="1" y="155795"/>
                </a:cubicBezTo>
                <a:cubicBezTo>
                  <a:pt x="265" y="162145"/>
                  <a:pt x="30957" y="132247"/>
                  <a:pt x="33338" y="109757"/>
                </a:cubicBezTo>
                <a:cubicBezTo>
                  <a:pt x="35719" y="87267"/>
                  <a:pt x="5027" y="4982"/>
                  <a:pt x="4763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28182E8C-7C8B-467D-8A58-78DCC5E4DCEA}"/>
              </a:ext>
            </a:extLst>
          </p:cNvPr>
          <p:cNvSpPr/>
          <p:nvPr/>
        </p:nvSpPr>
        <p:spPr>
          <a:xfrm>
            <a:off x="3789866" y="4784712"/>
            <a:ext cx="41609" cy="125739"/>
          </a:xfrm>
          <a:custGeom>
            <a:avLst/>
            <a:gdLst>
              <a:gd name="connsiteX0" fmla="*/ 1084 w 41609"/>
              <a:gd name="connsiteY0" fmla="*/ 13 h 125739"/>
              <a:gd name="connsiteX1" fmla="*/ 36009 w 41609"/>
              <a:gd name="connsiteY1" fmla="*/ 114313 h 125739"/>
              <a:gd name="connsiteX2" fmla="*/ 39184 w 41609"/>
              <a:gd name="connsiteY2" fmla="*/ 95263 h 125739"/>
              <a:gd name="connsiteX3" fmla="*/ 12197 w 41609"/>
              <a:gd name="connsiteY3" fmla="*/ 125426 h 125739"/>
              <a:gd name="connsiteX4" fmla="*/ 9022 w 41609"/>
              <a:gd name="connsiteY4" fmla="*/ 106376 h 125739"/>
              <a:gd name="connsiteX5" fmla="*/ 1084 w 41609"/>
              <a:gd name="connsiteY5" fmla="*/ 13 h 12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09" h="125739">
                <a:moveTo>
                  <a:pt x="1084" y="13"/>
                </a:moveTo>
                <a:cubicBezTo>
                  <a:pt x="5582" y="1336"/>
                  <a:pt x="29659" y="98438"/>
                  <a:pt x="36009" y="114313"/>
                </a:cubicBezTo>
                <a:cubicBezTo>
                  <a:pt x="42359" y="130188"/>
                  <a:pt x="43153" y="93411"/>
                  <a:pt x="39184" y="95263"/>
                </a:cubicBezTo>
                <a:cubicBezTo>
                  <a:pt x="35215" y="97115"/>
                  <a:pt x="17224" y="123574"/>
                  <a:pt x="12197" y="125426"/>
                </a:cubicBezTo>
                <a:cubicBezTo>
                  <a:pt x="7170" y="127278"/>
                  <a:pt x="10609" y="120928"/>
                  <a:pt x="9022" y="106376"/>
                </a:cubicBezTo>
                <a:cubicBezTo>
                  <a:pt x="7435" y="91824"/>
                  <a:pt x="-3414" y="-1310"/>
                  <a:pt x="108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3D65CC37-D1AF-4F6A-94DA-44E4C32EB35B}"/>
              </a:ext>
            </a:extLst>
          </p:cNvPr>
          <p:cNvSpPr/>
          <p:nvPr/>
        </p:nvSpPr>
        <p:spPr>
          <a:xfrm>
            <a:off x="3713130" y="4789486"/>
            <a:ext cx="46090" cy="155583"/>
          </a:xfrm>
          <a:custGeom>
            <a:avLst/>
            <a:gdLst>
              <a:gd name="connsiteX0" fmla="*/ 46070 w 46090"/>
              <a:gd name="connsiteY0" fmla="*/ 2 h 155583"/>
              <a:gd name="connsiteX1" fmla="*/ 33 w 46090"/>
              <a:gd name="connsiteY1" fmla="*/ 96839 h 155583"/>
              <a:gd name="connsiteX2" fmla="*/ 38133 w 46090"/>
              <a:gd name="connsiteY2" fmla="*/ 155577 h 155583"/>
              <a:gd name="connsiteX3" fmla="*/ 6383 w 46090"/>
              <a:gd name="connsiteY3" fmla="*/ 100014 h 155583"/>
              <a:gd name="connsiteX4" fmla="*/ 46070 w 46090"/>
              <a:gd name="connsiteY4" fmla="*/ 2 h 15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0" h="155583">
                <a:moveTo>
                  <a:pt x="46070" y="2"/>
                </a:moveTo>
                <a:cubicBezTo>
                  <a:pt x="45012" y="-527"/>
                  <a:pt x="1356" y="70910"/>
                  <a:pt x="33" y="96839"/>
                </a:cubicBezTo>
                <a:cubicBezTo>
                  <a:pt x="-1290" y="122768"/>
                  <a:pt x="37075" y="155048"/>
                  <a:pt x="38133" y="155577"/>
                </a:cubicBezTo>
                <a:cubicBezTo>
                  <a:pt x="39191" y="156106"/>
                  <a:pt x="5854" y="121974"/>
                  <a:pt x="6383" y="100014"/>
                </a:cubicBezTo>
                <a:cubicBezTo>
                  <a:pt x="6912" y="78054"/>
                  <a:pt x="47128" y="531"/>
                  <a:pt x="460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57785C6A-A472-40C7-AF8A-2E2225FF660B}"/>
              </a:ext>
            </a:extLst>
          </p:cNvPr>
          <p:cNvSpPr/>
          <p:nvPr/>
        </p:nvSpPr>
        <p:spPr>
          <a:xfrm>
            <a:off x="3438777" y="4925996"/>
            <a:ext cx="374079" cy="91240"/>
          </a:xfrm>
          <a:custGeom>
            <a:avLst/>
            <a:gdLst>
              <a:gd name="connsiteX0" fmla="*/ 1336 w 374079"/>
              <a:gd name="connsiteY0" fmla="*/ 17 h 91240"/>
              <a:gd name="connsiteX1" fmla="*/ 56898 w 374079"/>
              <a:gd name="connsiteY1" fmla="*/ 55579 h 91240"/>
              <a:gd name="connsiteX2" fmla="*/ 185486 w 374079"/>
              <a:gd name="connsiteY2" fmla="*/ 12717 h 91240"/>
              <a:gd name="connsiteX3" fmla="*/ 268036 w 374079"/>
              <a:gd name="connsiteY3" fmla="*/ 50817 h 91240"/>
              <a:gd name="connsiteX4" fmla="*/ 372811 w 374079"/>
              <a:gd name="connsiteY4" fmla="*/ 90504 h 91240"/>
              <a:gd name="connsiteX5" fmla="*/ 318836 w 374079"/>
              <a:gd name="connsiteY5" fmla="*/ 71454 h 91240"/>
              <a:gd name="connsiteX6" fmla="*/ 212473 w 374079"/>
              <a:gd name="connsiteY6" fmla="*/ 9542 h 91240"/>
              <a:gd name="connsiteX7" fmla="*/ 156911 w 374079"/>
              <a:gd name="connsiteY7" fmla="*/ 19067 h 91240"/>
              <a:gd name="connsiteX8" fmla="*/ 107698 w 374079"/>
              <a:gd name="connsiteY8" fmla="*/ 49229 h 91240"/>
              <a:gd name="connsiteX9" fmla="*/ 1336 w 374079"/>
              <a:gd name="connsiteY9" fmla="*/ 17 h 9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079" h="91240">
                <a:moveTo>
                  <a:pt x="1336" y="17"/>
                </a:moveTo>
                <a:cubicBezTo>
                  <a:pt x="-7131" y="1075"/>
                  <a:pt x="26206" y="53462"/>
                  <a:pt x="56898" y="55579"/>
                </a:cubicBezTo>
                <a:cubicBezTo>
                  <a:pt x="87590" y="57696"/>
                  <a:pt x="150296" y="13511"/>
                  <a:pt x="185486" y="12717"/>
                </a:cubicBezTo>
                <a:cubicBezTo>
                  <a:pt x="220676" y="11923"/>
                  <a:pt x="236815" y="37852"/>
                  <a:pt x="268036" y="50817"/>
                </a:cubicBezTo>
                <a:cubicBezTo>
                  <a:pt x="299257" y="63782"/>
                  <a:pt x="364344" y="87064"/>
                  <a:pt x="372811" y="90504"/>
                </a:cubicBezTo>
                <a:cubicBezTo>
                  <a:pt x="381278" y="93944"/>
                  <a:pt x="345559" y="84948"/>
                  <a:pt x="318836" y="71454"/>
                </a:cubicBezTo>
                <a:cubicBezTo>
                  <a:pt x="292113" y="57960"/>
                  <a:pt x="239461" y="18273"/>
                  <a:pt x="212473" y="9542"/>
                </a:cubicBezTo>
                <a:cubicBezTo>
                  <a:pt x="185486" y="811"/>
                  <a:pt x="174374" y="12453"/>
                  <a:pt x="156911" y="19067"/>
                </a:cubicBezTo>
                <a:cubicBezTo>
                  <a:pt x="139449" y="25682"/>
                  <a:pt x="130452" y="51081"/>
                  <a:pt x="107698" y="49229"/>
                </a:cubicBezTo>
                <a:cubicBezTo>
                  <a:pt x="84944" y="47377"/>
                  <a:pt x="9803" y="-1041"/>
                  <a:pt x="133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4CB42212-0E2F-4E67-8CCC-1A70F71E27CF}"/>
              </a:ext>
            </a:extLst>
          </p:cNvPr>
          <p:cNvSpPr/>
          <p:nvPr/>
        </p:nvSpPr>
        <p:spPr>
          <a:xfrm>
            <a:off x="3711455" y="4983112"/>
            <a:ext cx="662015" cy="94203"/>
          </a:xfrm>
          <a:custGeom>
            <a:avLst/>
            <a:gdLst>
              <a:gd name="connsiteX0" fmla="*/ 1708 w 662015"/>
              <a:gd name="connsiteY0" fmla="*/ 17513 h 94203"/>
              <a:gd name="connsiteX1" fmla="*/ 187445 w 662015"/>
              <a:gd name="connsiteY1" fmla="*/ 1638 h 94203"/>
              <a:gd name="connsiteX2" fmla="*/ 160458 w 662015"/>
              <a:gd name="connsiteY2" fmla="*/ 4813 h 94203"/>
              <a:gd name="connsiteX3" fmla="*/ 322383 w 662015"/>
              <a:gd name="connsiteY3" fmla="*/ 39738 h 94203"/>
              <a:gd name="connsiteX4" fmla="*/ 279520 w 662015"/>
              <a:gd name="connsiteY4" fmla="*/ 17513 h 94203"/>
              <a:gd name="connsiteX5" fmla="*/ 430333 w 662015"/>
              <a:gd name="connsiteY5" fmla="*/ 55613 h 94203"/>
              <a:gd name="connsiteX6" fmla="*/ 520820 w 662015"/>
              <a:gd name="connsiteY6" fmla="*/ 65138 h 94203"/>
              <a:gd name="connsiteX7" fmla="*/ 493833 w 662015"/>
              <a:gd name="connsiteY7" fmla="*/ 65138 h 94203"/>
              <a:gd name="connsiteX8" fmla="*/ 503358 w 662015"/>
              <a:gd name="connsiteY8" fmla="*/ 69901 h 94203"/>
              <a:gd name="connsiteX9" fmla="*/ 563683 w 662015"/>
              <a:gd name="connsiteY9" fmla="*/ 74663 h 94203"/>
              <a:gd name="connsiteX10" fmla="*/ 463670 w 662015"/>
              <a:gd name="connsiteY10" fmla="*/ 73076 h 94203"/>
              <a:gd name="connsiteX11" fmla="*/ 660520 w 662015"/>
              <a:gd name="connsiteY11" fmla="*/ 93713 h 94203"/>
              <a:gd name="connsiteX12" fmla="*/ 544633 w 662015"/>
              <a:gd name="connsiteY12" fmla="*/ 84188 h 94203"/>
              <a:gd name="connsiteX13" fmla="*/ 370008 w 662015"/>
              <a:gd name="connsiteY13" fmla="*/ 46088 h 94203"/>
              <a:gd name="connsiteX14" fmla="*/ 241420 w 662015"/>
              <a:gd name="connsiteY14" fmla="*/ 7988 h 94203"/>
              <a:gd name="connsiteX15" fmla="*/ 168395 w 662015"/>
              <a:gd name="connsiteY15" fmla="*/ 7988 h 94203"/>
              <a:gd name="connsiteX16" fmla="*/ 96958 w 662015"/>
              <a:gd name="connsiteY16" fmla="*/ 25451 h 94203"/>
              <a:gd name="connsiteX17" fmla="*/ 1708 w 662015"/>
              <a:gd name="connsiteY17" fmla="*/ 17513 h 9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2015" h="94203">
                <a:moveTo>
                  <a:pt x="1708" y="17513"/>
                </a:moveTo>
                <a:cubicBezTo>
                  <a:pt x="16789" y="13544"/>
                  <a:pt x="160987" y="3755"/>
                  <a:pt x="187445" y="1638"/>
                </a:cubicBezTo>
                <a:cubicBezTo>
                  <a:pt x="213903" y="-479"/>
                  <a:pt x="137968" y="-1537"/>
                  <a:pt x="160458" y="4813"/>
                </a:cubicBezTo>
                <a:cubicBezTo>
                  <a:pt x="182948" y="11163"/>
                  <a:pt x="302540" y="37621"/>
                  <a:pt x="322383" y="39738"/>
                </a:cubicBezTo>
                <a:cubicBezTo>
                  <a:pt x="342226" y="41855"/>
                  <a:pt x="261528" y="14867"/>
                  <a:pt x="279520" y="17513"/>
                </a:cubicBezTo>
                <a:cubicBezTo>
                  <a:pt x="297512" y="20159"/>
                  <a:pt x="390116" y="47675"/>
                  <a:pt x="430333" y="55613"/>
                </a:cubicBezTo>
                <a:cubicBezTo>
                  <a:pt x="470550" y="63551"/>
                  <a:pt x="510237" y="63551"/>
                  <a:pt x="520820" y="65138"/>
                </a:cubicBezTo>
                <a:cubicBezTo>
                  <a:pt x="531403" y="66726"/>
                  <a:pt x="496743" y="64344"/>
                  <a:pt x="493833" y="65138"/>
                </a:cubicBezTo>
                <a:cubicBezTo>
                  <a:pt x="490923" y="65932"/>
                  <a:pt x="491716" y="68314"/>
                  <a:pt x="503358" y="69901"/>
                </a:cubicBezTo>
                <a:cubicBezTo>
                  <a:pt x="515000" y="71488"/>
                  <a:pt x="570297" y="74134"/>
                  <a:pt x="563683" y="74663"/>
                </a:cubicBezTo>
                <a:cubicBezTo>
                  <a:pt x="557069" y="75192"/>
                  <a:pt x="447530" y="69901"/>
                  <a:pt x="463670" y="73076"/>
                </a:cubicBezTo>
                <a:cubicBezTo>
                  <a:pt x="479810" y="76251"/>
                  <a:pt x="647026" y="91861"/>
                  <a:pt x="660520" y="93713"/>
                </a:cubicBezTo>
                <a:cubicBezTo>
                  <a:pt x="674014" y="95565"/>
                  <a:pt x="593052" y="92125"/>
                  <a:pt x="544633" y="84188"/>
                </a:cubicBezTo>
                <a:cubicBezTo>
                  <a:pt x="496214" y="76251"/>
                  <a:pt x="420544" y="58788"/>
                  <a:pt x="370008" y="46088"/>
                </a:cubicBezTo>
                <a:cubicBezTo>
                  <a:pt x="319472" y="33388"/>
                  <a:pt x="275022" y="14338"/>
                  <a:pt x="241420" y="7988"/>
                </a:cubicBezTo>
                <a:cubicBezTo>
                  <a:pt x="207818" y="1638"/>
                  <a:pt x="192472" y="5077"/>
                  <a:pt x="168395" y="7988"/>
                </a:cubicBezTo>
                <a:cubicBezTo>
                  <a:pt x="144318" y="10898"/>
                  <a:pt x="118125" y="22541"/>
                  <a:pt x="96958" y="25451"/>
                </a:cubicBezTo>
                <a:cubicBezTo>
                  <a:pt x="75791" y="28362"/>
                  <a:pt x="-13373" y="21482"/>
                  <a:pt x="1708" y="17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3BED64AD-80E3-48D9-A1B2-BAD59C1C57E5}"/>
              </a:ext>
            </a:extLst>
          </p:cNvPr>
          <p:cNvSpPr/>
          <p:nvPr/>
        </p:nvSpPr>
        <p:spPr>
          <a:xfrm>
            <a:off x="3489321" y="4970299"/>
            <a:ext cx="319026" cy="124121"/>
          </a:xfrm>
          <a:custGeom>
            <a:avLst/>
            <a:gdLst>
              <a:gd name="connsiteX0" fmla="*/ 4 w 319026"/>
              <a:gd name="connsiteY0" fmla="*/ 164 h 124121"/>
              <a:gd name="connsiteX1" fmla="*/ 125417 w 319026"/>
              <a:gd name="connsiteY1" fmla="*/ 58901 h 124121"/>
              <a:gd name="connsiteX2" fmla="*/ 120654 w 319026"/>
              <a:gd name="connsiteY2" fmla="*/ 58901 h 124121"/>
              <a:gd name="connsiteX3" fmla="*/ 314329 w 319026"/>
              <a:gd name="connsiteY3" fmla="*/ 123989 h 124121"/>
              <a:gd name="connsiteX4" fmla="*/ 258767 w 319026"/>
              <a:gd name="connsiteY4" fmla="*/ 76364 h 124121"/>
              <a:gd name="connsiteX5" fmla="*/ 254004 w 319026"/>
              <a:gd name="connsiteY5" fmla="*/ 95414 h 124121"/>
              <a:gd name="connsiteX6" fmla="*/ 182567 w 319026"/>
              <a:gd name="connsiteY6" fmla="*/ 81126 h 124121"/>
              <a:gd name="connsiteX7" fmla="*/ 141292 w 319026"/>
              <a:gd name="connsiteY7" fmla="*/ 54139 h 124121"/>
              <a:gd name="connsiteX8" fmla="*/ 120654 w 319026"/>
              <a:gd name="connsiteY8" fmla="*/ 41439 h 124121"/>
              <a:gd name="connsiteX9" fmla="*/ 4 w 319026"/>
              <a:gd name="connsiteY9" fmla="*/ 164 h 12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26" h="124121">
                <a:moveTo>
                  <a:pt x="4" y="164"/>
                </a:moveTo>
                <a:cubicBezTo>
                  <a:pt x="798" y="3074"/>
                  <a:pt x="105309" y="49112"/>
                  <a:pt x="125417" y="58901"/>
                </a:cubicBezTo>
                <a:cubicBezTo>
                  <a:pt x="145525" y="68691"/>
                  <a:pt x="120654" y="58901"/>
                  <a:pt x="120654" y="58901"/>
                </a:cubicBezTo>
                <a:cubicBezTo>
                  <a:pt x="152139" y="69749"/>
                  <a:pt x="291310" y="121079"/>
                  <a:pt x="314329" y="123989"/>
                </a:cubicBezTo>
                <a:cubicBezTo>
                  <a:pt x="337348" y="126899"/>
                  <a:pt x="268821" y="81127"/>
                  <a:pt x="258767" y="76364"/>
                </a:cubicBezTo>
                <a:cubicBezTo>
                  <a:pt x="248713" y="71602"/>
                  <a:pt x="266704" y="94620"/>
                  <a:pt x="254004" y="95414"/>
                </a:cubicBezTo>
                <a:cubicBezTo>
                  <a:pt x="241304" y="96208"/>
                  <a:pt x="201352" y="88005"/>
                  <a:pt x="182567" y="81126"/>
                </a:cubicBezTo>
                <a:cubicBezTo>
                  <a:pt x="163782" y="74247"/>
                  <a:pt x="151611" y="60754"/>
                  <a:pt x="141292" y="54139"/>
                </a:cubicBezTo>
                <a:cubicBezTo>
                  <a:pt x="130973" y="47525"/>
                  <a:pt x="142615" y="49112"/>
                  <a:pt x="120654" y="41439"/>
                </a:cubicBezTo>
                <a:cubicBezTo>
                  <a:pt x="98694" y="33766"/>
                  <a:pt x="-790" y="-2746"/>
                  <a:pt x="4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6B53124-0D3C-438B-9337-3089516A5395}"/>
              </a:ext>
            </a:extLst>
          </p:cNvPr>
          <p:cNvSpPr/>
          <p:nvPr/>
        </p:nvSpPr>
        <p:spPr>
          <a:xfrm>
            <a:off x="3809978" y="5063977"/>
            <a:ext cx="522310" cy="27442"/>
          </a:xfrm>
          <a:custGeom>
            <a:avLst/>
            <a:gdLst>
              <a:gd name="connsiteX0" fmla="*/ 22 w 522310"/>
              <a:gd name="connsiteY0" fmla="*/ 27136 h 27442"/>
              <a:gd name="connsiteX1" fmla="*/ 176235 w 522310"/>
              <a:gd name="connsiteY1" fmla="*/ 14436 h 27442"/>
              <a:gd name="connsiteX2" fmla="*/ 193697 w 522310"/>
              <a:gd name="connsiteY2" fmla="*/ 9673 h 27442"/>
              <a:gd name="connsiteX3" fmla="*/ 217510 w 522310"/>
              <a:gd name="connsiteY3" fmla="*/ 20786 h 27442"/>
              <a:gd name="connsiteX4" fmla="*/ 341335 w 522310"/>
              <a:gd name="connsiteY4" fmla="*/ 16023 h 27442"/>
              <a:gd name="connsiteX5" fmla="*/ 265135 w 522310"/>
              <a:gd name="connsiteY5" fmla="*/ 16023 h 27442"/>
              <a:gd name="connsiteX6" fmla="*/ 522310 w 522310"/>
              <a:gd name="connsiteY6" fmla="*/ 14436 h 27442"/>
              <a:gd name="connsiteX7" fmla="*/ 519135 w 522310"/>
              <a:gd name="connsiteY7" fmla="*/ 14436 h 27442"/>
              <a:gd name="connsiteX8" fmla="*/ 315935 w 522310"/>
              <a:gd name="connsiteY8" fmla="*/ 25548 h 27442"/>
              <a:gd name="connsiteX9" fmla="*/ 165122 w 522310"/>
              <a:gd name="connsiteY9" fmla="*/ 148 h 27442"/>
              <a:gd name="connsiteX10" fmla="*/ 22 w 522310"/>
              <a:gd name="connsiteY10" fmla="*/ 27136 h 2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310" h="27442">
                <a:moveTo>
                  <a:pt x="22" y="27136"/>
                </a:moveTo>
                <a:cubicBezTo>
                  <a:pt x="1874" y="29517"/>
                  <a:pt x="143956" y="17346"/>
                  <a:pt x="176235" y="14436"/>
                </a:cubicBezTo>
                <a:cubicBezTo>
                  <a:pt x="208514" y="11526"/>
                  <a:pt x="186818" y="8615"/>
                  <a:pt x="193697" y="9673"/>
                </a:cubicBezTo>
                <a:cubicBezTo>
                  <a:pt x="200576" y="10731"/>
                  <a:pt x="192904" y="19728"/>
                  <a:pt x="217510" y="20786"/>
                </a:cubicBezTo>
                <a:lnTo>
                  <a:pt x="341335" y="16023"/>
                </a:lnTo>
                <a:cubicBezTo>
                  <a:pt x="349272" y="15229"/>
                  <a:pt x="265135" y="16023"/>
                  <a:pt x="265135" y="16023"/>
                </a:cubicBezTo>
                <a:lnTo>
                  <a:pt x="522310" y="14436"/>
                </a:lnTo>
                <a:lnTo>
                  <a:pt x="519135" y="14436"/>
                </a:lnTo>
                <a:cubicBezTo>
                  <a:pt x="484739" y="16288"/>
                  <a:pt x="374937" y="27929"/>
                  <a:pt x="315935" y="25548"/>
                </a:cubicBezTo>
                <a:cubicBezTo>
                  <a:pt x="256933" y="23167"/>
                  <a:pt x="216716" y="2529"/>
                  <a:pt x="165122" y="148"/>
                </a:cubicBezTo>
                <a:cubicBezTo>
                  <a:pt x="113528" y="-2233"/>
                  <a:pt x="-1830" y="24755"/>
                  <a:pt x="22" y="27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3A3FCF2A-DE87-4712-8BD6-4A9D4AED06EB}"/>
              </a:ext>
            </a:extLst>
          </p:cNvPr>
          <p:cNvSpPr/>
          <p:nvPr/>
        </p:nvSpPr>
        <p:spPr>
          <a:xfrm>
            <a:off x="3538164" y="5022222"/>
            <a:ext cx="316965" cy="116574"/>
          </a:xfrm>
          <a:custGeom>
            <a:avLst/>
            <a:gdLst>
              <a:gd name="connsiteX0" fmla="*/ 374 w 316965"/>
              <a:gd name="connsiteY0" fmla="*/ 628 h 116574"/>
              <a:gd name="connsiteX1" fmla="*/ 195636 w 316965"/>
              <a:gd name="connsiteY1" fmla="*/ 108578 h 116574"/>
              <a:gd name="connsiteX2" fmla="*/ 206749 w 316965"/>
              <a:gd name="connsiteY2" fmla="*/ 108578 h 116574"/>
              <a:gd name="connsiteX3" fmla="*/ 316286 w 316965"/>
              <a:gd name="connsiteY3" fmla="*/ 97466 h 116574"/>
              <a:gd name="connsiteX4" fmla="*/ 249611 w 316965"/>
              <a:gd name="connsiteY4" fmla="*/ 113341 h 116574"/>
              <a:gd name="connsiteX5" fmla="*/ 179761 w 316965"/>
              <a:gd name="connsiteY5" fmla="*/ 76828 h 116574"/>
              <a:gd name="connsiteX6" fmla="*/ 146424 w 316965"/>
              <a:gd name="connsiteY6" fmla="*/ 64128 h 116574"/>
              <a:gd name="connsiteX7" fmla="*/ 374 w 316965"/>
              <a:gd name="connsiteY7" fmla="*/ 628 h 1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965" h="116574">
                <a:moveTo>
                  <a:pt x="374" y="628"/>
                </a:moveTo>
                <a:cubicBezTo>
                  <a:pt x="8576" y="8036"/>
                  <a:pt x="161240" y="90586"/>
                  <a:pt x="195636" y="108578"/>
                </a:cubicBezTo>
                <a:cubicBezTo>
                  <a:pt x="230032" y="126570"/>
                  <a:pt x="206749" y="108578"/>
                  <a:pt x="206749" y="108578"/>
                </a:cubicBezTo>
                <a:cubicBezTo>
                  <a:pt x="226857" y="106726"/>
                  <a:pt x="309142" y="96672"/>
                  <a:pt x="316286" y="97466"/>
                </a:cubicBezTo>
                <a:cubicBezTo>
                  <a:pt x="323430" y="98260"/>
                  <a:pt x="272365" y="116781"/>
                  <a:pt x="249611" y="113341"/>
                </a:cubicBezTo>
                <a:cubicBezTo>
                  <a:pt x="226857" y="109901"/>
                  <a:pt x="196959" y="85030"/>
                  <a:pt x="179761" y="76828"/>
                </a:cubicBezTo>
                <a:cubicBezTo>
                  <a:pt x="162563" y="68626"/>
                  <a:pt x="171824" y="74711"/>
                  <a:pt x="146424" y="64128"/>
                </a:cubicBezTo>
                <a:cubicBezTo>
                  <a:pt x="121024" y="53545"/>
                  <a:pt x="-7828" y="-6780"/>
                  <a:pt x="374" y="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963CE379-4A4B-4AE5-9165-AE255A0B9EA0}"/>
              </a:ext>
            </a:extLst>
          </p:cNvPr>
          <p:cNvSpPr/>
          <p:nvPr/>
        </p:nvSpPr>
        <p:spPr>
          <a:xfrm>
            <a:off x="3827042" y="5080000"/>
            <a:ext cx="519533" cy="66030"/>
          </a:xfrm>
          <a:custGeom>
            <a:avLst/>
            <a:gdLst>
              <a:gd name="connsiteX0" fmla="*/ 421 w 519533"/>
              <a:gd name="connsiteY0" fmla="*/ 63500 h 66030"/>
              <a:gd name="connsiteX1" fmla="*/ 179808 w 519533"/>
              <a:gd name="connsiteY1" fmla="*/ 65088 h 66030"/>
              <a:gd name="connsiteX2" fmla="*/ 173458 w 519533"/>
              <a:gd name="connsiteY2" fmla="*/ 52388 h 66030"/>
              <a:gd name="connsiteX3" fmla="*/ 278233 w 519533"/>
              <a:gd name="connsiteY3" fmla="*/ 28575 h 66030"/>
              <a:gd name="connsiteX4" fmla="*/ 270296 w 519533"/>
              <a:gd name="connsiteY4" fmla="*/ 31750 h 66030"/>
              <a:gd name="connsiteX5" fmla="*/ 408408 w 519533"/>
              <a:gd name="connsiteY5" fmla="*/ 20638 h 66030"/>
              <a:gd name="connsiteX6" fmla="*/ 519533 w 519533"/>
              <a:gd name="connsiteY6" fmla="*/ 0 h 66030"/>
              <a:gd name="connsiteX7" fmla="*/ 406821 w 519533"/>
              <a:gd name="connsiteY7" fmla="*/ 20638 h 66030"/>
              <a:gd name="connsiteX8" fmla="*/ 287758 w 519533"/>
              <a:gd name="connsiteY8" fmla="*/ 42863 h 66030"/>
              <a:gd name="connsiteX9" fmla="*/ 165521 w 519533"/>
              <a:gd name="connsiteY9" fmla="*/ 49213 h 66030"/>
              <a:gd name="connsiteX10" fmla="*/ 130596 w 519533"/>
              <a:gd name="connsiteY10" fmla="*/ 50800 h 66030"/>
              <a:gd name="connsiteX11" fmla="*/ 421 w 519533"/>
              <a:gd name="connsiteY11" fmla="*/ 63500 h 6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9533" h="66030">
                <a:moveTo>
                  <a:pt x="421" y="63500"/>
                </a:moveTo>
                <a:cubicBezTo>
                  <a:pt x="8623" y="65881"/>
                  <a:pt x="150969" y="66940"/>
                  <a:pt x="179808" y="65088"/>
                </a:cubicBezTo>
                <a:cubicBezTo>
                  <a:pt x="208648" y="63236"/>
                  <a:pt x="157054" y="58473"/>
                  <a:pt x="173458" y="52388"/>
                </a:cubicBezTo>
                <a:cubicBezTo>
                  <a:pt x="189862" y="46302"/>
                  <a:pt x="262093" y="32015"/>
                  <a:pt x="278233" y="28575"/>
                </a:cubicBezTo>
                <a:cubicBezTo>
                  <a:pt x="294373" y="25135"/>
                  <a:pt x="248600" y="33073"/>
                  <a:pt x="270296" y="31750"/>
                </a:cubicBezTo>
                <a:cubicBezTo>
                  <a:pt x="291992" y="30427"/>
                  <a:pt x="366869" y="25930"/>
                  <a:pt x="408408" y="20638"/>
                </a:cubicBezTo>
                <a:cubicBezTo>
                  <a:pt x="449948" y="15346"/>
                  <a:pt x="519797" y="0"/>
                  <a:pt x="519533" y="0"/>
                </a:cubicBezTo>
                <a:cubicBezTo>
                  <a:pt x="519269" y="0"/>
                  <a:pt x="445450" y="13494"/>
                  <a:pt x="406821" y="20638"/>
                </a:cubicBezTo>
                <a:cubicBezTo>
                  <a:pt x="368192" y="27782"/>
                  <a:pt x="327975" y="38100"/>
                  <a:pt x="287758" y="42863"/>
                </a:cubicBezTo>
                <a:cubicBezTo>
                  <a:pt x="247541" y="47625"/>
                  <a:pt x="165521" y="49213"/>
                  <a:pt x="165521" y="49213"/>
                </a:cubicBezTo>
                <a:cubicBezTo>
                  <a:pt x="139327" y="50536"/>
                  <a:pt x="154938" y="50800"/>
                  <a:pt x="130596" y="50800"/>
                </a:cubicBezTo>
                <a:cubicBezTo>
                  <a:pt x="106254" y="50800"/>
                  <a:pt x="-7781" y="61119"/>
                  <a:pt x="421" y="63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1D1CC517-881C-4398-94EF-90F14FD90F55}"/>
              </a:ext>
            </a:extLst>
          </p:cNvPr>
          <p:cNvSpPr/>
          <p:nvPr/>
        </p:nvSpPr>
        <p:spPr>
          <a:xfrm>
            <a:off x="3557468" y="5054024"/>
            <a:ext cx="258888" cy="275290"/>
          </a:xfrm>
          <a:custGeom>
            <a:avLst/>
            <a:gdLst>
              <a:gd name="connsiteX0" fmla="*/ 22345 w 258888"/>
              <a:gd name="connsiteY0" fmla="*/ 576 h 275290"/>
              <a:gd name="connsiteX1" fmla="*/ 120 w 258888"/>
              <a:gd name="connsiteY1" fmla="*/ 57726 h 275290"/>
              <a:gd name="connsiteX2" fmla="*/ 33457 w 258888"/>
              <a:gd name="connsiteY2" fmla="*/ 118051 h 275290"/>
              <a:gd name="connsiteX3" fmla="*/ 31870 w 258888"/>
              <a:gd name="connsiteY3" fmla="*/ 108526 h 275290"/>
              <a:gd name="connsiteX4" fmla="*/ 103307 w 258888"/>
              <a:gd name="connsiteY4" fmla="*/ 230764 h 275290"/>
              <a:gd name="connsiteX5" fmla="*/ 150932 w 258888"/>
              <a:gd name="connsiteY5" fmla="*/ 252989 h 275290"/>
              <a:gd name="connsiteX6" fmla="*/ 258882 w 258888"/>
              <a:gd name="connsiteY6" fmla="*/ 275214 h 275290"/>
              <a:gd name="connsiteX7" fmla="*/ 155695 w 258888"/>
              <a:gd name="connsiteY7" fmla="*/ 245051 h 275290"/>
              <a:gd name="connsiteX8" fmla="*/ 89020 w 258888"/>
              <a:gd name="connsiteY8" fmla="*/ 187901 h 275290"/>
              <a:gd name="connsiteX9" fmla="*/ 23932 w 258888"/>
              <a:gd name="connsiteY9" fmla="*/ 94239 h 275290"/>
              <a:gd name="connsiteX10" fmla="*/ 22345 w 258888"/>
              <a:gd name="connsiteY10" fmla="*/ 576 h 27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888" h="275290">
                <a:moveTo>
                  <a:pt x="22345" y="576"/>
                </a:moveTo>
                <a:cubicBezTo>
                  <a:pt x="18376" y="-5509"/>
                  <a:pt x="-1732" y="38147"/>
                  <a:pt x="120" y="57726"/>
                </a:cubicBezTo>
                <a:cubicBezTo>
                  <a:pt x="1972" y="77305"/>
                  <a:pt x="28165" y="109584"/>
                  <a:pt x="33457" y="118051"/>
                </a:cubicBezTo>
                <a:cubicBezTo>
                  <a:pt x="38749" y="126518"/>
                  <a:pt x="20228" y="89741"/>
                  <a:pt x="31870" y="108526"/>
                </a:cubicBezTo>
                <a:cubicBezTo>
                  <a:pt x="43512" y="127311"/>
                  <a:pt x="83463" y="206687"/>
                  <a:pt x="103307" y="230764"/>
                </a:cubicBezTo>
                <a:cubicBezTo>
                  <a:pt x="123151" y="254841"/>
                  <a:pt x="125003" y="245581"/>
                  <a:pt x="150932" y="252989"/>
                </a:cubicBezTo>
                <a:cubicBezTo>
                  <a:pt x="176861" y="260397"/>
                  <a:pt x="258088" y="276537"/>
                  <a:pt x="258882" y="275214"/>
                </a:cubicBezTo>
                <a:cubicBezTo>
                  <a:pt x="259676" y="273891"/>
                  <a:pt x="184005" y="259603"/>
                  <a:pt x="155695" y="245051"/>
                </a:cubicBezTo>
                <a:cubicBezTo>
                  <a:pt x="127385" y="230499"/>
                  <a:pt x="110981" y="213036"/>
                  <a:pt x="89020" y="187901"/>
                </a:cubicBezTo>
                <a:cubicBezTo>
                  <a:pt x="67059" y="162766"/>
                  <a:pt x="32928" y="121491"/>
                  <a:pt x="23932" y="94239"/>
                </a:cubicBezTo>
                <a:cubicBezTo>
                  <a:pt x="14936" y="66987"/>
                  <a:pt x="26314" y="6661"/>
                  <a:pt x="22345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96EF4A9A-8DD3-4A31-B860-0FE888BD55B4}"/>
              </a:ext>
            </a:extLst>
          </p:cNvPr>
          <p:cNvSpPr/>
          <p:nvPr/>
        </p:nvSpPr>
        <p:spPr>
          <a:xfrm>
            <a:off x="4035002" y="5095843"/>
            <a:ext cx="278310" cy="100216"/>
          </a:xfrm>
          <a:custGeom>
            <a:avLst/>
            <a:gdLst>
              <a:gd name="connsiteX0" fmla="*/ 278236 w 278310"/>
              <a:gd name="connsiteY0" fmla="*/ 32 h 100216"/>
              <a:gd name="connsiteX1" fmla="*/ 219498 w 278310"/>
              <a:gd name="connsiteY1" fmla="*/ 57182 h 100216"/>
              <a:gd name="connsiteX2" fmla="*/ 113136 w 278310"/>
              <a:gd name="connsiteY2" fmla="*/ 74645 h 100216"/>
              <a:gd name="connsiteX3" fmla="*/ 423 w 278310"/>
              <a:gd name="connsiteY3" fmla="*/ 90520 h 100216"/>
              <a:gd name="connsiteX4" fmla="*/ 75036 w 278310"/>
              <a:gd name="connsiteY4" fmla="*/ 100045 h 100216"/>
              <a:gd name="connsiteX5" fmla="*/ 84561 w 278310"/>
              <a:gd name="connsiteY5" fmla="*/ 82582 h 100216"/>
              <a:gd name="connsiteX6" fmla="*/ 208386 w 278310"/>
              <a:gd name="connsiteY6" fmla="*/ 49245 h 100216"/>
              <a:gd name="connsiteX7" fmla="*/ 278236 w 278310"/>
              <a:gd name="connsiteY7" fmla="*/ 32 h 10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310" h="100216">
                <a:moveTo>
                  <a:pt x="278236" y="32"/>
                </a:moveTo>
                <a:cubicBezTo>
                  <a:pt x="280088" y="1355"/>
                  <a:pt x="247015" y="44747"/>
                  <a:pt x="219498" y="57182"/>
                </a:cubicBezTo>
                <a:cubicBezTo>
                  <a:pt x="191981" y="69618"/>
                  <a:pt x="149648" y="69089"/>
                  <a:pt x="113136" y="74645"/>
                </a:cubicBezTo>
                <a:cubicBezTo>
                  <a:pt x="76624" y="80201"/>
                  <a:pt x="6773" y="86287"/>
                  <a:pt x="423" y="90520"/>
                </a:cubicBezTo>
                <a:cubicBezTo>
                  <a:pt x="-5927" y="94753"/>
                  <a:pt x="61013" y="101368"/>
                  <a:pt x="75036" y="100045"/>
                </a:cubicBezTo>
                <a:cubicBezTo>
                  <a:pt x="89059" y="98722"/>
                  <a:pt x="62336" y="91049"/>
                  <a:pt x="84561" y="82582"/>
                </a:cubicBezTo>
                <a:cubicBezTo>
                  <a:pt x="106786" y="74115"/>
                  <a:pt x="178488" y="60357"/>
                  <a:pt x="208386" y="49245"/>
                </a:cubicBezTo>
                <a:cubicBezTo>
                  <a:pt x="238284" y="38133"/>
                  <a:pt x="276384" y="-1291"/>
                  <a:pt x="278236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F9B5D151-815A-430F-A2DE-5D0121EDDB2A}"/>
              </a:ext>
            </a:extLst>
          </p:cNvPr>
          <p:cNvSpPr/>
          <p:nvPr/>
        </p:nvSpPr>
        <p:spPr>
          <a:xfrm>
            <a:off x="3705064" y="5211659"/>
            <a:ext cx="304248" cy="58879"/>
          </a:xfrm>
          <a:custGeom>
            <a:avLst/>
            <a:gdLst>
              <a:gd name="connsiteX0" fmla="*/ 161 w 304248"/>
              <a:gd name="connsiteY0" fmla="*/ 23916 h 58879"/>
              <a:gd name="connsiteX1" fmla="*/ 143036 w 304248"/>
              <a:gd name="connsiteY1" fmla="*/ 41379 h 58879"/>
              <a:gd name="connsiteX2" fmla="*/ 303374 w 304248"/>
              <a:gd name="connsiteY2" fmla="*/ 104 h 58879"/>
              <a:gd name="connsiteX3" fmla="*/ 211299 w 304248"/>
              <a:gd name="connsiteY3" fmla="*/ 28679 h 58879"/>
              <a:gd name="connsiteX4" fmla="*/ 116049 w 304248"/>
              <a:gd name="connsiteY4" fmla="*/ 58841 h 58879"/>
              <a:gd name="connsiteX5" fmla="*/ 161 w 304248"/>
              <a:gd name="connsiteY5" fmla="*/ 23916 h 5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248" h="58879">
                <a:moveTo>
                  <a:pt x="161" y="23916"/>
                </a:moveTo>
                <a:cubicBezTo>
                  <a:pt x="4659" y="21006"/>
                  <a:pt x="92501" y="45348"/>
                  <a:pt x="143036" y="41379"/>
                </a:cubicBezTo>
                <a:cubicBezTo>
                  <a:pt x="193571" y="37410"/>
                  <a:pt x="291997" y="2221"/>
                  <a:pt x="303374" y="104"/>
                </a:cubicBezTo>
                <a:cubicBezTo>
                  <a:pt x="314751" y="-2013"/>
                  <a:pt x="211299" y="28679"/>
                  <a:pt x="211299" y="28679"/>
                </a:cubicBezTo>
                <a:cubicBezTo>
                  <a:pt x="180078" y="38468"/>
                  <a:pt x="145682" y="57518"/>
                  <a:pt x="116049" y="58841"/>
                </a:cubicBezTo>
                <a:cubicBezTo>
                  <a:pt x="86416" y="60164"/>
                  <a:pt x="-4337" y="26826"/>
                  <a:pt x="161" y="23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436E7B0E-E050-45A3-AB72-CDC121BBEDE4}"/>
              </a:ext>
            </a:extLst>
          </p:cNvPr>
          <p:cNvSpPr/>
          <p:nvPr/>
        </p:nvSpPr>
        <p:spPr>
          <a:xfrm>
            <a:off x="2977223" y="2525232"/>
            <a:ext cx="748357" cy="678000"/>
          </a:xfrm>
          <a:custGeom>
            <a:avLst/>
            <a:gdLst>
              <a:gd name="connsiteX0" fmla="*/ 748110 w 748357"/>
              <a:gd name="connsiteY0" fmla="*/ 19001 h 678000"/>
              <a:gd name="connsiteX1" fmla="*/ 377694 w 748357"/>
              <a:gd name="connsiteY1" fmla="*/ 6301 h 678000"/>
              <a:gd name="connsiteX2" fmla="*/ 453894 w 748357"/>
              <a:gd name="connsiteY2" fmla="*/ 6301 h 678000"/>
              <a:gd name="connsiteX3" fmla="*/ 284560 w 748357"/>
              <a:gd name="connsiteY3" fmla="*/ 84618 h 678000"/>
              <a:gd name="connsiteX4" fmla="*/ 138510 w 748357"/>
              <a:gd name="connsiteY4" fmla="*/ 332268 h 678000"/>
              <a:gd name="connsiteX5" fmla="*/ 223177 w 748357"/>
              <a:gd name="connsiteY5" fmla="*/ 133301 h 678000"/>
              <a:gd name="connsiteX6" fmla="*/ 94060 w 748357"/>
              <a:gd name="connsiteY6" fmla="*/ 378835 h 678000"/>
              <a:gd name="connsiteX7" fmla="*/ 58077 w 748357"/>
              <a:gd name="connsiteY7" fmla="*/ 463501 h 678000"/>
              <a:gd name="connsiteX8" fmla="*/ 68660 w 748357"/>
              <a:gd name="connsiteY8" fmla="*/ 332268 h 678000"/>
              <a:gd name="connsiteX9" fmla="*/ 9394 w 748357"/>
              <a:gd name="connsiteY9" fmla="*/ 673051 h 678000"/>
              <a:gd name="connsiteX10" fmla="*/ 22094 w 748357"/>
              <a:gd name="connsiteY10" fmla="*/ 505835 h 678000"/>
              <a:gd name="connsiteX11" fmla="*/ 214710 w 748357"/>
              <a:gd name="connsiteY11" fmla="*/ 116368 h 678000"/>
              <a:gd name="connsiteX12" fmla="*/ 314194 w 748357"/>
              <a:gd name="connsiteY12" fmla="*/ 67685 h 678000"/>
              <a:gd name="connsiteX13" fmla="*/ 748110 w 748357"/>
              <a:gd name="connsiteY13" fmla="*/ 19001 h 6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8357" h="678000">
                <a:moveTo>
                  <a:pt x="748110" y="19001"/>
                </a:moveTo>
                <a:cubicBezTo>
                  <a:pt x="758693" y="8770"/>
                  <a:pt x="426730" y="8418"/>
                  <a:pt x="377694" y="6301"/>
                </a:cubicBezTo>
                <a:cubicBezTo>
                  <a:pt x="328658" y="4184"/>
                  <a:pt x="469416" y="-6752"/>
                  <a:pt x="453894" y="6301"/>
                </a:cubicBezTo>
                <a:cubicBezTo>
                  <a:pt x="438372" y="19354"/>
                  <a:pt x="337124" y="30290"/>
                  <a:pt x="284560" y="84618"/>
                </a:cubicBezTo>
                <a:cubicBezTo>
                  <a:pt x="231996" y="138946"/>
                  <a:pt x="148740" y="324154"/>
                  <a:pt x="138510" y="332268"/>
                </a:cubicBezTo>
                <a:cubicBezTo>
                  <a:pt x="128280" y="340382"/>
                  <a:pt x="230585" y="125540"/>
                  <a:pt x="223177" y="133301"/>
                </a:cubicBezTo>
                <a:cubicBezTo>
                  <a:pt x="215769" y="141062"/>
                  <a:pt x="121577" y="323802"/>
                  <a:pt x="94060" y="378835"/>
                </a:cubicBezTo>
                <a:cubicBezTo>
                  <a:pt x="66543" y="433868"/>
                  <a:pt x="62310" y="471262"/>
                  <a:pt x="58077" y="463501"/>
                </a:cubicBezTo>
                <a:cubicBezTo>
                  <a:pt x="53844" y="455740"/>
                  <a:pt x="76774" y="297343"/>
                  <a:pt x="68660" y="332268"/>
                </a:cubicBezTo>
                <a:cubicBezTo>
                  <a:pt x="60546" y="367193"/>
                  <a:pt x="17155" y="644123"/>
                  <a:pt x="9394" y="673051"/>
                </a:cubicBezTo>
                <a:cubicBezTo>
                  <a:pt x="1633" y="701979"/>
                  <a:pt x="-12125" y="598615"/>
                  <a:pt x="22094" y="505835"/>
                </a:cubicBezTo>
                <a:cubicBezTo>
                  <a:pt x="56313" y="413055"/>
                  <a:pt x="166027" y="189393"/>
                  <a:pt x="214710" y="116368"/>
                </a:cubicBezTo>
                <a:cubicBezTo>
                  <a:pt x="263393" y="43343"/>
                  <a:pt x="229880" y="83913"/>
                  <a:pt x="314194" y="67685"/>
                </a:cubicBezTo>
                <a:cubicBezTo>
                  <a:pt x="398508" y="51457"/>
                  <a:pt x="737527" y="29232"/>
                  <a:pt x="748110" y="19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7FB06646-213F-4D75-BC10-17AD43E42F91}"/>
              </a:ext>
            </a:extLst>
          </p:cNvPr>
          <p:cNvSpPr/>
          <p:nvPr/>
        </p:nvSpPr>
        <p:spPr>
          <a:xfrm>
            <a:off x="2969679" y="3233753"/>
            <a:ext cx="49037" cy="515247"/>
          </a:xfrm>
          <a:custGeom>
            <a:avLst/>
            <a:gdLst>
              <a:gd name="connsiteX0" fmla="*/ 14821 w 49037"/>
              <a:gd name="connsiteY0" fmla="*/ 514 h 515247"/>
              <a:gd name="connsiteX1" fmla="*/ 21171 w 49037"/>
              <a:gd name="connsiteY1" fmla="*/ 235464 h 515247"/>
              <a:gd name="connsiteX2" fmla="*/ 4 w 49037"/>
              <a:gd name="connsiteY2" fmla="*/ 188897 h 515247"/>
              <a:gd name="connsiteX3" fmla="*/ 23288 w 49037"/>
              <a:gd name="connsiteY3" fmla="*/ 311664 h 515247"/>
              <a:gd name="connsiteX4" fmla="*/ 23288 w 49037"/>
              <a:gd name="connsiteY4" fmla="*/ 512747 h 515247"/>
              <a:gd name="connsiteX5" fmla="*/ 31754 w 49037"/>
              <a:gd name="connsiteY5" fmla="*/ 413264 h 515247"/>
              <a:gd name="connsiteX6" fmla="*/ 29638 w 49037"/>
              <a:gd name="connsiteY6" fmla="*/ 252397 h 515247"/>
              <a:gd name="connsiteX7" fmla="*/ 48688 w 49037"/>
              <a:gd name="connsiteY7" fmla="*/ 174080 h 515247"/>
              <a:gd name="connsiteX8" fmla="*/ 14821 w 49037"/>
              <a:gd name="connsiteY8" fmla="*/ 514 h 51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37" h="515247">
                <a:moveTo>
                  <a:pt x="14821" y="514"/>
                </a:moveTo>
                <a:cubicBezTo>
                  <a:pt x="10235" y="10745"/>
                  <a:pt x="23640" y="204067"/>
                  <a:pt x="21171" y="235464"/>
                </a:cubicBezTo>
                <a:cubicBezTo>
                  <a:pt x="18702" y="266861"/>
                  <a:pt x="-349" y="176197"/>
                  <a:pt x="4" y="188897"/>
                </a:cubicBezTo>
                <a:cubicBezTo>
                  <a:pt x="357" y="201597"/>
                  <a:pt x="19407" y="257689"/>
                  <a:pt x="23288" y="311664"/>
                </a:cubicBezTo>
                <a:cubicBezTo>
                  <a:pt x="27169" y="365639"/>
                  <a:pt x="21877" y="495814"/>
                  <a:pt x="23288" y="512747"/>
                </a:cubicBezTo>
                <a:cubicBezTo>
                  <a:pt x="24699" y="529680"/>
                  <a:pt x="30696" y="456656"/>
                  <a:pt x="31754" y="413264"/>
                </a:cubicBezTo>
                <a:cubicBezTo>
                  <a:pt x="32812" y="369872"/>
                  <a:pt x="26816" y="292261"/>
                  <a:pt x="29638" y="252397"/>
                </a:cubicBezTo>
                <a:cubicBezTo>
                  <a:pt x="32460" y="212533"/>
                  <a:pt x="51863" y="212533"/>
                  <a:pt x="48688" y="174080"/>
                </a:cubicBezTo>
                <a:cubicBezTo>
                  <a:pt x="45513" y="135627"/>
                  <a:pt x="19407" y="-9717"/>
                  <a:pt x="14821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121D89F6-F8AA-407D-8C5F-6838371AB2BF}"/>
              </a:ext>
            </a:extLst>
          </p:cNvPr>
          <p:cNvSpPr/>
          <p:nvPr/>
        </p:nvSpPr>
        <p:spPr>
          <a:xfrm>
            <a:off x="2996814" y="3828722"/>
            <a:ext cx="233850" cy="725896"/>
          </a:xfrm>
          <a:custGeom>
            <a:avLst/>
            <a:gdLst>
              <a:gd name="connsiteX0" fmla="*/ 2503 w 233850"/>
              <a:gd name="connsiteY0" fmla="*/ 328 h 725896"/>
              <a:gd name="connsiteX1" fmla="*/ 23669 w 233850"/>
              <a:gd name="connsiteY1" fmla="*/ 224695 h 725896"/>
              <a:gd name="connsiteX2" fmla="*/ 13086 w 233850"/>
              <a:gd name="connsiteY2" fmla="*/ 201411 h 725896"/>
              <a:gd name="connsiteX3" fmla="*/ 99869 w 233850"/>
              <a:gd name="connsiteY3" fmla="*/ 427895 h 725896"/>
              <a:gd name="connsiteX4" fmla="*/ 49069 w 233850"/>
              <a:gd name="connsiteY4" fmla="*/ 347461 h 725896"/>
              <a:gd name="connsiteX5" fmla="*/ 129503 w 233850"/>
              <a:gd name="connsiteY5" fmla="*/ 550661 h 725896"/>
              <a:gd name="connsiteX6" fmla="*/ 108336 w 233850"/>
              <a:gd name="connsiteY6" fmla="*/ 501978 h 725896"/>
              <a:gd name="connsiteX7" fmla="*/ 233219 w 233850"/>
              <a:gd name="connsiteY7" fmla="*/ 724228 h 725896"/>
              <a:gd name="connsiteX8" fmla="*/ 150669 w 233850"/>
              <a:gd name="connsiteY8" fmla="*/ 586645 h 725896"/>
              <a:gd name="connsiteX9" fmla="*/ 17319 w 233850"/>
              <a:gd name="connsiteY9" fmla="*/ 281845 h 725896"/>
              <a:gd name="connsiteX10" fmla="*/ 2503 w 233850"/>
              <a:gd name="connsiteY10" fmla="*/ 328 h 72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850" h="725896">
                <a:moveTo>
                  <a:pt x="2503" y="328"/>
                </a:moveTo>
                <a:cubicBezTo>
                  <a:pt x="3561" y="-9197"/>
                  <a:pt x="21905" y="191181"/>
                  <a:pt x="23669" y="224695"/>
                </a:cubicBezTo>
                <a:cubicBezTo>
                  <a:pt x="25433" y="258209"/>
                  <a:pt x="386" y="167544"/>
                  <a:pt x="13086" y="201411"/>
                </a:cubicBezTo>
                <a:cubicBezTo>
                  <a:pt x="25786" y="235278"/>
                  <a:pt x="93872" y="403553"/>
                  <a:pt x="99869" y="427895"/>
                </a:cubicBezTo>
                <a:cubicBezTo>
                  <a:pt x="105866" y="452237"/>
                  <a:pt x="44130" y="327000"/>
                  <a:pt x="49069" y="347461"/>
                </a:cubicBezTo>
                <a:cubicBezTo>
                  <a:pt x="54008" y="367922"/>
                  <a:pt x="119625" y="524908"/>
                  <a:pt x="129503" y="550661"/>
                </a:cubicBezTo>
                <a:cubicBezTo>
                  <a:pt x="139381" y="576414"/>
                  <a:pt x="91050" y="473050"/>
                  <a:pt x="108336" y="501978"/>
                </a:cubicBezTo>
                <a:cubicBezTo>
                  <a:pt x="125622" y="530906"/>
                  <a:pt x="226164" y="710117"/>
                  <a:pt x="233219" y="724228"/>
                </a:cubicBezTo>
                <a:cubicBezTo>
                  <a:pt x="240274" y="738339"/>
                  <a:pt x="186652" y="660376"/>
                  <a:pt x="150669" y="586645"/>
                </a:cubicBezTo>
                <a:cubicBezTo>
                  <a:pt x="114686" y="512915"/>
                  <a:pt x="42366" y="376037"/>
                  <a:pt x="17319" y="281845"/>
                </a:cubicBezTo>
                <a:cubicBezTo>
                  <a:pt x="-7728" y="187653"/>
                  <a:pt x="1445" y="9853"/>
                  <a:pt x="2503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67A34F3E-C25B-41A6-B17B-76F7AE1C0994}"/>
              </a:ext>
            </a:extLst>
          </p:cNvPr>
          <p:cNvSpPr/>
          <p:nvPr/>
        </p:nvSpPr>
        <p:spPr>
          <a:xfrm>
            <a:off x="3232134" y="4597063"/>
            <a:ext cx="251985" cy="515052"/>
          </a:xfrm>
          <a:custGeom>
            <a:avLst/>
            <a:gdLst>
              <a:gd name="connsiteX0" fmla="*/ 16 w 251985"/>
              <a:gd name="connsiteY0" fmla="*/ 337 h 515052"/>
              <a:gd name="connsiteX1" fmla="*/ 69866 w 251985"/>
              <a:gd name="connsiteY1" fmla="*/ 120987 h 515052"/>
              <a:gd name="connsiteX2" fmla="*/ 131249 w 251985"/>
              <a:gd name="connsiteY2" fmla="*/ 279737 h 515052"/>
              <a:gd name="connsiteX3" fmla="*/ 120666 w 251985"/>
              <a:gd name="connsiteY3" fmla="*/ 228937 h 515052"/>
              <a:gd name="connsiteX4" fmla="*/ 211683 w 251985"/>
              <a:gd name="connsiteY4" fmla="*/ 430020 h 515052"/>
              <a:gd name="connsiteX5" fmla="*/ 184166 w 251985"/>
              <a:gd name="connsiteY5" fmla="*/ 343237 h 515052"/>
              <a:gd name="connsiteX6" fmla="*/ 251899 w 251985"/>
              <a:gd name="connsiteY6" fmla="*/ 514687 h 515052"/>
              <a:gd name="connsiteX7" fmla="*/ 196866 w 251985"/>
              <a:gd name="connsiteY7" fmla="*/ 383454 h 515052"/>
              <a:gd name="connsiteX8" fmla="*/ 131249 w 251985"/>
              <a:gd name="connsiteY8" fmla="*/ 209887 h 515052"/>
              <a:gd name="connsiteX9" fmla="*/ 71983 w 251985"/>
              <a:gd name="connsiteY9" fmla="*/ 125220 h 515052"/>
              <a:gd name="connsiteX10" fmla="*/ 103733 w 251985"/>
              <a:gd name="connsiteY10" fmla="*/ 169670 h 515052"/>
              <a:gd name="connsiteX11" fmla="*/ 76216 w 251985"/>
              <a:gd name="connsiteY11" fmla="*/ 87120 h 515052"/>
              <a:gd name="connsiteX12" fmla="*/ 16 w 251985"/>
              <a:gd name="connsiteY12" fmla="*/ 337 h 51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985" h="515052">
                <a:moveTo>
                  <a:pt x="16" y="337"/>
                </a:moveTo>
                <a:cubicBezTo>
                  <a:pt x="-1042" y="5981"/>
                  <a:pt x="47994" y="74420"/>
                  <a:pt x="69866" y="120987"/>
                </a:cubicBezTo>
                <a:cubicBezTo>
                  <a:pt x="91738" y="167554"/>
                  <a:pt x="122782" y="261745"/>
                  <a:pt x="131249" y="279737"/>
                </a:cubicBezTo>
                <a:cubicBezTo>
                  <a:pt x="139716" y="297729"/>
                  <a:pt x="107260" y="203890"/>
                  <a:pt x="120666" y="228937"/>
                </a:cubicBezTo>
                <a:cubicBezTo>
                  <a:pt x="134072" y="253984"/>
                  <a:pt x="201100" y="410970"/>
                  <a:pt x="211683" y="430020"/>
                </a:cubicBezTo>
                <a:cubicBezTo>
                  <a:pt x="222266" y="449070"/>
                  <a:pt x="177463" y="329126"/>
                  <a:pt x="184166" y="343237"/>
                </a:cubicBezTo>
                <a:cubicBezTo>
                  <a:pt x="190869" y="357348"/>
                  <a:pt x="249782" y="507984"/>
                  <a:pt x="251899" y="514687"/>
                </a:cubicBezTo>
                <a:cubicBezTo>
                  <a:pt x="254016" y="521390"/>
                  <a:pt x="216974" y="434254"/>
                  <a:pt x="196866" y="383454"/>
                </a:cubicBezTo>
                <a:cubicBezTo>
                  <a:pt x="176758" y="332654"/>
                  <a:pt x="152063" y="252926"/>
                  <a:pt x="131249" y="209887"/>
                </a:cubicBezTo>
                <a:cubicBezTo>
                  <a:pt x="110435" y="166848"/>
                  <a:pt x="76569" y="131923"/>
                  <a:pt x="71983" y="125220"/>
                </a:cubicBezTo>
                <a:cubicBezTo>
                  <a:pt x="67397" y="118517"/>
                  <a:pt x="103028" y="176020"/>
                  <a:pt x="103733" y="169670"/>
                </a:cubicBezTo>
                <a:cubicBezTo>
                  <a:pt x="104438" y="163320"/>
                  <a:pt x="92797" y="112873"/>
                  <a:pt x="76216" y="87120"/>
                </a:cubicBezTo>
                <a:cubicBezTo>
                  <a:pt x="59635" y="61367"/>
                  <a:pt x="1074" y="-5307"/>
                  <a:pt x="16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0E4847F0-C267-4783-B2B9-D8A458831C09}"/>
              </a:ext>
            </a:extLst>
          </p:cNvPr>
          <p:cNvSpPr/>
          <p:nvPr/>
        </p:nvSpPr>
        <p:spPr>
          <a:xfrm>
            <a:off x="3511330" y="5170879"/>
            <a:ext cx="290339" cy="464185"/>
          </a:xfrm>
          <a:custGeom>
            <a:avLst/>
            <a:gdLst>
              <a:gd name="connsiteX0" fmla="*/ 220 w 290339"/>
              <a:gd name="connsiteY0" fmla="*/ 138 h 464185"/>
              <a:gd name="connsiteX1" fmla="*/ 91237 w 290339"/>
              <a:gd name="connsiteY1" fmla="*/ 161004 h 464185"/>
              <a:gd name="connsiteX2" fmla="*/ 165320 w 290339"/>
              <a:gd name="connsiteY2" fmla="*/ 330338 h 464185"/>
              <a:gd name="connsiteX3" fmla="*/ 131453 w 290339"/>
              <a:gd name="connsiteY3" fmla="*/ 228738 h 464185"/>
              <a:gd name="connsiteX4" fmla="*/ 192837 w 290339"/>
              <a:gd name="connsiteY4" fmla="*/ 381138 h 464185"/>
              <a:gd name="connsiteX5" fmla="*/ 290203 w 290339"/>
              <a:gd name="connsiteY5" fmla="*/ 463688 h 464185"/>
              <a:gd name="connsiteX6" fmla="*/ 211887 w 290339"/>
              <a:gd name="connsiteY6" fmla="*/ 345154 h 464185"/>
              <a:gd name="connsiteX7" fmla="*/ 118753 w 290339"/>
              <a:gd name="connsiteY7" fmla="*/ 188521 h 464185"/>
              <a:gd name="connsiteX8" fmla="*/ 220 w 290339"/>
              <a:gd name="connsiteY8" fmla="*/ 138 h 4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339" h="464185">
                <a:moveTo>
                  <a:pt x="220" y="138"/>
                </a:moveTo>
                <a:cubicBezTo>
                  <a:pt x="-4366" y="-4448"/>
                  <a:pt x="63720" y="105971"/>
                  <a:pt x="91237" y="161004"/>
                </a:cubicBezTo>
                <a:cubicBezTo>
                  <a:pt x="118754" y="216037"/>
                  <a:pt x="158617" y="319049"/>
                  <a:pt x="165320" y="330338"/>
                </a:cubicBezTo>
                <a:cubicBezTo>
                  <a:pt x="172023" y="341627"/>
                  <a:pt x="126867" y="220271"/>
                  <a:pt x="131453" y="228738"/>
                </a:cubicBezTo>
                <a:cubicBezTo>
                  <a:pt x="136039" y="237205"/>
                  <a:pt x="166379" y="341980"/>
                  <a:pt x="192837" y="381138"/>
                </a:cubicBezTo>
                <a:cubicBezTo>
                  <a:pt x="219295" y="420296"/>
                  <a:pt x="287028" y="469685"/>
                  <a:pt x="290203" y="463688"/>
                </a:cubicBezTo>
                <a:cubicBezTo>
                  <a:pt x="293378" y="457691"/>
                  <a:pt x="240462" y="391015"/>
                  <a:pt x="211887" y="345154"/>
                </a:cubicBezTo>
                <a:cubicBezTo>
                  <a:pt x="183312" y="299293"/>
                  <a:pt x="150856" y="241790"/>
                  <a:pt x="118753" y="188521"/>
                </a:cubicBezTo>
                <a:cubicBezTo>
                  <a:pt x="86650" y="135252"/>
                  <a:pt x="4806" y="4724"/>
                  <a:pt x="220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CEA12603-F0DA-4F33-A17B-96F35E035403}"/>
              </a:ext>
            </a:extLst>
          </p:cNvPr>
          <p:cNvSpPr/>
          <p:nvPr/>
        </p:nvSpPr>
        <p:spPr>
          <a:xfrm>
            <a:off x="3746403" y="5236553"/>
            <a:ext cx="1168702" cy="456274"/>
          </a:xfrm>
          <a:custGeom>
            <a:avLst/>
            <a:gdLst>
              <a:gd name="connsiteX0" fmla="*/ 97 w 1168702"/>
              <a:gd name="connsiteY0" fmla="*/ 300647 h 456274"/>
              <a:gd name="connsiteX1" fmla="*/ 177897 w 1168702"/>
              <a:gd name="connsiteY1" fmla="*/ 436114 h 456274"/>
              <a:gd name="connsiteX2" fmla="*/ 328180 w 1168702"/>
              <a:gd name="connsiteY2" fmla="*/ 448814 h 456274"/>
              <a:gd name="connsiteX3" fmla="*/ 357814 w 1168702"/>
              <a:gd name="connsiteY3" fmla="*/ 446697 h 456274"/>
              <a:gd name="connsiteX4" fmla="*/ 590647 w 1168702"/>
              <a:gd name="connsiteY4" fmla="*/ 393780 h 456274"/>
              <a:gd name="connsiteX5" fmla="*/ 453064 w 1168702"/>
              <a:gd name="connsiteY5" fmla="*/ 419180 h 456274"/>
              <a:gd name="connsiteX6" fmla="*/ 772680 w 1168702"/>
              <a:gd name="connsiteY6" fmla="*/ 266780 h 456274"/>
              <a:gd name="connsiteX7" fmla="*/ 965297 w 1168702"/>
              <a:gd name="connsiteY7" fmla="*/ 120730 h 456274"/>
              <a:gd name="connsiteX8" fmla="*/ 842530 w 1168702"/>
              <a:gd name="connsiteY8" fmla="*/ 239264 h 456274"/>
              <a:gd name="connsiteX9" fmla="*/ 1168497 w 1168702"/>
              <a:gd name="connsiteY9" fmla="*/ 80 h 456274"/>
              <a:gd name="connsiteX10" fmla="*/ 787497 w 1168702"/>
              <a:gd name="connsiteY10" fmla="*/ 268897 h 456274"/>
              <a:gd name="connsiteX11" fmla="*/ 546197 w 1168702"/>
              <a:gd name="connsiteY11" fmla="*/ 414947 h 456274"/>
              <a:gd name="connsiteX12" fmla="*/ 387447 w 1168702"/>
              <a:gd name="connsiteY12" fmla="*/ 417064 h 456274"/>
              <a:gd name="connsiteX13" fmla="*/ 431897 w 1168702"/>
              <a:gd name="connsiteY13" fmla="*/ 450930 h 456274"/>
              <a:gd name="connsiteX14" fmla="*/ 285847 w 1168702"/>
              <a:gd name="connsiteY14" fmla="*/ 455164 h 456274"/>
              <a:gd name="connsiteX15" fmla="*/ 154614 w 1168702"/>
              <a:gd name="connsiteY15" fmla="*/ 440347 h 456274"/>
              <a:gd name="connsiteX16" fmla="*/ 97 w 1168702"/>
              <a:gd name="connsiteY16" fmla="*/ 300647 h 45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8702" h="456274">
                <a:moveTo>
                  <a:pt x="97" y="300647"/>
                </a:moveTo>
                <a:cubicBezTo>
                  <a:pt x="3977" y="299942"/>
                  <a:pt x="123217" y="411420"/>
                  <a:pt x="177897" y="436114"/>
                </a:cubicBezTo>
                <a:cubicBezTo>
                  <a:pt x="232577" y="460808"/>
                  <a:pt x="298194" y="447050"/>
                  <a:pt x="328180" y="448814"/>
                </a:cubicBezTo>
                <a:cubicBezTo>
                  <a:pt x="358166" y="450578"/>
                  <a:pt x="314070" y="455869"/>
                  <a:pt x="357814" y="446697"/>
                </a:cubicBezTo>
                <a:cubicBezTo>
                  <a:pt x="401559" y="437525"/>
                  <a:pt x="574772" y="398366"/>
                  <a:pt x="590647" y="393780"/>
                </a:cubicBezTo>
                <a:cubicBezTo>
                  <a:pt x="606522" y="389194"/>
                  <a:pt x="422725" y="440347"/>
                  <a:pt x="453064" y="419180"/>
                </a:cubicBezTo>
                <a:cubicBezTo>
                  <a:pt x="483403" y="398013"/>
                  <a:pt x="687308" y="316522"/>
                  <a:pt x="772680" y="266780"/>
                </a:cubicBezTo>
                <a:cubicBezTo>
                  <a:pt x="858052" y="217038"/>
                  <a:pt x="953655" y="125316"/>
                  <a:pt x="965297" y="120730"/>
                </a:cubicBezTo>
                <a:cubicBezTo>
                  <a:pt x="976939" y="116144"/>
                  <a:pt x="808663" y="259372"/>
                  <a:pt x="842530" y="239264"/>
                </a:cubicBezTo>
                <a:cubicBezTo>
                  <a:pt x="876397" y="219156"/>
                  <a:pt x="1177669" y="-4859"/>
                  <a:pt x="1168497" y="80"/>
                </a:cubicBezTo>
                <a:cubicBezTo>
                  <a:pt x="1159325" y="5019"/>
                  <a:pt x="891214" y="199753"/>
                  <a:pt x="787497" y="268897"/>
                </a:cubicBezTo>
                <a:cubicBezTo>
                  <a:pt x="683780" y="338041"/>
                  <a:pt x="612872" y="390253"/>
                  <a:pt x="546197" y="414947"/>
                </a:cubicBezTo>
                <a:cubicBezTo>
                  <a:pt x="479522" y="439642"/>
                  <a:pt x="406497" y="411067"/>
                  <a:pt x="387447" y="417064"/>
                </a:cubicBezTo>
                <a:cubicBezTo>
                  <a:pt x="368397" y="423061"/>
                  <a:pt x="448830" y="444580"/>
                  <a:pt x="431897" y="450930"/>
                </a:cubicBezTo>
                <a:cubicBezTo>
                  <a:pt x="414964" y="457280"/>
                  <a:pt x="332061" y="456928"/>
                  <a:pt x="285847" y="455164"/>
                </a:cubicBezTo>
                <a:cubicBezTo>
                  <a:pt x="239633" y="453400"/>
                  <a:pt x="200122" y="462925"/>
                  <a:pt x="154614" y="440347"/>
                </a:cubicBezTo>
                <a:cubicBezTo>
                  <a:pt x="109106" y="417769"/>
                  <a:pt x="-3783" y="301352"/>
                  <a:pt x="97" y="300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66734862-5454-4EB3-B356-0B6EF6515822}"/>
              </a:ext>
            </a:extLst>
          </p:cNvPr>
          <p:cNvSpPr/>
          <p:nvPr/>
        </p:nvSpPr>
        <p:spPr>
          <a:xfrm>
            <a:off x="3792538" y="2517775"/>
            <a:ext cx="1154116" cy="442942"/>
          </a:xfrm>
          <a:custGeom>
            <a:avLst/>
            <a:gdLst>
              <a:gd name="connsiteX0" fmla="*/ 0 w 1154116"/>
              <a:gd name="connsiteY0" fmla="*/ 0 h 442942"/>
              <a:gd name="connsiteX1" fmla="*/ 419100 w 1154116"/>
              <a:gd name="connsiteY1" fmla="*/ 19050 h 442942"/>
              <a:gd name="connsiteX2" fmla="*/ 411162 w 1154116"/>
              <a:gd name="connsiteY2" fmla="*/ 28575 h 442942"/>
              <a:gd name="connsiteX3" fmla="*/ 742950 w 1154116"/>
              <a:gd name="connsiteY3" fmla="*/ 112713 h 442942"/>
              <a:gd name="connsiteX4" fmla="*/ 709612 w 1154116"/>
              <a:gd name="connsiteY4" fmla="*/ 96838 h 442942"/>
              <a:gd name="connsiteX5" fmla="*/ 1004887 w 1154116"/>
              <a:gd name="connsiteY5" fmla="*/ 293688 h 442942"/>
              <a:gd name="connsiteX6" fmla="*/ 960437 w 1154116"/>
              <a:gd name="connsiteY6" fmla="*/ 265113 h 442942"/>
              <a:gd name="connsiteX7" fmla="*/ 1154112 w 1154116"/>
              <a:gd name="connsiteY7" fmla="*/ 442913 h 442942"/>
              <a:gd name="connsiteX8" fmla="*/ 954087 w 1154116"/>
              <a:gd name="connsiteY8" fmla="*/ 279400 h 442942"/>
              <a:gd name="connsiteX9" fmla="*/ 982662 w 1154116"/>
              <a:gd name="connsiteY9" fmla="*/ 295275 h 442942"/>
              <a:gd name="connsiteX10" fmla="*/ 744537 w 1154116"/>
              <a:gd name="connsiteY10" fmla="*/ 141288 h 442942"/>
              <a:gd name="connsiteX11" fmla="*/ 727075 w 1154116"/>
              <a:gd name="connsiteY11" fmla="*/ 117475 h 442942"/>
              <a:gd name="connsiteX12" fmla="*/ 531812 w 1154116"/>
              <a:gd name="connsiteY12" fmla="*/ 41275 h 442942"/>
              <a:gd name="connsiteX13" fmla="*/ 465137 w 1154116"/>
              <a:gd name="connsiteY13" fmla="*/ 65088 h 442942"/>
              <a:gd name="connsiteX14" fmla="*/ 342900 w 1154116"/>
              <a:gd name="connsiteY14" fmla="*/ 61913 h 442942"/>
              <a:gd name="connsiteX15" fmla="*/ 471487 w 1154116"/>
              <a:gd name="connsiteY15" fmla="*/ 52388 h 442942"/>
              <a:gd name="connsiteX16" fmla="*/ 368300 w 1154116"/>
              <a:gd name="connsiteY16" fmla="*/ 38100 h 442942"/>
              <a:gd name="connsiteX17" fmla="*/ 327025 w 1154116"/>
              <a:gd name="connsiteY17" fmla="*/ 31750 h 442942"/>
              <a:gd name="connsiteX18" fmla="*/ 0 w 1154116"/>
              <a:gd name="connsiteY18" fmla="*/ 0 h 44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4116" h="442942">
                <a:moveTo>
                  <a:pt x="0" y="0"/>
                </a:moveTo>
                <a:lnTo>
                  <a:pt x="419100" y="19050"/>
                </a:lnTo>
                <a:cubicBezTo>
                  <a:pt x="487627" y="23812"/>
                  <a:pt x="357187" y="12964"/>
                  <a:pt x="411162" y="28575"/>
                </a:cubicBezTo>
                <a:cubicBezTo>
                  <a:pt x="465137" y="44186"/>
                  <a:pt x="693208" y="101336"/>
                  <a:pt x="742950" y="112713"/>
                </a:cubicBezTo>
                <a:cubicBezTo>
                  <a:pt x="792692" y="124090"/>
                  <a:pt x="665956" y="66676"/>
                  <a:pt x="709612" y="96838"/>
                </a:cubicBezTo>
                <a:cubicBezTo>
                  <a:pt x="753268" y="127000"/>
                  <a:pt x="963083" y="265642"/>
                  <a:pt x="1004887" y="293688"/>
                </a:cubicBezTo>
                <a:cubicBezTo>
                  <a:pt x="1046691" y="321734"/>
                  <a:pt x="935566" y="240242"/>
                  <a:pt x="960437" y="265113"/>
                </a:cubicBezTo>
                <a:cubicBezTo>
                  <a:pt x="985308" y="289984"/>
                  <a:pt x="1155170" y="440532"/>
                  <a:pt x="1154112" y="442913"/>
                </a:cubicBezTo>
                <a:cubicBezTo>
                  <a:pt x="1153054" y="445294"/>
                  <a:pt x="982662" y="304006"/>
                  <a:pt x="954087" y="279400"/>
                </a:cubicBezTo>
                <a:cubicBezTo>
                  <a:pt x="925512" y="254794"/>
                  <a:pt x="1017587" y="318294"/>
                  <a:pt x="982662" y="295275"/>
                </a:cubicBezTo>
                <a:cubicBezTo>
                  <a:pt x="947737" y="272256"/>
                  <a:pt x="787135" y="170921"/>
                  <a:pt x="744537" y="141288"/>
                </a:cubicBezTo>
                <a:cubicBezTo>
                  <a:pt x="701939" y="111655"/>
                  <a:pt x="762529" y="134144"/>
                  <a:pt x="727075" y="117475"/>
                </a:cubicBezTo>
                <a:cubicBezTo>
                  <a:pt x="691621" y="100806"/>
                  <a:pt x="575468" y="50006"/>
                  <a:pt x="531812" y="41275"/>
                </a:cubicBezTo>
                <a:cubicBezTo>
                  <a:pt x="488156" y="32544"/>
                  <a:pt x="496622" y="61648"/>
                  <a:pt x="465137" y="65088"/>
                </a:cubicBezTo>
                <a:cubicBezTo>
                  <a:pt x="433652" y="68528"/>
                  <a:pt x="341842" y="64030"/>
                  <a:pt x="342900" y="61913"/>
                </a:cubicBezTo>
                <a:cubicBezTo>
                  <a:pt x="343958" y="59796"/>
                  <a:pt x="467254" y="56357"/>
                  <a:pt x="471487" y="52388"/>
                </a:cubicBezTo>
                <a:cubicBezTo>
                  <a:pt x="475720" y="48419"/>
                  <a:pt x="392377" y="41540"/>
                  <a:pt x="368300" y="38100"/>
                </a:cubicBezTo>
                <a:cubicBezTo>
                  <a:pt x="344223" y="34660"/>
                  <a:pt x="327025" y="31750"/>
                  <a:pt x="327025" y="31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AD022F1B-E8D5-4D56-B05F-1712F25A2DBA}"/>
              </a:ext>
            </a:extLst>
          </p:cNvPr>
          <p:cNvSpPr/>
          <p:nvPr/>
        </p:nvSpPr>
        <p:spPr>
          <a:xfrm>
            <a:off x="4878420" y="2977453"/>
            <a:ext cx="870236" cy="579004"/>
          </a:xfrm>
          <a:custGeom>
            <a:avLst/>
            <a:gdLst>
              <a:gd name="connsiteX0" fmla="*/ 497 w 870236"/>
              <a:gd name="connsiteY0" fmla="*/ 697 h 579004"/>
              <a:gd name="connsiteX1" fmla="*/ 555063 w 870236"/>
              <a:gd name="connsiteY1" fmla="*/ 206014 h 579004"/>
              <a:gd name="connsiteX2" fmla="*/ 356097 w 870236"/>
              <a:gd name="connsiteY2" fmla="*/ 144630 h 579004"/>
              <a:gd name="connsiteX3" fmla="*/ 536013 w 870236"/>
              <a:gd name="connsiteY3" fmla="*/ 218714 h 579004"/>
              <a:gd name="connsiteX4" fmla="*/ 375147 w 870236"/>
              <a:gd name="connsiteY4" fmla="*/ 225064 h 579004"/>
              <a:gd name="connsiteX5" fmla="*/ 809063 w 870236"/>
              <a:gd name="connsiteY5" fmla="*/ 362647 h 579004"/>
              <a:gd name="connsiteX6" fmla="*/ 313763 w 870236"/>
              <a:gd name="connsiteY6" fmla="*/ 282214 h 579004"/>
              <a:gd name="connsiteX7" fmla="*/ 868330 w 870236"/>
              <a:gd name="connsiteY7" fmla="*/ 443080 h 579004"/>
              <a:gd name="connsiteX8" fmla="*/ 506380 w 870236"/>
              <a:gd name="connsiteY8" fmla="*/ 453664 h 579004"/>
              <a:gd name="connsiteX9" fmla="*/ 806947 w 870236"/>
              <a:gd name="connsiteY9" fmla="*/ 578547 h 579004"/>
              <a:gd name="connsiteX10" fmla="*/ 555063 w 870236"/>
              <a:gd name="connsiteY10" fmla="*/ 493880 h 579004"/>
              <a:gd name="connsiteX11" fmla="*/ 540247 w 870236"/>
              <a:gd name="connsiteY11" fmla="*/ 443080 h 579004"/>
              <a:gd name="connsiteX12" fmla="*/ 809063 w 870236"/>
              <a:gd name="connsiteY12" fmla="*/ 432497 h 579004"/>
              <a:gd name="connsiteX13" fmla="*/ 605863 w 870236"/>
              <a:gd name="connsiteY13" fmla="*/ 364764 h 579004"/>
              <a:gd name="connsiteX14" fmla="*/ 542363 w 870236"/>
              <a:gd name="connsiteY14" fmla="*/ 301264 h 579004"/>
              <a:gd name="connsiteX15" fmla="*/ 764613 w 870236"/>
              <a:gd name="connsiteY15" fmla="*/ 288564 h 579004"/>
              <a:gd name="connsiteX16" fmla="*/ 457697 w 870236"/>
              <a:gd name="connsiteY16" fmla="*/ 214480 h 579004"/>
              <a:gd name="connsiteX17" fmla="*/ 214280 w 870236"/>
              <a:gd name="connsiteY17" fmla="*/ 119230 h 579004"/>
              <a:gd name="connsiteX18" fmla="*/ 451347 w 870236"/>
              <a:gd name="connsiteY18" fmla="*/ 138280 h 579004"/>
              <a:gd name="connsiteX19" fmla="*/ 497 w 870236"/>
              <a:gd name="connsiteY19" fmla="*/ 697 h 57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0236" h="579004">
                <a:moveTo>
                  <a:pt x="497" y="697"/>
                </a:moveTo>
                <a:cubicBezTo>
                  <a:pt x="17783" y="11986"/>
                  <a:pt x="495796" y="182025"/>
                  <a:pt x="555063" y="206014"/>
                </a:cubicBezTo>
                <a:cubicBezTo>
                  <a:pt x="614330" y="230003"/>
                  <a:pt x="359272" y="142513"/>
                  <a:pt x="356097" y="144630"/>
                </a:cubicBezTo>
                <a:cubicBezTo>
                  <a:pt x="352922" y="146747"/>
                  <a:pt x="532838" y="205308"/>
                  <a:pt x="536013" y="218714"/>
                </a:cubicBezTo>
                <a:cubicBezTo>
                  <a:pt x="539188" y="232120"/>
                  <a:pt x="329639" y="201075"/>
                  <a:pt x="375147" y="225064"/>
                </a:cubicBezTo>
                <a:cubicBezTo>
                  <a:pt x="420655" y="249053"/>
                  <a:pt x="819294" y="353122"/>
                  <a:pt x="809063" y="362647"/>
                </a:cubicBezTo>
                <a:cubicBezTo>
                  <a:pt x="798832" y="372172"/>
                  <a:pt x="303885" y="268809"/>
                  <a:pt x="313763" y="282214"/>
                </a:cubicBezTo>
                <a:cubicBezTo>
                  <a:pt x="323641" y="295619"/>
                  <a:pt x="836227" y="414505"/>
                  <a:pt x="868330" y="443080"/>
                </a:cubicBezTo>
                <a:cubicBezTo>
                  <a:pt x="900433" y="471655"/>
                  <a:pt x="516610" y="431086"/>
                  <a:pt x="506380" y="453664"/>
                </a:cubicBezTo>
                <a:cubicBezTo>
                  <a:pt x="496150" y="476242"/>
                  <a:pt x="798833" y="571844"/>
                  <a:pt x="806947" y="578547"/>
                </a:cubicBezTo>
                <a:cubicBezTo>
                  <a:pt x="815061" y="585250"/>
                  <a:pt x="599513" y="516458"/>
                  <a:pt x="555063" y="493880"/>
                </a:cubicBezTo>
                <a:cubicBezTo>
                  <a:pt x="510613" y="471302"/>
                  <a:pt x="497914" y="453310"/>
                  <a:pt x="540247" y="443080"/>
                </a:cubicBezTo>
                <a:cubicBezTo>
                  <a:pt x="582580" y="432850"/>
                  <a:pt x="798127" y="445550"/>
                  <a:pt x="809063" y="432497"/>
                </a:cubicBezTo>
                <a:cubicBezTo>
                  <a:pt x="819999" y="419444"/>
                  <a:pt x="650313" y="386636"/>
                  <a:pt x="605863" y="364764"/>
                </a:cubicBezTo>
                <a:cubicBezTo>
                  <a:pt x="561413" y="342892"/>
                  <a:pt x="515905" y="313964"/>
                  <a:pt x="542363" y="301264"/>
                </a:cubicBezTo>
                <a:cubicBezTo>
                  <a:pt x="568821" y="288564"/>
                  <a:pt x="778724" y="303028"/>
                  <a:pt x="764613" y="288564"/>
                </a:cubicBezTo>
                <a:cubicBezTo>
                  <a:pt x="750502" y="274100"/>
                  <a:pt x="549419" y="242702"/>
                  <a:pt x="457697" y="214480"/>
                </a:cubicBezTo>
                <a:cubicBezTo>
                  <a:pt x="365975" y="186258"/>
                  <a:pt x="215338" y="131930"/>
                  <a:pt x="214280" y="119230"/>
                </a:cubicBezTo>
                <a:cubicBezTo>
                  <a:pt x="213222" y="106530"/>
                  <a:pt x="480980" y="158035"/>
                  <a:pt x="451347" y="138280"/>
                </a:cubicBezTo>
                <a:cubicBezTo>
                  <a:pt x="421714" y="118525"/>
                  <a:pt x="-16789" y="-10592"/>
                  <a:pt x="497" y="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8F07FDD2-A562-468D-84FE-298E4C1DFD1F}"/>
              </a:ext>
            </a:extLst>
          </p:cNvPr>
          <p:cNvSpPr/>
          <p:nvPr/>
        </p:nvSpPr>
        <p:spPr>
          <a:xfrm>
            <a:off x="5254110" y="3263389"/>
            <a:ext cx="327776" cy="1055819"/>
          </a:xfrm>
          <a:custGeom>
            <a:avLst/>
            <a:gdLst>
              <a:gd name="connsiteX0" fmla="*/ 515 w 327776"/>
              <a:gd name="connsiteY0" fmla="*/ 6861 h 1055819"/>
              <a:gd name="connsiteX1" fmla="*/ 244990 w 327776"/>
              <a:gd name="connsiteY1" fmla="*/ 422786 h 1055819"/>
              <a:gd name="connsiteX2" fmla="*/ 73540 w 327776"/>
              <a:gd name="connsiteY2" fmla="*/ 133861 h 1055819"/>
              <a:gd name="connsiteX3" fmla="*/ 152915 w 327776"/>
              <a:gd name="connsiteY3" fmla="*/ 356111 h 1055819"/>
              <a:gd name="connsiteX4" fmla="*/ 289440 w 327776"/>
              <a:gd name="connsiteY4" fmla="*/ 959361 h 1055819"/>
              <a:gd name="connsiteX5" fmla="*/ 111640 w 327776"/>
              <a:gd name="connsiteY5" fmla="*/ 264036 h 1055819"/>
              <a:gd name="connsiteX6" fmla="*/ 260865 w 327776"/>
              <a:gd name="connsiteY6" fmla="*/ 1045086 h 1055819"/>
              <a:gd name="connsiteX7" fmla="*/ 197365 w 327776"/>
              <a:gd name="connsiteY7" fmla="*/ 705361 h 1055819"/>
              <a:gd name="connsiteX8" fmla="*/ 194190 w 327776"/>
              <a:gd name="connsiteY8" fmla="*/ 518036 h 1055819"/>
              <a:gd name="connsiteX9" fmla="*/ 324365 w 327776"/>
              <a:gd name="connsiteY9" fmla="*/ 832361 h 1055819"/>
              <a:gd name="connsiteX10" fmla="*/ 515 w 327776"/>
              <a:gd name="connsiteY10" fmla="*/ 6861 h 105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776" h="1055819">
                <a:moveTo>
                  <a:pt x="515" y="6861"/>
                </a:moveTo>
                <a:cubicBezTo>
                  <a:pt x="-12714" y="-61401"/>
                  <a:pt x="232819" y="401619"/>
                  <a:pt x="244990" y="422786"/>
                </a:cubicBezTo>
                <a:cubicBezTo>
                  <a:pt x="257161" y="443953"/>
                  <a:pt x="88886" y="144973"/>
                  <a:pt x="73540" y="133861"/>
                </a:cubicBezTo>
                <a:cubicBezTo>
                  <a:pt x="58194" y="122749"/>
                  <a:pt x="116932" y="218528"/>
                  <a:pt x="152915" y="356111"/>
                </a:cubicBezTo>
                <a:cubicBezTo>
                  <a:pt x="188898" y="493694"/>
                  <a:pt x="296319" y="974707"/>
                  <a:pt x="289440" y="959361"/>
                </a:cubicBezTo>
                <a:cubicBezTo>
                  <a:pt x="282561" y="944015"/>
                  <a:pt x="116403" y="249748"/>
                  <a:pt x="111640" y="264036"/>
                </a:cubicBezTo>
                <a:cubicBezTo>
                  <a:pt x="106877" y="278324"/>
                  <a:pt x="246578" y="971532"/>
                  <a:pt x="260865" y="1045086"/>
                </a:cubicBezTo>
                <a:cubicBezTo>
                  <a:pt x="275153" y="1118640"/>
                  <a:pt x="208477" y="793203"/>
                  <a:pt x="197365" y="705361"/>
                </a:cubicBezTo>
                <a:cubicBezTo>
                  <a:pt x="186253" y="617519"/>
                  <a:pt x="173023" y="496869"/>
                  <a:pt x="194190" y="518036"/>
                </a:cubicBezTo>
                <a:cubicBezTo>
                  <a:pt x="215357" y="539203"/>
                  <a:pt x="350823" y="914911"/>
                  <a:pt x="324365" y="832361"/>
                </a:cubicBezTo>
                <a:cubicBezTo>
                  <a:pt x="297907" y="749811"/>
                  <a:pt x="13744" y="75123"/>
                  <a:pt x="515" y="6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1A90AA7F-6EC7-4BF4-8DE1-76326E5CE847}"/>
              </a:ext>
            </a:extLst>
          </p:cNvPr>
          <p:cNvSpPr/>
          <p:nvPr/>
        </p:nvSpPr>
        <p:spPr>
          <a:xfrm>
            <a:off x="5244398" y="4174972"/>
            <a:ext cx="442316" cy="498751"/>
          </a:xfrm>
          <a:custGeom>
            <a:avLst/>
            <a:gdLst>
              <a:gd name="connsiteX0" fmla="*/ 442027 w 442316"/>
              <a:gd name="connsiteY0" fmla="*/ 153 h 498751"/>
              <a:gd name="connsiteX1" fmla="*/ 273752 w 442316"/>
              <a:gd name="connsiteY1" fmla="*/ 320828 h 498751"/>
              <a:gd name="connsiteX2" fmla="*/ 391227 w 442316"/>
              <a:gd name="connsiteY2" fmla="*/ 184303 h 498751"/>
              <a:gd name="connsiteX3" fmla="*/ 295977 w 442316"/>
              <a:gd name="connsiteY3" fmla="*/ 387503 h 498751"/>
              <a:gd name="connsiteX4" fmla="*/ 702 w 442316"/>
              <a:gd name="connsiteY4" fmla="*/ 498628 h 498751"/>
              <a:gd name="connsiteX5" fmla="*/ 216602 w 442316"/>
              <a:gd name="connsiteY5" fmla="*/ 406553 h 498751"/>
              <a:gd name="connsiteX6" fmla="*/ 311852 w 442316"/>
              <a:gd name="connsiteY6" fmla="*/ 279553 h 498751"/>
              <a:gd name="connsiteX7" fmla="*/ 442027 w 442316"/>
              <a:gd name="connsiteY7" fmla="*/ 153 h 49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316" h="498751">
                <a:moveTo>
                  <a:pt x="442027" y="153"/>
                </a:moveTo>
                <a:cubicBezTo>
                  <a:pt x="435677" y="7032"/>
                  <a:pt x="282219" y="290136"/>
                  <a:pt x="273752" y="320828"/>
                </a:cubicBezTo>
                <a:cubicBezTo>
                  <a:pt x="265285" y="351520"/>
                  <a:pt x="387523" y="173191"/>
                  <a:pt x="391227" y="184303"/>
                </a:cubicBezTo>
                <a:cubicBezTo>
                  <a:pt x="394931" y="195415"/>
                  <a:pt x="361065" y="335115"/>
                  <a:pt x="295977" y="387503"/>
                </a:cubicBezTo>
                <a:cubicBezTo>
                  <a:pt x="230889" y="439891"/>
                  <a:pt x="13931" y="495453"/>
                  <a:pt x="702" y="498628"/>
                </a:cubicBezTo>
                <a:cubicBezTo>
                  <a:pt x="-12527" y="501803"/>
                  <a:pt x="164744" y="443065"/>
                  <a:pt x="216602" y="406553"/>
                </a:cubicBezTo>
                <a:cubicBezTo>
                  <a:pt x="268460" y="370041"/>
                  <a:pt x="275340" y="339878"/>
                  <a:pt x="311852" y="279553"/>
                </a:cubicBezTo>
                <a:cubicBezTo>
                  <a:pt x="348364" y="219228"/>
                  <a:pt x="448377" y="-6726"/>
                  <a:pt x="442027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EF9E1BA4-A503-4087-AE24-936F05A13064}"/>
              </a:ext>
            </a:extLst>
          </p:cNvPr>
          <p:cNvSpPr/>
          <p:nvPr/>
        </p:nvSpPr>
        <p:spPr>
          <a:xfrm>
            <a:off x="5451311" y="3260680"/>
            <a:ext cx="819355" cy="174090"/>
          </a:xfrm>
          <a:custGeom>
            <a:avLst/>
            <a:gdLst>
              <a:gd name="connsiteX0" fmla="*/ 164 w 819355"/>
              <a:gd name="connsiteY0" fmla="*/ 152445 h 174090"/>
              <a:gd name="connsiteX1" fmla="*/ 358939 w 819355"/>
              <a:gd name="connsiteY1" fmla="*/ 114345 h 174090"/>
              <a:gd name="connsiteX2" fmla="*/ 527214 w 819355"/>
              <a:gd name="connsiteY2" fmla="*/ 31795 h 174090"/>
              <a:gd name="connsiteX3" fmla="*/ 511339 w 819355"/>
              <a:gd name="connsiteY3" fmla="*/ 44495 h 174090"/>
              <a:gd name="connsiteX4" fmla="*/ 720889 w 819355"/>
              <a:gd name="connsiteY4" fmla="*/ 45 h 174090"/>
              <a:gd name="connsiteX5" fmla="*/ 819314 w 819355"/>
              <a:gd name="connsiteY5" fmla="*/ 54020 h 174090"/>
              <a:gd name="connsiteX6" fmla="*/ 730414 w 819355"/>
              <a:gd name="connsiteY6" fmla="*/ 28620 h 174090"/>
              <a:gd name="connsiteX7" fmla="*/ 539914 w 819355"/>
              <a:gd name="connsiteY7" fmla="*/ 66720 h 174090"/>
              <a:gd name="connsiteX8" fmla="*/ 705014 w 819355"/>
              <a:gd name="connsiteY8" fmla="*/ 38145 h 174090"/>
              <a:gd name="connsiteX9" fmla="*/ 431964 w 819355"/>
              <a:gd name="connsiteY9" fmla="*/ 114345 h 174090"/>
              <a:gd name="connsiteX10" fmla="*/ 314489 w 819355"/>
              <a:gd name="connsiteY10" fmla="*/ 171495 h 174090"/>
              <a:gd name="connsiteX11" fmla="*/ 164 w 819355"/>
              <a:gd name="connsiteY11" fmla="*/ 152445 h 17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9355" h="174090">
                <a:moveTo>
                  <a:pt x="164" y="152445"/>
                </a:moveTo>
                <a:cubicBezTo>
                  <a:pt x="7572" y="142920"/>
                  <a:pt x="271097" y="134453"/>
                  <a:pt x="358939" y="114345"/>
                </a:cubicBezTo>
                <a:cubicBezTo>
                  <a:pt x="446781" y="94237"/>
                  <a:pt x="501814" y="43437"/>
                  <a:pt x="527214" y="31795"/>
                </a:cubicBezTo>
                <a:cubicBezTo>
                  <a:pt x="552614" y="20153"/>
                  <a:pt x="479060" y="49787"/>
                  <a:pt x="511339" y="44495"/>
                </a:cubicBezTo>
                <a:cubicBezTo>
                  <a:pt x="543618" y="39203"/>
                  <a:pt x="669560" y="-1542"/>
                  <a:pt x="720889" y="45"/>
                </a:cubicBezTo>
                <a:cubicBezTo>
                  <a:pt x="772218" y="1632"/>
                  <a:pt x="817727" y="49258"/>
                  <a:pt x="819314" y="54020"/>
                </a:cubicBezTo>
                <a:cubicBezTo>
                  <a:pt x="820901" y="58782"/>
                  <a:pt x="776981" y="26503"/>
                  <a:pt x="730414" y="28620"/>
                </a:cubicBezTo>
                <a:cubicBezTo>
                  <a:pt x="683847" y="30737"/>
                  <a:pt x="544147" y="65133"/>
                  <a:pt x="539914" y="66720"/>
                </a:cubicBezTo>
                <a:cubicBezTo>
                  <a:pt x="535681" y="68307"/>
                  <a:pt x="723006" y="30207"/>
                  <a:pt x="705014" y="38145"/>
                </a:cubicBezTo>
                <a:cubicBezTo>
                  <a:pt x="687022" y="46082"/>
                  <a:pt x="497051" y="92120"/>
                  <a:pt x="431964" y="114345"/>
                </a:cubicBezTo>
                <a:cubicBezTo>
                  <a:pt x="366877" y="136570"/>
                  <a:pt x="391747" y="161970"/>
                  <a:pt x="314489" y="171495"/>
                </a:cubicBezTo>
                <a:cubicBezTo>
                  <a:pt x="237231" y="181020"/>
                  <a:pt x="-7244" y="161970"/>
                  <a:pt x="164" y="152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01D9E7D1-6A5C-4957-A8EE-11B2086BAA6B}"/>
              </a:ext>
            </a:extLst>
          </p:cNvPr>
          <p:cNvSpPr/>
          <p:nvPr/>
        </p:nvSpPr>
        <p:spPr>
          <a:xfrm>
            <a:off x="5610542" y="3422650"/>
            <a:ext cx="645600" cy="865479"/>
          </a:xfrm>
          <a:custGeom>
            <a:avLst/>
            <a:gdLst>
              <a:gd name="connsiteX0" fmla="*/ 644208 w 645600"/>
              <a:gd name="connsiteY0" fmla="*/ 0 h 865479"/>
              <a:gd name="connsiteX1" fmla="*/ 593408 w 645600"/>
              <a:gd name="connsiteY1" fmla="*/ 165100 h 865479"/>
              <a:gd name="connsiteX2" fmla="*/ 533083 w 645600"/>
              <a:gd name="connsiteY2" fmla="*/ 311150 h 865479"/>
              <a:gd name="connsiteX3" fmla="*/ 542608 w 645600"/>
              <a:gd name="connsiteY3" fmla="*/ 200025 h 865479"/>
              <a:gd name="connsiteX4" fmla="*/ 485458 w 645600"/>
              <a:gd name="connsiteY4" fmla="*/ 473075 h 865479"/>
              <a:gd name="connsiteX5" fmla="*/ 415608 w 645600"/>
              <a:gd name="connsiteY5" fmla="*/ 552450 h 865479"/>
              <a:gd name="connsiteX6" fmla="*/ 444183 w 645600"/>
              <a:gd name="connsiteY6" fmla="*/ 438150 h 865479"/>
              <a:gd name="connsiteX7" fmla="*/ 358458 w 645600"/>
              <a:gd name="connsiteY7" fmla="*/ 673100 h 865479"/>
              <a:gd name="connsiteX8" fmla="*/ 320358 w 645600"/>
              <a:gd name="connsiteY8" fmla="*/ 755650 h 865479"/>
              <a:gd name="connsiteX9" fmla="*/ 136208 w 645600"/>
              <a:gd name="connsiteY9" fmla="*/ 822325 h 865479"/>
              <a:gd name="connsiteX10" fmla="*/ 2858 w 645600"/>
              <a:gd name="connsiteY10" fmla="*/ 860425 h 865479"/>
              <a:gd name="connsiteX11" fmla="*/ 263208 w 645600"/>
              <a:gd name="connsiteY11" fmla="*/ 708025 h 865479"/>
              <a:gd name="connsiteX12" fmla="*/ 488633 w 645600"/>
              <a:gd name="connsiteY12" fmla="*/ 431800 h 865479"/>
              <a:gd name="connsiteX13" fmla="*/ 507683 w 645600"/>
              <a:gd name="connsiteY13" fmla="*/ 400050 h 865479"/>
              <a:gd name="connsiteX14" fmla="*/ 510858 w 645600"/>
              <a:gd name="connsiteY14" fmla="*/ 320675 h 865479"/>
              <a:gd name="connsiteX15" fmla="*/ 536258 w 645600"/>
              <a:gd name="connsiteY15" fmla="*/ 165100 h 865479"/>
              <a:gd name="connsiteX16" fmla="*/ 644208 w 645600"/>
              <a:gd name="connsiteY16" fmla="*/ 0 h 86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5600" h="865479">
                <a:moveTo>
                  <a:pt x="644208" y="0"/>
                </a:moveTo>
                <a:cubicBezTo>
                  <a:pt x="653733" y="0"/>
                  <a:pt x="611929" y="113242"/>
                  <a:pt x="593408" y="165100"/>
                </a:cubicBezTo>
                <a:cubicBezTo>
                  <a:pt x="574887" y="216958"/>
                  <a:pt x="541550" y="305329"/>
                  <a:pt x="533083" y="311150"/>
                </a:cubicBezTo>
                <a:cubicBezTo>
                  <a:pt x="524616" y="316971"/>
                  <a:pt x="550545" y="173038"/>
                  <a:pt x="542608" y="200025"/>
                </a:cubicBezTo>
                <a:cubicBezTo>
                  <a:pt x="534671" y="227012"/>
                  <a:pt x="506625" y="414338"/>
                  <a:pt x="485458" y="473075"/>
                </a:cubicBezTo>
                <a:cubicBezTo>
                  <a:pt x="464291" y="531812"/>
                  <a:pt x="422487" y="558271"/>
                  <a:pt x="415608" y="552450"/>
                </a:cubicBezTo>
                <a:cubicBezTo>
                  <a:pt x="408729" y="546629"/>
                  <a:pt x="453708" y="418042"/>
                  <a:pt x="444183" y="438150"/>
                </a:cubicBezTo>
                <a:cubicBezTo>
                  <a:pt x="434658" y="458258"/>
                  <a:pt x="379095" y="620183"/>
                  <a:pt x="358458" y="673100"/>
                </a:cubicBezTo>
                <a:cubicBezTo>
                  <a:pt x="337820" y="726017"/>
                  <a:pt x="357400" y="730779"/>
                  <a:pt x="320358" y="755650"/>
                </a:cubicBezTo>
                <a:cubicBezTo>
                  <a:pt x="283316" y="780521"/>
                  <a:pt x="189125" y="804863"/>
                  <a:pt x="136208" y="822325"/>
                </a:cubicBezTo>
                <a:cubicBezTo>
                  <a:pt x="83291" y="839788"/>
                  <a:pt x="-18308" y="879475"/>
                  <a:pt x="2858" y="860425"/>
                </a:cubicBezTo>
                <a:cubicBezTo>
                  <a:pt x="24024" y="841375"/>
                  <a:pt x="182245" y="779463"/>
                  <a:pt x="263208" y="708025"/>
                </a:cubicBezTo>
                <a:cubicBezTo>
                  <a:pt x="344170" y="636588"/>
                  <a:pt x="447887" y="483129"/>
                  <a:pt x="488633" y="431800"/>
                </a:cubicBezTo>
                <a:cubicBezTo>
                  <a:pt x="529379" y="380471"/>
                  <a:pt x="503979" y="418571"/>
                  <a:pt x="507683" y="400050"/>
                </a:cubicBezTo>
                <a:cubicBezTo>
                  <a:pt x="511387" y="381529"/>
                  <a:pt x="506095" y="359833"/>
                  <a:pt x="510858" y="320675"/>
                </a:cubicBezTo>
                <a:cubicBezTo>
                  <a:pt x="515620" y="281517"/>
                  <a:pt x="516679" y="213783"/>
                  <a:pt x="536258" y="165100"/>
                </a:cubicBezTo>
                <a:cubicBezTo>
                  <a:pt x="555837" y="116417"/>
                  <a:pt x="634683" y="0"/>
                  <a:pt x="64420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BE73B7E4-6E2F-4792-B6FE-76DCF577C41A}"/>
              </a:ext>
            </a:extLst>
          </p:cNvPr>
          <p:cNvSpPr/>
          <p:nvPr/>
        </p:nvSpPr>
        <p:spPr>
          <a:xfrm>
            <a:off x="5994314" y="3438379"/>
            <a:ext cx="210017" cy="575321"/>
          </a:xfrm>
          <a:custGeom>
            <a:avLst/>
            <a:gdLst>
              <a:gd name="connsiteX0" fmla="*/ 209636 w 210017"/>
              <a:gd name="connsiteY0" fmla="*/ 146 h 575321"/>
              <a:gd name="connsiteX1" fmla="*/ 88986 w 210017"/>
              <a:gd name="connsiteY1" fmla="*/ 212871 h 575321"/>
              <a:gd name="connsiteX2" fmla="*/ 57236 w 210017"/>
              <a:gd name="connsiteY2" fmla="*/ 428771 h 575321"/>
              <a:gd name="connsiteX3" fmla="*/ 79461 w 210017"/>
              <a:gd name="connsiteY3" fmla="*/ 235096 h 575321"/>
              <a:gd name="connsiteX4" fmla="*/ 86 w 210017"/>
              <a:gd name="connsiteY4" fmla="*/ 574821 h 575321"/>
              <a:gd name="connsiteX5" fmla="*/ 63586 w 210017"/>
              <a:gd name="connsiteY5" fmla="*/ 308121 h 575321"/>
              <a:gd name="connsiteX6" fmla="*/ 44536 w 210017"/>
              <a:gd name="connsiteY6" fmla="*/ 181121 h 575321"/>
              <a:gd name="connsiteX7" fmla="*/ 209636 w 210017"/>
              <a:gd name="connsiteY7" fmla="*/ 146 h 57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17" h="575321">
                <a:moveTo>
                  <a:pt x="209636" y="146"/>
                </a:moveTo>
                <a:cubicBezTo>
                  <a:pt x="217044" y="5438"/>
                  <a:pt x="114386" y="141434"/>
                  <a:pt x="88986" y="212871"/>
                </a:cubicBezTo>
                <a:cubicBezTo>
                  <a:pt x="63586" y="284308"/>
                  <a:pt x="58823" y="425067"/>
                  <a:pt x="57236" y="428771"/>
                </a:cubicBezTo>
                <a:cubicBezTo>
                  <a:pt x="55649" y="432475"/>
                  <a:pt x="88986" y="210754"/>
                  <a:pt x="79461" y="235096"/>
                </a:cubicBezTo>
                <a:cubicBezTo>
                  <a:pt x="69936" y="259438"/>
                  <a:pt x="2732" y="562650"/>
                  <a:pt x="86" y="574821"/>
                </a:cubicBezTo>
                <a:cubicBezTo>
                  <a:pt x="-2560" y="586992"/>
                  <a:pt x="56178" y="373737"/>
                  <a:pt x="63586" y="308121"/>
                </a:cubicBezTo>
                <a:cubicBezTo>
                  <a:pt x="70994" y="242505"/>
                  <a:pt x="26544" y="227688"/>
                  <a:pt x="44536" y="181121"/>
                </a:cubicBezTo>
                <a:cubicBezTo>
                  <a:pt x="62528" y="134554"/>
                  <a:pt x="202228" y="-5146"/>
                  <a:pt x="209636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26322977-505F-4452-95EE-25BDCDF0CDA8}"/>
              </a:ext>
            </a:extLst>
          </p:cNvPr>
          <p:cNvSpPr/>
          <p:nvPr/>
        </p:nvSpPr>
        <p:spPr>
          <a:xfrm>
            <a:off x="5429083" y="3844878"/>
            <a:ext cx="338187" cy="750961"/>
          </a:xfrm>
          <a:custGeom>
            <a:avLst/>
            <a:gdLst>
              <a:gd name="connsiteX0" fmla="*/ 333542 w 338187"/>
              <a:gd name="connsiteY0" fmla="*/ 6397 h 750961"/>
              <a:gd name="connsiteX1" fmla="*/ 155742 w 338187"/>
              <a:gd name="connsiteY1" fmla="*/ 282622 h 750961"/>
              <a:gd name="connsiteX2" fmla="*/ 171617 w 338187"/>
              <a:gd name="connsiteY2" fmla="*/ 206422 h 750961"/>
              <a:gd name="connsiteX3" fmla="*/ 206542 w 338187"/>
              <a:gd name="connsiteY3" fmla="*/ 104822 h 750961"/>
              <a:gd name="connsiteX4" fmla="*/ 168442 w 338187"/>
              <a:gd name="connsiteY4" fmla="*/ 288972 h 750961"/>
              <a:gd name="connsiteX5" fmla="*/ 3342 w 338187"/>
              <a:gd name="connsiteY5" fmla="*/ 746172 h 750961"/>
              <a:gd name="connsiteX6" fmla="*/ 63667 w 338187"/>
              <a:gd name="connsiteY6" fmla="*/ 511222 h 750961"/>
              <a:gd name="connsiteX7" fmla="*/ 136692 w 338187"/>
              <a:gd name="connsiteY7" fmla="*/ 238172 h 750961"/>
              <a:gd name="connsiteX8" fmla="*/ 273217 w 338187"/>
              <a:gd name="connsiteY8" fmla="*/ 98472 h 750961"/>
              <a:gd name="connsiteX9" fmla="*/ 333542 w 338187"/>
              <a:gd name="connsiteY9" fmla="*/ 6397 h 75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87" h="750961">
                <a:moveTo>
                  <a:pt x="333542" y="6397"/>
                </a:moveTo>
                <a:cubicBezTo>
                  <a:pt x="313963" y="37089"/>
                  <a:pt x="182729" y="249285"/>
                  <a:pt x="155742" y="282622"/>
                </a:cubicBezTo>
                <a:cubicBezTo>
                  <a:pt x="128754" y="315960"/>
                  <a:pt x="163150" y="236055"/>
                  <a:pt x="171617" y="206422"/>
                </a:cubicBezTo>
                <a:cubicBezTo>
                  <a:pt x="180084" y="176789"/>
                  <a:pt x="207071" y="91064"/>
                  <a:pt x="206542" y="104822"/>
                </a:cubicBezTo>
                <a:cubicBezTo>
                  <a:pt x="206013" y="118580"/>
                  <a:pt x="202309" y="182080"/>
                  <a:pt x="168442" y="288972"/>
                </a:cubicBezTo>
                <a:cubicBezTo>
                  <a:pt x="134575" y="395864"/>
                  <a:pt x="20804" y="709130"/>
                  <a:pt x="3342" y="746172"/>
                </a:cubicBezTo>
                <a:cubicBezTo>
                  <a:pt x="-14120" y="783214"/>
                  <a:pt x="41442" y="595889"/>
                  <a:pt x="63667" y="511222"/>
                </a:cubicBezTo>
                <a:cubicBezTo>
                  <a:pt x="85892" y="426555"/>
                  <a:pt x="101767" y="306964"/>
                  <a:pt x="136692" y="238172"/>
                </a:cubicBezTo>
                <a:cubicBezTo>
                  <a:pt x="171617" y="169380"/>
                  <a:pt x="239879" y="133397"/>
                  <a:pt x="273217" y="98472"/>
                </a:cubicBezTo>
                <a:cubicBezTo>
                  <a:pt x="306554" y="63547"/>
                  <a:pt x="353121" y="-24295"/>
                  <a:pt x="333542" y="6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CE6BFFF8-F134-4C59-BE44-040E8C68AEEF}"/>
              </a:ext>
            </a:extLst>
          </p:cNvPr>
          <p:cNvSpPr/>
          <p:nvPr/>
        </p:nvSpPr>
        <p:spPr>
          <a:xfrm>
            <a:off x="2924808" y="2302360"/>
            <a:ext cx="1170132" cy="839458"/>
          </a:xfrm>
          <a:custGeom>
            <a:avLst/>
            <a:gdLst>
              <a:gd name="connsiteX0" fmla="*/ 975680 w 1170132"/>
              <a:gd name="connsiteY0" fmla="*/ 12215 h 839458"/>
              <a:gd name="connsiteX1" fmla="*/ 220030 w 1170132"/>
              <a:gd name="connsiteY1" fmla="*/ 9040 h 839458"/>
              <a:gd name="connsiteX2" fmla="*/ 632780 w 1170132"/>
              <a:gd name="connsiteY2" fmla="*/ 1103 h 839458"/>
              <a:gd name="connsiteX3" fmla="*/ 348617 w 1170132"/>
              <a:gd name="connsiteY3" fmla="*/ 36028 h 839458"/>
              <a:gd name="connsiteX4" fmla="*/ 88267 w 1170132"/>
              <a:gd name="connsiteY4" fmla="*/ 240815 h 839458"/>
              <a:gd name="connsiteX5" fmla="*/ 254955 w 1170132"/>
              <a:gd name="connsiteY5" fmla="*/ 58253 h 839458"/>
              <a:gd name="connsiteX6" fmla="*/ 94617 w 1170132"/>
              <a:gd name="connsiteY6" fmla="*/ 329715 h 839458"/>
              <a:gd name="connsiteX7" fmla="*/ 10480 w 1170132"/>
              <a:gd name="connsiteY7" fmla="*/ 682140 h 839458"/>
              <a:gd name="connsiteX8" fmla="*/ 62867 w 1170132"/>
              <a:gd name="connsiteY8" fmla="*/ 272565 h 839458"/>
              <a:gd name="connsiteX9" fmla="*/ 2542 w 1170132"/>
              <a:gd name="connsiteY9" fmla="*/ 731353 h 839458"/>
              <a:gd name="connsiteX10" fmla="*/ 23180 w 1170132"/>
              <a:gd name="connsiteY10" fmla="*/ 802790 h 839458"/>
              <a:gd name="connsiteX11" fmla="*/ 129542 w 1170132"/>
              <a:gd name="connsiteY11" fmla="*/ 251928 h 839458"/>
              <a:gd name="connsiteX12" fmla="*/ 59692 w 1170132"/>
              <a:gd name="connsiteY12" fmla="*/ 747228 h 839458"/>
              <a:gd name="connsiteX13" fmla="*/ 180342 w 1170132"/>
              <a:gd name="connsiteY13" fmla="*/ 485290 h 839458"/>
              <a:gd name="connsiteX14" fmla="*/ 729617 w 1170132"/>
              <a:gd name="connsiteY14" fmla="*/ 199540 h 839458"/>
              <a:gd name="connsiteX15" fmla="*/ 281942 w 1170132"/>
              <a:gd name="connsiteY15" fmla="*/ 259865 h 839458"/>
              <a:gd name="connsiteX16" fmla="*/ 959805 w 1170132"/>
              <a:gd name="connsiteY16" fmla="*/ 223353 h 839458"/>
              <a:gd name="connsiteX17" fmla="*/ 688342 w 1170132"/>
              <a:gd name="connsiteY17" fmla="*/ 207478 h 839458"/>
              <a:gd name="connsiteX18" fmla="*/ 951867 w 1170132"/>
              <a:gd name="connsiteY18" fmla="*/ 163028 h 839458"/>
              <a:gd name="connsiteX19" fmla="*/ 859792 w 1170132"/>
              <a:gd name="connsiteY19" fmla="*/ 107465 h 839458"/>
              <a:gd name="connsiteX20" fmla="*/ 1169355 w 1170132"/>
              <a:gd name="connsiteY20" fmla="*/ 258278 h 839458"/>
              <a:gd name="connsiteX21" fmla="*/ 753430 w 1170132"/>
              <a:gd name="connsiteY21" fmla="*/ 101115 h 839458"/>
              <a:gd name="connsiteX22" fmla="*/ 975680 w 1170132"/>
              <a:gd name="connsiteY22" fmla="*/ 12215 h 83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0132" h="839458">
                <a:moveTo>
                  <a:pt x="975680" y="12215"/>
                </a:moveTo>
                <a:cubicBezTo>
                  <a:pt x="886780" y="-3131"/>
                  <a:pt x="277180" y="10892"/>
                  <a:pt x="220030" y="9040"/>
                </a:cubicBezTo>
                <a:cubicBezTo>
                  <a:pt x="162880" y="7188"/>
                  <a:pt x="611349" y="-3395"/>
                  <a:pt x="632780" y="1103"/>
                </a:cubicBezTo>
                <a:cubicBezTo>
                  <a:pt x="654211" y="5601"/>
                  <a:pt x="439369" y="-3924"/>
                  <a:pt x="348617" y="36028"/>
                </a:cubicBezTo>
                <a:cubicBezTo>
                  <a:pt x="257865" y="75980"/>
                  <a:pt x="103877" y="237111"/>
                  <a:pt x="88267" y="240815"/>
                </a:cubicBezTo>
                <a:cubicBezTo>
                  <a:pt x="72657" y="244519"/>
                  <a:pt x="253897" y="43436"/>
                  <a:pt x="254955" y="58253"/>
                </a:cubicBezTo>
                <a:cubicBezTo>
                  <a:pt x="256013" y="73070"/>
                  <a:pt x="135363" y="225734"/>
                  <a:pt x="94617" y="329715"/>
                </a:cubicBezTo>
                <a:cubicBezTo>
                  <a:pt x="53871" y="433696"/>
                  <a:pt x="15772" y="691665"/>
                  <a:pt x="10480" y="682140"/>
                </a:cubicBezTo>
                <a:cubicBezTo>
                  <a:pt x="5188" y="672615"/>
                  <a:pt x="64190" y="264363"/>
                  <a:pt x="62867" y="272565"/>
                </a:cubicBezTo>
                <a:cubicBezTo>
                  <a:pt x="61544" y="280767"/>
                  <a:pt x="9156" y="642982"/>
                  <a:pt x="2542" y="731353"/>
                </a:cubicBezTo>
                <a:cubicBezTo>
                  <a:pt x="-4072" y="819724"/>
                  <a:pt x="2013" y="882694"/>
                  <a:pt x="23180" y="802790"/>
                </a:cubicBezTo>
                <a:cubicBezTo>
                  <a:pt x="44347" y="722886"/>
                  <a:pt x="123457" y="261188"/>
                  <a:pt x="129542" y="251928"/>
                </a:cubicBezTo>
                <a:cubicBezTo>
                  <a:pt x="135627" y="242668"/>
                  <a:pt x="51225" y="708334"/>
                  <a:pt x="59692" y="747228"/>
                </a:cubicBezTo>
                <a:cubicBezTo>
                  <a:pt x="68159" y="786122"/>
                  <a:pt x="68688" y="576571"/>
                  <a:pt x="180342" y="485290"/>
                </a:cubicBezTo>
                <a:cubicBezTo>
                  <a:pt x="291996" y="394009"/>
                  <a:pt x="712684" y="237111"/>
                  <a:pt x="729617" y="199540"/>
                </a:cubicBezTo>
                <a:cubicBezTo>
                  <a:pt x="746550" y="161969"/>
                  <a:pt x="243577" y="255896"/>
                  <a:pt x="281942" y="259865"/>
                </a:cubicBezTo>
                <a:cubicBezTo>
                  <a:pt x="320307" y="263834"/>
                  <a:pt x="892072" y="232084"/>
                  <a:pt x="959805" y="223353"/>
                </a:cubicBezTo>
                <a:cubicBezTo>
                  <a:pt x="1027538" y="214622"/>
                  <a:pt x="689665" y="217532"/>
                  <a:pt x="688342" y="207478"/>
                </a:cubicBezTo>
                <a:cubicBezTo>
                  <a:pt x="687019" y="197424"/>
                  <a:pt x="923292" y="179697"/>
                  <a:pt x="951867" y="163028"/>
                </a:cubicBezTo>
                <a:cubicBezTo>
                  <a:pt x="980442" y="146359"/>
                  <a:pt x="823544" y="91590"/>
                  <a:pt x="859792" y="107465"/>
                </a:cubicBezTo>
                <a:cubicBezTo>
                  <a:pt x="896040" y="123340"/>
                  <a:pt x="1187082" y="259336"/>
                  <a:pt x="1169355" y="258278"/>
                </a:cubicBezTo>
                <a:cubicBezTo>
                  <a:pt x="1151628" y="257220"/>
                  <a:pt x="782005" y="141067"/>
                  <a:pt x="753430" y="101115"/>
                </a:cubicBezTo>
                <a:cubicBezTo>
                  <a:pt x="724855" y="61163"/>
                  <a:pt x="1064580" y="27561"/>
                  <a:pt x="975680" y="122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FCD7D5AD-506B-4024-9595-839DB69805B5}"/>
              </a:ext>
            </a:extLst>
          </p:cNvPr>
          <p:cNvSpPr/>
          <p:nvPr/>
        </p:nvSpPr>
        <p:spPr>
          <a:xfrm>
            <a:off x="3391715" y="2240482"/>
            <a:ext cx="1818467" cy="804412"/>
          </a:xfrm>
          <a:custGeom>
            <a:avLst/>
            <a:gdLst>
              <a:gd name="connsiteX0" fmla="*/ 303985 w 1818467"/>
              <a:gd name="connsiteY0" fmla="*/ 318568 h 804412"/>
              <a:gd name="connsiteX1" fmla="*/ 1142185 w 1818467"/>
              <a:gd name="connsiteY1" fmla="*/ 413818 h 804412"/>
              <a:gd name="connsiteX2" fmla="*/ 418285 w 1818467"/>
              <a:gd name="connsiteY2" fmla="*/ 236018 h 804412"/>
              <a:gd name="connsiteX3" fmla="*/ 1078685 w 1818467"/>
              <a:gd name="connsiteY3" fmla="*/ 363018 h 804412"/>
              <a:gd name="connsiteX4" fmla="*/ 1440635 w 1818467"/>
              <a:gd name="connsiteY4" fmla="*/ 699568 h 804412"/>
              <a:gd name="connsiteX5" fmla="*/ 1285060 w 1818467"/>
              <a:gd name="connsiteY5" fmla="*/ 518593 h 804412"/>
              <a:gd name="connsiteX6" fmla="*/ 1723210 w 1818467"/>
              <a:gd name="connsiteY6" fmla="*/ 804343 h 804412"/>
              <a:gd name="connsiteX7" fmla="*/ 1535885 w 1818467"/>
              <a:gd name="connsiteY7" fmla="*/ 547168 h 804412"/>
              <a:gd name="connsiteX8" fmla="*/ 1818460 w 1818467"/>
              <a:gd name="connsiteY8" fmla="*/ 690043 h 804412"/>
              <a:gd name="connsiteX9" fmla="*/ 1526360 w 1818467"/>
              <a:gd name="connsiteY9" fmla="*/ 340793 h 804412"/>
              <a:gd name="connsiteX10" fmla="*/ 1031060 w 1818467"/>
              <a:gd name="connsiteY10" fmla="*/ 1068 h 804412"/>
              <a:gd name="connsiteX11" fmla="*/ 1564460 w 1818467"/>
              <a:gd name="connsiteY11" fmla="*/ 229668 h 804412"/>
              <a:gd name="connsiteX12" fmla="*/ 967560 w 1818467"/>
              <a:gd name="connsiteY12" fmla="*/ 115368 h 804412"/>
              <a:gd name="connsiteX13" fmla="*/ 430985 w 1818467"/>
              <a:gd name="connsiteY13" fmla="*/ 109018 h 804412"/>
              <a:gd name="connsiteX14" fmla="*/ 24585 w 1818467"/>
              <a:gd name="connsiteY14" fmla="*/ 70918 h 804412"/>
              <a:gd name="connsiteX15" fmla="*/ 1170760 w 1818467"/>
              <a:gd name="connsiteY15" fmla="*/ 35993 h 804412"/>
              <a:gd name="connsiteX16" fmla="*/ 615135 w 1818467"/>
              <a:gd name="connsiteY16" fmla="*/ 80443 h 804412"/>
              <a:gd name="connsiteX17" fmla="*/ 523060 w 1818467"/>
              <a:gd name="connsiteY17" fmla="*/ 185218 h 804412"/>
              <a:gd name="connsiteX18" fmla="*/ 303985 w 1818467"/>
              <a:gd name="connsiteY18" fmla="*/ 318568 h 80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18467" h="804412">
                <a:moveTo>
                  <a:pt x="303985" y="318568"/>
                </a:moveTo>
                <a:cubicBezTo>
                  <a:pt x="407173" y="356668"/>
                  <a:pt x="1123135" y="427576"/>
                  <a:pt x="1142185" y="413818"/>
                </a:cubicBezTo>
                <a:cubicBezTo>
                  <a:pt x="1161235" y="400060"/>
                  <a:pt x="428868" y="244485"/>
                  <a:pt x="418285" y="236018"/>
                </a:cubicBezTo>
                <a:cubicBezTo>
                  <a:pt x="407702" y="227551"/>
                  <a:pt x="908293" y="285760"/>
                  <a:pt x="1078685" y="363018"/>
                </a:cubicBezTo>
                <a:cubicBezTo>
                  <a:pt x="1249077" y="440276"/>
                  <a:pt x="1406239" y="673639"/>
                  <a:pt x="1440635" y="699568"/>
                </a:cubicBezTo>
                <a:cubicBezTo>
                  <a:pt x="1475031" y="725497"/>
                  <a:pt x="1237964" y="501131"/>
                  <a:pt x="1285060" y="518593"/>
                </a:cubicBezTo>
                <a:cubicBezTo>
                  <a:pt x="1332156" y="536055"/>
                  <a:pt x="1681406" y="799581"/>
                  <a:pt x="1723210" y="804343"/>
                </a:cubicBezTo>
                <a:cubicBezTo>
                  <a:pt x="1765014" y="809105"/>
                  <a:pt x="1520010" y="566218"/>
                  <a:pt x="1535885" y="547168"/>
                </a:cubicBezTo>
                <a:cubicBezTo>
                  <a:pt x="1551760" y="528118"/>
                  <a:pt x="1820048" y="724439"/>
                  <a:pt x="1818460" y="690043"/>
                </a:cubicBezTo>
                <a:cubicBezTo>
                  <a:pt x="1816873" y="655647"/>
                  <a:pt x="1657593" y="455622"/>
                  <a:pt x="1526360" y="340793"/>
                </a:cubicBezTo>
                <a:cubicBezTo>
                  <a:pt x="1395127" y="225964"/>
                  <a:pt x="1024710" y="19589"/>
                  <a:pt x="1031060" y="1068"/>
                </a:cubicBezTo>
                <a:cubicBezTo>
                  <a:pt x="1037410" y="-17453"/>
                  <a:pt x="1575043" y="210618"/>
                  <a:pt x="1564460" y="229668"/>
                </a:cubicBezTo>
                <a:cubicBezTo>
                  <a:pt x="1553877" y="248718"/>
                  <a:pt x="1156472" y="135476"/>
                  <a:pt x="967560" y="115368"/>
                </a:cubicBezTo>
                <a:cubicBezTo>
                  <a:pt x="778648" y="95260"/>
                  <a:pt x="588147" y="116426"/>
                  <a:pt x="430985" y="109018"/>
                </a:cubicBezTo>
                <a:cubicBezTo>
                  <a:pt x="273823" y="101610"/>
                  <a:pt x="-98711" y="83089"/>
                  <a:pt x="24585" y="70918"/>
                </a:cubicBezTo>
                <a:cubicBezTo>
                  <a:pt x="147881" y="58747"/>
                  <a:pt x="1072335" y="34405"/>
                  <a:pt x="1170760" y="35993"/>
                </a:cubicBezTo>
                <a:cubicBezTo>
                  <a:pt x="1269185" y="37580"/>
                  <a:pt x="723085" y="55572"/>
                  <a:pt x="615135" y="80443"/>
                </a:cubicBezTo>
                <a:cubicBezTo>
                  <a:pt x="507185" y="105314"/>
                  <a:pt x="572272" y="149235"/>
                  <a:pt x="523060" y="185218"/>
                </a:cubicBezTo>
                <a:cubicBezTo>
                  <a:pt x="473848" y="221201"/>
                  <a:pt x="200797" y="280468"/>
                  <a:pt x="303985" y="3185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20A056B0-A27B-4A2C-A681-710F13586B6D}"/>
              </a:ext>
            </a:extLst>
          </p:cNvPr>
          <p:cNvSpPr/>
          <p:nvPr/>
        </p:nvSpPr>
        <p:spPr>
          <a:xfrm>
            <a:off x="4976701" y="3056761"/>
            <a:ext cx="589117" cy="1242414"/>
          </a:xfrm>
          <a:custGeom>
            <a:avLst/>
            <a:gdLst>
              <a:gd name="connsiteX0" fmla="*/ 1699 w 589117"/>
              <a:gd name="connsiteY0" fmla="*/ 764 h 1242414"/>
              <a:gd name="connsiteX1" fmla="*/ 322374 w 589117"/>
              <a:gd name="connsiteY1" fmla="*/ 356364 h 1242414"/>
              <a:gd name="connsiteX2" fmla="*/ 271574 w 589117"/>
              <a:gd name="connsiteY2" fmla="*/ 188089 h 1242414"/>
              <a:gd name="connsiteX3" fmla="*/ 465249 w 589117"/>
              <a:gd name="connsiteY3" fmla="*/ 1007239 h 1242414"/>
              <a:gd name="connsiteX4" fmla="*/ 455724 w 589117"/>
              <a:gd name="connsiteY4" fmla="*/ 810389 h 1242414"/>
              <a:gd name="connsiteX5" fmla="*/ 477949 w 589117"/>
              <a:gd name="connsiteY5" fmla="*/ 1242189 h 1242414"/>
              <a:gd name="connsiteX6" fmla="*/ 481124 w 589117"/>
              <a:gd name="connsiteY6" fmla="*/ 743714 h 1242414"/>
              <a:gd name="connsiteX7" fmla="*/ 496999 w 589117"/>
              <a:gd name="connsiteY7" fmla="*/ 397639 h 1242414"/>
              <a:gd name="connsiteX8" fmla="*/ 589074 w 589117"/>
              <a:gd name="connsiteY8" fmla="*/ 664339 h 1242414"/>
              <a:gd name="connsiteX9" fmla="*/ 484299 w 589117"/>
              <a:gd name="connsiteY9" fmla="*/ 273814 h 1242414"/>
              <a:gd name="connsiteX10" fmla="*/ 1699 w 589117"/>
              <a:gd name="connsiteY10" fmla="*/ 764 h 124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9117" h="1242414">
                <a:moveTo>
                  <a:pt x="1699" y="764"/>
                </a:moveTo>
                <a:cubicBezTo>
                  <a:pt x="-25289" y="14522"/>
                  <a:pt x="277395" y="325143"/>
                  <a:pt x="322374" y="356364"/>
                </a:cubicBezTo>
                <a:cubicBezTo>
                  <a:pt x="367353" y="387585"/>
                  <a:pt x="247762" y="79610"/>
                  <a:pt x="271574" y="188089"/>
                </a:cubicBezTo>
                <a:cubicBezTo>
                  <a:pt x="295386" y="296568"/>
                  <a:pt x="434557" y="903522"/>
                  <a:pt x="465249" y="1007239"/>
                </a:cubicBezTo>
                <a:cubicBezTo>
                  <a:pt x="495941" y="1110956"/>
                  <a:pt x="453607" y="771231"/>
                  <a:pt x="455724" y="810389"/>
                </a:cubicBezTo>
                <a:cubicBezTo>
                  <a:pt x="457841" y="849547"/>
                  <a:pt x="473716" y="1253302"/>
                  <a:pt x="477949" y="1242189"/>
                </a:cubicBezTo>
                <a:cubicBezTo>
                  <a:pt x="482182" y="1231077"/>
                  <a:pt x="477949" y="884472"/>
                  <a:pt x="481124" y="743714"/>
                </a:cubicBezTo>
                <a:cubicBezTo>
                  <a:pt x="484299" y="602956"/>
                  <a:pt x="479007" y="410868"/>
                  <a:pt x="496999" y="397639"/>
                </a:cubicBezTo>
                <a:cubicBezTo>
                  <a:pt x="514991" y="384410"/>
                  <a:pt x="591191" y="684976"/>
                  <a:pt x="589074" y="664339"/>
                </a:cubicBezTo>
                <a:cubicBezTo>
                  <a:pt x="586957" y="643702"/>
                  <a:pt x="579020" y="385468"/>
                  <a:pt x="484299" y="273814"/>
                </a:cubicBezTo>
                <a:cubicBezTo>
                  <a:pt x="389578" y="162160"/>
                  <a:pt x="28687" y="-12994"/>
                  <a:pt x="1699" y="7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CF2AFB5F-5DA3-4B6D-959E-1728CF7A3C9B}"/>
              </a:ext>
            </a:extLst>
          </p:cNvPr>
          <p:cNvSpPr/>
          <p:nvPr/>
        </p:nvSpPr>
        <p:spPr>
          <a:xfrm>
            <a:off x="3778941" y="2824768"/>
            <a:ext cx="266668" cy="329766"/>
          </a:xfrm>
          <a:custGeom>
            <a:avLst/>
            <a:gdLst>
              <a:gd name="connsiteX0" fmla="*/ 259659 w 266668"/>
              <a:gd name="connsiteY0" fmla="*/ 7332 h 329766"/>
              <a:gd name="connsiteX1" fmla="*/ 73392 w 266668"/>
              <a:gd name="connsiteY1" fmla="*/ 172432 h 329766"/>
              <a:gd name="connsiteX2" fmla="*/ 1426 w 266668"/>
              <a:gd name="connsiteY2" fmla="*/ 329065 h 329766"/>
              <a:gd name="connsiteX3" fmla="*/ 26826 w 266668"/>
              <a:gd name="connsiteY3" fmla="*/ 227465 h 329766"/>
              <a:gd name="connsiteX4" fmla="*/ 43759 w 266668"/>
              <a:gd name="connsiteY4" fmla="*/ 163965 h 329766"/>
              <a:gd name="connsiteX5" fmla="*/ 208859 w 266668"/>
              <a:gd name="connsiteY5" fmla="*/ 41199 h 329766"/>
              <a:gd name="connsiteX6" fmla="*/ 259659 w 266668"/>
              <a:gd name="connsiteY6" fmla="*/ 7332 h 32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668" h="329766">
                <a:moveTo>
                  <a:pt x="259659" y="7332"/>
                </a:moveTo>
                <a:cubicBezTo>
                  <a:pt x="237081" y="29204"/>
                  <a:pt x="116431" y="118810"/>
                  <a:pt x="73392" y="172432"/>
                </a:cubicBezTo>
                <a:cubicBezTo>
                  <a:pt x="30353" y="226054"/>
                  <a:pt x="9187" y="319893"/>
                  <a:pt x="1426" y="329065"/>
                </a:cubicBezTo>
                <a:cubicBezTo>
                  <a:pt x="-6335" y="338237"/>
                  <a:pt x="19771" y="254982"/>
                  <a:pt x="26826" y="227465"/>
                </a:cubicBezTo>
                <a:cubicBezTo>
                  <a:pt x="33881" y="199948"/>
                  <a:pt x="13420" y="195009"/>
                  <a:pt x="43759" y="163965"/>
                </a:cubicBezTo>
                <a:cubicBezTo>
                  <a:pt x="74098" y="132921"/>
                  <a:pt x="171465" y="65188"/>
                  <a:pt x="208859" y="41199"/>
                </a:cubicBezTo>
                <a:cubicBezTo>
                  <a:pt x="246253" y="17210"/>
                  <a:pt x="282237" y="-14540"/>
                  <a:pt x="259659" y="733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405BCCD1-9DAD-4576-A03A-DD388F98F7F5}"/>
              </a:ext>
            </a:extLst>
          </p:cNvPr>
          <p:cNvSpPr/>
          <p:nvPr/>
        </p:nvSpPr>
        <p:spPr>
          <a:xfrm>
            <a:off x="3496606" y="3014133"/>
            <a:ext cx="175669" cy="232834"/>
          </a:xfrm>
          <a:custGeom>
            <a:avLst/>
            <a:gdLst>
              <a:gd name="connsiteX0" fmla="*/ 127 w 175669"/>
              <a:gd name="connsiteY0" fmla="*/ 0 h 232834"/>
              <a:gd name="connsiteX1" fmla="*/ 127127 w 175669"/>
              <a:gd name="connsiteY1" fmla="*/ 110067 h 232834"/>
              <a:gd name="connsiteX2" fmla="*/ 173694 w 175669"/>
              <a:gd name="connsiteY2" fmla="*/ 232834 h 232834"/>
              <a:gd name="connsiteX3" fmla="*/ 152527 w 175669"/>
              <a:gd name="connsiteY3" fmla="*/ 110067 h 232834"/>
              <a:gd name="connsiteX4" fmla="*/ 127 w 175669"/>
              <a:gd name="connsiteY4" fmla="*/ 0 h 23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69" h="232834">
                <a:moveTo>
                  <a:pt x="127" y="0"/>
                </a:moveTo>
                <a:cubicBezTo>
                  <a:pt x="-4106" y="0"/>
                  <a:pt x="98199" y="71261"/>
                  <a:pt x="127127" y="110067"/>
                </a:cubicBezTo>
                <a:cubicBezTo>
                  <a:pt x="156055" y="148873"/>
                  <a:pt x="169461" y="232834"/>
                  <a:pt x="173694" y="232834"/>
                </a:cubicBezTo>
                <a:cubicBezTo>
                  <a:pt x="177927" y="232834"/>
                  <a:pt x="177221" y="147461"/>
                  <a:pt x="152527" y="110067"/>
                </a:cubicBezTo>
                <a:cubicBezTo>
                  <a:pt x="127833" y="72673"/>
                  <a:pt x="4360" y="0"/>
                  <a:pt x="12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58E6632-DC42-460A-93AA-AD3017AB1CDC}"/>
              </a:ext>
            </a:extLst>
          </p:cNvPr>
          <p:cNvSpPr/>
          <p:nvPr/>
        </p:nvSpPr>
        <p:spPr>
          <a:xfrm>
            <a:off x="3729436" y="3254910"/>
            <a:ext cx="116431" cy="227839"/>
          </a:xfrm>
          <a:custGeom>
            <a:avLst/>
            <a:gdLst>
              <a:gd name="connsiteX0" fmla="*/ 67864 w 116431"/>
              <a:gd name="connsiteY0" fmla="*/ 523 h 227839"/>
              <a:gd name="connsiteX1" fmla="*/ 17064 w 116431"/>
              <a:gd name="connsiteY1" fmla="*/ 110590 h 227839"/>
              <a:gd name="connsiteX2" fmla="*/ 114431 w 116431"/>
              <a:gd name="connsiteY2" fmla="*/ 224890 h 227839"/>
              <a:gd name="connsiteX3" fmla="*/ 76331 w 116431"/>
              <a:gd name="connsiteY3" fmla="*/ 191023 h 227839"/>
              <a:gd name="connsiteX4" fmla="*/ 131 w 116431"/>
              <a:gd name="connsiteY4" fmla="*/ 157157 h 227839"/>
              <a:gd name="connsiteX5" fmla="*/ 67864 w 116431"/>
              <a:gd name="connsiteY5" fmla="*/ 523 h 22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31" h="227839">
                <a:moveTo>
                  <a:pt x="67864" y="523"/>
                </a:moveTo>
                <a:cubicBezTo>
                  <a:pt x="70686" y="-7238"/>
                  <a:pt x="9303" y="73196"/>
                  <a:pt x="17064" y="110590"/>
                </a:cubicBezTo>
                <a:cubicBezTo>
                  <a:pt x="24825" y="147985"/>
                  <a:pt x="104553" y="211485"/>
                  <a:pt x="114431" y="224890"/>
                </a:cubicBezTo>
                <a:cubicBezTo>
                  <a:pt x="124309" y="238295"/>
                  <a:pt x="95381" y="202312"/>
                  <a:pt x="76331" y="191023"/>
                </a:cubicBezTo>
                <a:cubicBezTo>
                  <a:pt x="57281" y="179734"/>
                  <a:pt x="3659" y="183968"/>
                  <a:pt x="131" y="157157"/>
                </a:cubicBezTo>
                <a:cubicBezTo>
                  <a:pt x="-3397" y="130346"/>
                  <a:pt x="65042" y="8284"/>
                  <a:pt x="67864" y="5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6C4F0CF1-8702-41CE-9BFC-D5D7A7408ADA}"/>
              </a:ext>
            </a:extLst>
          </p:cNvPr>
          <p:cNvSpPr/>
          <p:nvPr/>
        </p:nvSpPr>
        <p:spPr>
          <a:xfrm>
            <a:off x="3543246" y="3280321"/>
            <a:ext cx="88035" cy="212287"/>
          </a:xfrm>
          <a:custGeom>
            <a:avLst/>
            <a:gdLst>
              <a:gd name="connsiteX0" fmla="*/ 54 w 88035"/>
              <a:gd name="connsiteY0" fmla="*/ 512 h 212287"/>
              <a:gd name="connsiteX1" fmla="*/ 72021 w 88035"/>
              <a:gd name="connsiteY1" fmla="*/ 123279 h 212287"/>
              <a:gd name="connsiteX2" fmla="*/ 80487 w 88035"/>
              <a:gd name="connsiteY2" fmla="*/ 212179 h 212287"/>
              <a:gd name="connsiteX3" fmla="*/ 80487 w 88035"/>
              <a:gd name="connsiteY3" fmla="*/ 140212 h 212287"/>
              <a:gd name="connsiteX4" fmla="*/ 84721 w 88035"/>
              <a:gd name="connsiteY4" fmla="*/ 80946 h 212287"/>
              <a:gd name="connsiteX5" fmla="*/ 54 w 88035"/>
              <a:gd name="connsiteY5" fmla="*/ 512 h 21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35" h="212287">
                <a:moveTo>
                  <a:pt x="54" y="512"/>
                </a:moveTo>
                <a:cubicBezTo>
                  <a:pt x="-2063" y="7567"/>
                  <a:pt x="58616" y="88001"/>
                  <a:pt x="72021" y="123279"/>
                </a:cubicBezTo>
                <a:cubicBezTo>
                  <a:pt x="85426" y="158557"/>
                  <a:pt x="79076" y="209357"/>
                  <a:pt x="80487" y="212179"/>
                </a:cubicBezTo>
                <a:cubicBezTo>
                  <a:pt x="81898" y="215001"/>
                  <a:pt x="79781" y="162084"/>
                  <a:pt x="80487" y="140212"/>
                </a:cubicBezTo>
                <a:cubicBezTo>
                  <a:pt x="81193" y="118340"/>
                  <a:pt x="93893" y="100701"/>
                  <a:pt x="84721" y="80946"/>
                </a:cubicBezTo>
                <a:cubicBezTo>
                  <a:pt x="75549" y="61191"/>
                  <a:pt x="2171" y="-6543"/>
                  <a:pt x="54" y="5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810C41E0-17B1-4771-ADB5-C64BFD39C047}"/>
              </a:ext>
            </a:extLst>
          </p:cNvPr>
          <p:cNvSpPr/>
          <p:nvPr/>
        </p:nvSpPr>
        <p:spPr>
          <a:xfrm>
            <a:off x="3990279" y="3153709"/>
            <a:ext cx="404891" cy="63873"/>
          </a:xfrm>
          <a:custGeom>
            <a:avLst/>
            <a:gdLst>
              <a:gd name="connsiteX0" fmla="*/ 1754 w 404891"/>
              <a:gd name="connsiteY0" fmla="*/ 63624 h 63873"/>
              <a:gd name="connsiteX1" fmla="*/ 243054 w 404891"/>
              <a:gd name="connsiteY1" fmla="*/ 17058 h 63873"/>
              <a:gd name="connsiteX2" fmla="*/ 403921 w 404891"/>
              <a:gd name="connsiteY2" fmla="*/ 46691 h 63873"/>
              <a:gd name="connsiteX3" fmla="*/ 302321 w 404891"/>
              <a:gd name="connsiteY3" fmla="*/ 124 h 63873"/>
              <a:gd name="connsiteX4" fmla="*/ 141454 w 404891"/>
              <a:gd name="connsiteY4" fmla="*/ 33991 h 63873"/>
              <a:gd name="connsiteX5" fmla="*/ 1754 w 404891"/>
              <a:gd name="connsiteY5" fmla="*/ 63624 h 6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891" h="63873">
                <a:moveTo>
                  <a:pt x="1754" y="63624"/>
                </a:moveTo>
                <a:cubicBezTo>
                  <a:pt x="18687" y="60802"/>
                  <a:pt x="176026" y="19880"/>
                  <a:pt x="243054" y="17058"/>
                </a:cubicBezTo>
                <a:cubicBezTo>
                  <a:pt x="310082" y="14236"/>
                  <a:pt x="394043" y="49513"/>
                  <a:pt x="403921" y="46691"/>
                </a:cubicBezTo>
                <a:cubicBezTo>
                  <a:pt x="413799" y="43869"/>
                  <a:pt x="346065" y="2241"/>
                  <a:pt x="302321" y="124"/>
                </a:cubicBezTo>
                <a:cubicBezTo>
                  <a:pt x="258577" y="-1993"/>
                  <a:pt x="188021" y="23408"/>
                  <a:pt x="141454" y="33991"/>
                </a:cubicBezTo>
                <a:cubicBezTo>
                  <a:pt x="94887" y="44574"/>
                  <a:pt x="-15179" y="66446"/>
                  <a:pt x="1754" y="636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8CECE9C4-7AAA-4E0C-86FB-4F556B4BC40E}"/>
              </a:ext>
            </a:extLst>
          </p:cNvPr>
          <p:cNvSpPr/>
          <p:nvPr/>
        </p:nvSpPr>
        <p:spPr>
          <a:xfrm>
            <a:off x="3098396" y="3119442"/>
            <a:ext cx="242065" cy="81124"/>
          </a:xfrm>
          <a:custGeom>
            <a:avLst/>
            <a:gdLst>
              <a:gd name="connsiteX0" fmla="*/ 404 w 242065"/>
              <a:gd name="connsiteY0" fmla="*/ 13225 h 81124"/>
              <a:gd name="connsiteX1" fmla="*/ 190904 w 242065"/>
              <a:gd name="connsiteY1" fmla="*/ 38625 h 81124"/>
              <a:gd name="connsiteX2" fmla="*/ 241704 w 242065"/>
              <a:gd name="connsiteY2" fmla="*/ 80958 h 81124"/>
              <a:gd name="connsiteX3" fmla="*/ 173971 w 242065"/>
              <a:gd name="connsiteY3" fmla="*/ 21691 h 81124"/>
              <a:gd name="connsiteX4" fmla="*/ 140104 w 242065"/>
              <a:gd name="connsiteY4" fmla="*/ 525 h 81124"/>
              <a:gd name="connsiteX5" fmla="*/ 404 w 242065"/>
              <a:gd name="connsiteY5" fmla="*/ 13225 h 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65" h="81124">
                <a:moveTo>
                  <a:pt x="404" y="13225"/>
                </a:moveTo>
                <a:cubicBezTo>
                  <a:pt x="8871" y="19575"/>
                  <a:pt x="150687" y="27336"/>
                  <a:pt x="190904" y="38625"/>
                </a:cubicBezTo>
                <a:cubicBezTo>
                  <a:pt x="231121" y="49914"/>
                  <a:pt x="244526" y="83780"/>
                  <a:pt x="241704" y="80958"/>
                </a:cubicBezTo>
                <a:cubicBezTo>
                  <a:pt x="238882" y="78136"/>
                  <a:pt x="190904" y="35096"/>
                  <a:pt x="173971" y="21691"/>
                </a:cubicBezTo>
                <a:cubicBezTo>
                  <a:pt x="157038" y="8286"/>
                  <a:pt x="161271" y="3347"/>
                  <a:pt x="140104" y="525"/>
                </a:cubicBezTo>
                <a:cubicBezTo>
                  <a:pt x="118937" y="-2297"/>
                  <a:pt x="-8063" y="6875"/>
                  <a:pt x="404" y="132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146AEE5F-0CA5-4593-A259-9524EFC785F5}"/>
              </a:ext>
            </a:extLst>
          </p:cNvPr>
          <p:cNvSpPr/>
          <p:nvPr/>
        </p:nvSpPr>
        <p:spPr>
          <a:xfrm>
            <a:off x="3862179" y="5224303"/>
            <a:ext cx="316322" cy="102019"/>
          </a:xfrm>
          <a:custGeom>
            <a:avLst/>
            <a:gdLst>
              <a:gd name="connsiteX0" fmla="*/ 209 w 316322"/>
              <a:gd name="connsiteY0" fmla="*/ 101760 h 102019"/>
              <a:gd name="connsiteX1" fmla="*/ 135146 w 316322"/>
              <a:gd name="connsiteY1" fmla="*/ 77947 h 102019"/>
              <a:gd name="connsiteX2" fmla="*/ 263734 w 316322"/>
              <a:gd name="connsiteY2" fmla="*/ 28735 h 102019"/>
              <a:gd name="connsiteX3" fmla="*/ 206584 w 316322"/>
              <a:gd name="connsiteY3" fmla="*/ 44610 h 102019"/>
              <a:gd name="connsiteX4" fmla="*/ 316121 w 316322"/>
              <a:gd name="connsiteY4" fmla="*/ 160 h 102019"/>
              <a:gd name="connsiteX5" fmla="*/ 231984 w 316322"/>
              <a:gd name="connsiteY5" fmla="*/ 31910 h 102019"/>
              <a:gd name="connsiteX6" fmla="*/ 166896 w 316322"/>
              <a:gd name="connsiteY6" fmla="*/ 87472 h 102019"/>
              <a:gd name="connsiteX7" fmla="*/ 209 w 316322"/>
              <a:gd name="connsiteY7" fmla="*/ 101760 h 10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2" h="102019">
                <a:moveTo>
                  <a:pt x="209" y="101760"/>
                </a:moveTo>
                <a:cubicBezTo>
                  <a:pt x="-5083" y="100173"/>
                  <a:pt x="91225" y="90118"/>
                  <a:pt x="135146" y="77947"/>
                </a:cubicBezTo>
                <a:cubicBezTo>
                  <a:pt x="179067" y="65776"/>
                  <a:pt x="251828" y="34291"/>
                  <a:pt x="263734" y="28735"/>
                </a:cubicBezTo>
                <a:cubicBezTo>
                  <a:pt x="275640" y="23179"/>
                  <a:pt x="197853" y="49372"/>
                  <a:pt x="206584" y="44610"/>
                </a:cubicBezTo>
                <a:cubicBezTo>
                  <a:pt x="215315" y="39848"/>
                  <a:pt x="311888" y="2277"/>
                  <a:pt x="316121" y="160"/>
                </a:cubicBezTo>
                <a:cubicBezTo>
                  <a:pt x="320354" y="-1957"/>
                  <a:pt x="256855" y="17358"/>
                  <a:pt x="231984" y="31910"/>
                </a:cubicBezTo>
                <a:cubicBezTo>
                  <a:pt x="207113" y="46462"/>
                  <a:pt x="201027" y="77418"/>
                  <a:pt x="166896" y="87472"/>
                </a:cubicBezTo>
                <a:cubicBezTo>
                  <a:pt x="132765" y="97526"/>
                  <a:pt x="5501" y="103347"/>
                  <a:pt x="209" y="101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FEE695FE-445D-4B9E-981B-B3795D4E8E09}"/>
              </a:ext>
            </a:extLst>
          </p:cNvPr>
          <p:cNvSpPr/>
          <p:nvPr/>
        </p:nvSpPr>
        <p:spPr>
          <a:xfrm>
            <a:off x="4250679" y="5046254"/>
            <a:ext cx="127068" cy="130630"/>
          </a:xfrm>
          <a:custGeom>
            <a:avLst/>
            <a:gdLst>
              <a:gd name="connsiteX0" fmla="*/ 2234 w 127068"/>
              <a:gd name="connsiteY0" fmla="*/ 8346 h 130630"/>
              <a:gd name="connsiteX1" fmla="*/ 124471 w 127068"/>
              <a:gd name="connsiteY1" fmla="*/ 409 h 130630"/>
              <a:gd name="connsiteX2" fmla="*/ 86371 w 127068"/>
              <a:gd name="connsiteY2" fmla="*/ 21046 h 130630"/>
              <a:gd name="connsiteX3" fmla="*/ 94309 w 127068"/>
              <a:gd name="connsiteY3" fmla="*/ 49621 h 130630"/>
              <a:gd name="connsiteX4" fmla="*/ 646 w 127068"/>
              <a:gd name="connsiteY4" fmla="*/ 130584 h 130630"/>
              <a:gd name="connsiteX5" fmla="*/ 56209 w 127068"/>
              <a:gd name="connsiteY5" fmla="*/ 60734 h 130630"/>
              <a:gd name="connsiteX6" fmla="*/ 119709 w 127068"/>
              <a:gd name="connsiteY6" fmla="*/ 21046 h 130630"/>
              <a:gd name="connsiteX7" fmla="*/ 2234 w 127068"/>
              <a:gd name="connsiteY7" fmla="*/ 8346 h 13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68" h="130630">
                <a:moveTo>
                  <a:pt x="2234" y="8346"/>
                </a:moveTo>
                <a:cubicBezTo>
                  <a:pt x="3028" y="4907"/>
                  <a:pt x="110448" y="-1708"/>
                  <a:pt x="124471" y="409"/>
                </a:cubicBezTo>
                <a:cubicBezTo>
                  <a:pt x="138494" y="2526"/>
                  <a:pt x="91398" y="12844"/>
                  <a:pt x="86371" y="21046"/>
                </a:cubicBezTo>
                <a:cubicBezTo>
                  <a:pt x="81344" y="29248"/>
                  <a:pt x="108597" y="31365"/>
                  <a:pt x="94309" y="49621"/>
                </a:cubicBezTo>
                <a:cubicBezTo>
                  <a:pt x="80021" y="67877"/>
                  <a:pt x="6996" y="128732"/>
                  <a:pt x="646" y="130584"/>
                </a:cubicBezTo>
                <a:cubicBezTo>
                  <a:pt x="-5704" y="132436"/>
                  <a:pt x="36365" y="78990"/>
                  <a:pt x="56209" y="60734"/>
                </a:cubicBezTo>
                <a:cubicBezTo>
                  <a:pt x="76053" y="42478"/>
                  <a:pt x="128176" y="30042"/>
                  <a:pt x="119709" y="21046"/>
                </a:cubicBezTo>
                <a:cubicBezTo>
                  <a:pt x="111242" y="12050"/>
                  <a:pt x="1440" y="11785"/>
                  <a:pt x="2234" y="8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009DD348-8953-4832-A232-5E8E22BB72D5}"/>
              </a:ext>
            </a:extLst>
          </p:cNvPr>
          <p:cNvSpPr/>
          <p:nvPr/>
        </p:nvSpPr>
        <p:spPr>
          <a:xfrm>
            <a:off x="3505110" y="5028842"/>
            <a:ext cx="58830" cy="152758"/>
          </a:xfrm>
          <a:custGeom>
            <a:avLst/>
            <a:gdLst>
              <a:gd name="connsiteX0" fmla="*/ 50890 w 58830"/>
              <a:gd name="connsiteY0" fmla="*/ 358 h 152758"/>
              <a:gd name="connsiteX1" fmla="*/ 17553 w 58830"/>
              <a:gd name="connsiteY1" fmla="*/ 55921 h 152758"/>
              <a:gd name="connsiteX2" fmla="*/ 44540 w 58830"/>
              <a:gd name="connsiteY2" fmla="*/ 95608 h 152758"/>
              <a:gd name="connsiteX3" fmla="*/ 36603 w 58830"/>
              <a:gd name="connsiteY3" fmla="*/ 81321 h 152758"/>
              <a:gd name="connsiteX4" fmla="*/ 58828 w 58830"/>
              <a:gd name="connsiteY4" fmla="*/ 152758 h 152758"/>
              <a:gd name="connsiteX5" fmla="*/ 35015 w 58830"/>
              <a:gd name="connsiteY5" fmla="*/ 81321 h 152758"/>
              <a:gd name="connsiteX6" fmla="*/ 90 w 58830"/>
              <a:gd name="connsiteY6" fmla="*/ 33696 h 152758"/>
              <a:gd name="connsiteX7" fmla="*/ 50890 w 58830"/>
              <a:gd name="connsiteY7" fmla="*/ 358 h 1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830" h="152758">
                <a:moveTo>
                  <a:pt x="50890" y="358"/>
                </a:moveTo>
                <a:cubicBezTo>
                  <a:pt x="53801" y="4062"/>
                  <a:pt x="18611" y="40046"/>
                  <a:pt x="17553" y="55921"/>
                </a:cubicBezTo>
                <a:cubicBezTo>
                  <a:pt x="16495" y="71796"/>
                  <a:pt x="41365" y="91375"/>
                  <a:pt x="44540" y="95608"/>
                </a:cubicBezTo>
                <a:cubicBezTo>
                  <a:pt x="47715" y="99841"/>
                  <a:pt x="34222" y="71796"/>
                  <a:pt x="36603" y="81321"/>
                </a:cubicBezTo>
                <a:cubicBezTo>
                  <a:pt x="38984" y="90846"/>
                  <a:pt x="59093" y="152758"/>
                  <a:pt x="58828" y="152758"/>
                </a:cubicBezTo>
                <a:cubicBezTo>
                  <a:pt x="58563" y="152758"/>
                  <a:pt x="44805" y="101165"/>
                  <a:pt x="35015" y="81321"/>
                </a:cubicBezTo>
                <a:cubicBezTo>
                  <a:pt x="25225" y="61477"/>
                  <a:pt x="-1762" y="44808"/>
                  <a:pt x="90" y="33696"/>
                </a:cubicBezTo>
                <a:cubicBezTo>
                  <a:pt x="1942" y="22584"/>
                  <a:pt x="47979" y="-3346"/>
                  <a:pt x="50890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450DCCA1-51DC-4450-9F6D-D28D4A4516CB}"/>
              </a:ext>
            </a:extLst>
          </p:cNvPr>
          <p:cNvSpPr/>
          <p:nvPr/>
        </p:nvSpPr>
        <p:spPr>
          <a:xfrm>
            <a:off x="3587213" y="5089509"/>
            <a:ext cx="229247" cy="125542"/>
          </a:xfrm>
          <a:custGeom>
            <a:avLst/>
            <a:gdLst>
              <a:gd name="connsiteX0" fmla="*/ 537 w 229247"/>
              <a:gd name="connsiteY0" fmla="*/ 16 h 125542"/>
              <a:gd name="connsiteX1" fmla="*/ 106900 w 229247"/>
              <a:gd name="connsiteY1" fmla="*/ 103204 h 125542"/>
              <a:gd name="connsiteX2" fmla="*/ 229137 w 229247"/>
              <a:gd name="connsiteY2" fmla="*/ 125429 h 125542"/>
              <a:gd name="connsiteX3" fmla="*/ 127537 w 229247"/>
              <a:gd name="connsiteY3" fmla="*/ 111141 h 125542"/>
              <a:gd name="connsiteX4" fmla="*/ 67212 w 229247"/>
              <a:gd name="connsiteY4" fmla="*/ 95266 h 125542"/>
              <a:gd name="connsiteX5" fmla="*/ 537 w 229247"/>
              <a:gd name="connsiteY5" fmla="*/ 16 h 12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247" h="125542">
                <a:moveTo>
                  <a:pt x="537" y="16"/>
                </a:moveTo>
                <a:cubicBezTo>
                  <a:pt x="7152" y="1339"/>
                  <a:pt x="68800" y="82302"/>
                  <a:pt x="106900" y="103204"/>
                </a:cubicBezTo>
                <a:cubicBezTo>
                  <a:pt x="145000" y="124106"/>
                  <a:pt x="225698" y="124106"/>
                  <a:pt x="229137" y="125429"/>
                </a:cubicBezTo>
                <a:cubicBezTo>
                  <a:pt x="232576" y="126752"/>
                  <a:pt x="154524" y="116168"/>
                  <a:pt x="127537" y="111141"/>
                </a:cubicBezTo>
                <a:cubicBezTo>
                  <a:pt x="100550" y="106114"/>
                  <a:pt x="84145" y="111670"/>
                  <a:pt x="67212" y="95266"/>
                </a:cubicBezTo>
                <a:cubicBezTo>
                  <a:pt x="50279" y="78862"/>
                  <a:pt x="-6078" y="-1307"/>
                  <a:pt x="53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5B96879F-49B9-42D4-A559-249D64B1FFC4}"/>
              </a:ext>
            </a:extLst>
          </p:cNvPr>
          <p:cNvSpPr/>
          <p:nvPr/>
        </p:nvSpPr>
        <p:spPr>
          <a:xfrm>
            <a:off x="2966576" y="414508"/>
            <a:ext cx="1845827" cy="1331299"/>
          </a:xfrm>
          <a:custGeom>
            <a:avLst/>
            <a:gdLst>
              <a:gd name="connsiteX0" fmla="*/ 1842491 w 1845827"/>
              <a:gd name="connsiteY0" fmla="*/ 364425 h 1331299"/>
              <a:gd name="connsiteX1" fmla="*/ 1342957 w 1845827"/>
              <a:gd name="connsiteY1" fmla="*/ 359 h 1331299"/>
              <a:gd name="connsiteX2" fmla="*/ 1690091 w 1845827"/>
              <a:gd name="connsiteY2" fmla="*/ 296692 h 1331299"/>
              <a:gd name="connsiteX3" fmla="*/ 1512291 w 1845827"/>
              <a:gd name="connsiteY3" fmla="*/ 296692 h 1331299"/>
              <a:gd name="connsiteX4" fmla="*/ 352357 w 1845827"/>
              <a:gd name="connsiteY4" fmla="*/ 491425 h 1331299"/>
              <a:gd name="connsiteX5" fmla="*/ 1266757 w 1845827"/>
              <a:gd name="connsiteY5" fmla="*/ 322092 h 1331299"/>
              <a:gd name="connsiteX6" fmla="*/ 132224 w 1845827"/>
              <a:gd name="connsiteY6" fmla="*/ 643825 h 1331299"/>
              <a:gd name="connsiteX7" fmla="*/ 902691 w 1845827"/>
              <a:gd name="connsiteY7" fmla="*/ 466025 h 1331299"/>
              <a:gd name="connsiteX8" fmla="*/ 631757 w 1845827"/>
              <a:gd name="connsiteY8" fmla="*/ 567625 h 1331299"/>
              <a:gd name="connsiteX9" fmla="*/ 13691 w 1845827"/>
              <a:gd name="connsiteY9" fmla="*/ 1321159 h 1331299"/>
              <a:gd name="connsiteX10" fmla="*/ 259224 w 1845827"/>
              <a:gd name="connsiteY10" fmla="*/ 965559 h 1331299"/>
              <a:gd name="connsiteX11" fmla="*/ 894224 w 1845827"/>
              <a:gd name="connsiteY11" fmla="*/ 440625 h 1331299"/>
              <a:gd name="connsiteX12" fmla="*/ 851891 w 1845827"/>
              <a:gd name="connsiteY12" fmla="*/ 491425 h 1331299"/>
              <a:gd name="connsiteX13" fmla="*/ 1469957 w 1845827"/>
              <a:gd name="connsiteY13" fmla="*/ 440625 h 1331299"/>
              <a:gd name="connsiteX14" fmla="*/ 1249824 w 1845827"/>
              <a:gd name="connsiteY14" fmla="*/ 381359 h 1331299"/>
              <a:gd name="connsiteX15" fmla="*/ 1546157 w 1845827"/>
              <a:gd name="connsiteY15" fmla="*/ 279759 h 1331299"/>
              <a:gd name="connsiteX16" fmla="*/ 1842491 w 1845827"/>
              <a:gd name="connsiteY16" fmla="*/ 364425 h 133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45827" h="1331299">
                <a:moveTo>
                  <a:pt x="1842491" y="364425"/>
                </a:moveTo>
                <a:cubicBezTo>
                  <a:pt x="1808624" y="317859"/>
                  <a:pt x="1368357" y="11648"/>
                  <a:pt x="1342957" y="359"/>
                </a:cubicBezTo>
                <a:cubicBezTo>
                  <a:pt x="1317557" y="-10930"/>
                  <a:pt x="1661869" y="247303"/>
                  <a:pt x="1690091" y="296692"/>
                </a:cubicBezTo>
                <a:cubicBezTo>
                  <a:pt x="1718313" y="346081"/>
                  <a:pt x="1735247" y="264236"/>
                  <a:pt x="1512291" y="296692"/>
                </a:cubicBezTo>
                <a:cubicBezTo>
                  <a:pt x="1289335" y="329147"/>
                  <a:pt x="393279" y="487192"/>
                  <a:pt x="352357" y="491425"/>
                </a:cubicBezTo>
                <a:cubicBezTo>
                  <a:pt x="311435" y="495658"/>
                  <a:pt x="1303446" y="296692"/>
                  <a:pt x="1266757" y="322092"/>
                </a:cubicBezTo>
                <a:cubicBezTo>
                  <a:pt x="1230068" y="347492"/>
                  <a:pt x="192902" y="619836"/>
                  <a:pt x="132224" y="643825"/>
                </a:cubicBezTo>
                <a:cubicBezTo>
                  <a:pt x="71546" y="667814"/>
                  <a:pt x="819435" y="478725"/>
                  <a:pt x="902691" y="466025"/>
                </a:cubicBezTo>
                <a:cubicBezTo>
                  <a:pt x="985946" y="453325"/>
                  <a:pt x="779924" y="425103"/>
                  <a:pt x="631757" y="567625"/>
                </a:cubicBezTo>
                <a:cubicBezTo>
                  <a:pt x="483590" y="710147"/>
                  <a:pt x="75780" y="1254837"/>
                  <a:pt x="13691" y="1321159"/>
                </a:cubicBezTo>
                <a:cubicBezTo>
                  <a:pt x="-48398" y="1387481"/>
                  <a:pt x="112469" y="1112315"/>
                  <a:pt x="259224" y="965559"/>
                </a:cubicBezTo>
                <a:cubicBezTo>
                  <a:pt x="405979" y="818803"/>
                  <a:pt x="795446" y="519647"/>
                  <a:pt x="894224" y="440625"/>
                </a:cubicBezTo>
                <a:cubicBezTo>
                  <a:pt x="993002" y="361603"/>
                  <a:pt x="755936" y="491425"/>
                  <a:pt x="851891" y="491425"/>
                </a:cubicBezTo>
                <a:cubicBezTo>
                  <a:pt x="947846" y="491425"/>
                  <a:pt x="1403635" y="458969"/>
                  <a:pt x="1469957" y="440625"/>
                </a:cubicBezTo>
                <a:cubicBezTo>
                  <a:pt x="1536279" y="422281"/>
                  <a:pt x="1237124" y="408170"/>
                  <a:pt x="1249824" y="381359"/>
                </a:cubicBezTo>
                <a:cubicBezTo>
                  <a:pt x="1262524" y="354548"/>
                  <a:pt x="1448790" y="282581"/>
                  <a:pt x="1546157" y="279759"/>
                </a:cubicBezTo>
                <a:cubicBezTo>
                  <a:pt x="1643524" y="276937"/>
                  <a:pt x="1876358" y="410991"/>
                  <a:pt x="1842491" y="364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D6397ED9-33D5-47F5-B8B0-8CB914A82D51}"/>
              </a:ext>
            </a:extLst>
          </p:cNvPr>
          <p:cNvSpPr/>
          <p:nvPr/>
        </p:nvSpPr>
        <p:spPr>
          <a:xfrm>
            <a:off x="5049541" y="740207"/>
            <a:ext cx="1142575" cy="1005159"/>
          </a:xfrm>
          <a:custGeom>
            <a:avLst/>
            <a:gdLst>
              <a:gd name="connsiteX0" fmla="*/ 38926 w 1142575"/>
              <a:gd name="connsiteY0" fmla="*/ 21793 h 1005159"/>
              <a:gd name="connsiteX1" fmla="*/ 665459 w 1142575"/>
              <a:gd name="connsiteY1" fmla="*/ 224993 h 1005159"/>
              <a:gd name="connsiteX2" fmla="*/ 589259 w 1142575"/>
              <a:gd name="connsiteY2" fmla="*/ 191126 h 1005159"/>
              <a:gd name="connsiteX3" fmla="*/ 885592 w 1142575"/>
              <a:gd name="connsiteY3" fmla="*/ 605993 h 1005159"/>
              <a:gd name="connsiteX4" fmla="*/ 775526 w 1142575"/>
              <a:gd name="connsiteY4" fmla="*/ 487460 h 1005159"/>
              <a:gd name="connsiteX5" fmla="*/ 1139592 w 1142575"/>
              <a:gd name="connsiteY5" fmla="*/ 1003926 h 1005159"/>
              <a:gd name="connsiteX6" fmla="*/ 936392 w 1142575"/>
              <a:gd name="connsiteY6" fmla="*/ 622926 h 1005159"/>
              <a:gd name="connsiteX7" fmla="*/ 724726 w 1142575"/>
              <a:gd name="connsiteY7" fmla="*/ 343526 h 1005159"/>
              <a:gd name="connsiteX8" fmla="*/ 800926 w 1142575"/>
              <a:gd name="connsiteY8" fmla="*/ 462060 h 1005159"/>
              <a:gd name="connsiteX9" fmla="*/ 673926 w 1142575"/>
              <a:gd name="connsiteY9" fmla="*/ 224993 h 1005159"/>
              <a:gd name="connsiteX10" fmla="*/ 538459 w 1142575"/>
              <a:gd name="connsiteY10" fmla="*/ 81060 h 1005159"/>
              <a:gd name="connsiteX11" fmla="*/ 115126 w 1142575"/>
              <a:gd name="connsiteY11" fmla="*/ 13326 h 1005159"/>
              <a:gd name="connsiteX12" fmla="*/ 38926 w 1142575"/>
              <a:gd name="connsiteY12" fmla="*/ 21793 h 10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2575" h="1005159">
                <a:moveTo>
                  <a:pt x="38926" y="21793"/>
                </a:moveTo>
                <a:cubicBezTo>
                  <a:pt x="130648" y="57071"/>
                  <a:pt x="573737" y="196771"/>
                  <a:pt x="665459" y="224993"/>
                </a:cubicBezTo>
                <a:cubicBezTo>
                  <a:pt x="757181" y="253215"/>
                  <a:pt x="552570" y="127626"/>
                  <a:pt x="589259" y="191126"/>
                </a:cubicBezTo>
                <a:cubicBezTo>
                  <a:pt x="625948" y="254626"/>
                  <a:pt x="854548" y="556604"/>
                  <a:pt x="885592" y="605993"/>
                </a:cubicBezTo>
                <a:cubicBezTo>
                  <a:pt x="916636" y="655382"/>
                  <a:pt x="733193" y="421138"/>
                  <a:pt x="775526" y="487460"/>
                </a:cubicBezTo>
                <a:cubicBezTo>
                  <a:pt x="817859" y="553782"/>
                  <a:pt x="1112781" y="981348"/>
                  <a:pt x="1139592" y="1003926"/>
                </a:cubicBezTo>
                <a:cubicBezTo>
                  <a:pt x="1166403" y="1026504"/>
                  <a:pt x="1005536" y="732993"/>
                  <a:pt x="936392" y="622926"/>
                </a:cubicBezTo>
                <a:cubicBezTo>
                  <a:pt x="867248" y="512859"/>
                  <a:pt x="747304" y="370337"/>
                  <a:pt x="724726" y="343526"/>
                </a:cubicBezTo>
                <a:cubicBezTo>
                  <a:pt x="702148" y="316715"/>
                  <a:pt x="809393" y="481815"/>
                  <a:pt x="800926" y="462060"/>
                </a:cubicBezTo>
                <a:cubicBezTo>
                  <a:pt x="792459" y="442305"/>
                  <a:pt x="717670" y="288493"/>
                  <a:pt x="673926" y="224993"/>
                </a:cubicBezTo>
                <a:cubicBezTo>
                  <a:pt x="630182" y="161493"/>
                  <a:pt x="631592" y="116338"/>
                  <a:pt x="538459" y="81060"/>
                </a:cubicBezTo>
                <a:cubicBezTo>
                  <a:pt x="445326" y="45782"/>
                  <a:pt x="194148" y="24615"/>
                  <a:pt x="115126" y="13326"/>
                </a:cubicBezTo>
                <a:cubicBezTo>
                  <a:pt x="36104" y="2037"/>
                  <a:pt x="-52796" y="-13485"/>
                  <a:pt x="38926" y="21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99468D9C-D48B-43F3-86FA-DEED78216703}"/>
              </a:ext>
            </a:extLst>
          </p:cNvPr>
          <p:cNvSpPr/>
          <p:nvPr/>
        </p:nvSpPr>
        <p:spPr>
          <a:xfrm>
            <a:off x="4732712" y="546687"/>
            <a:ext cx="941536" cy="241098"/>
          </a:xfrm>
          <a:custGeom>
            <a:avLst/>
            <a:gdLst>
              <a:gd name="connsiteX0" fmla="*/ 155 w 941536"/>
              <a:gd name="connsiteY0" fmla="*/ 215313 h 241098"/>
              <a:gd name="connsiteX1" fmla="*/ 448888 w 941536"/>
              <a:gd name="connsiteY1" fmla="*/ 88313 h 241098"/>
              <a:gd name="connsiteX2" fmla="*/ 939955 w 941536"/>
              <a:gd name="connsiteY2" fmla="*/ 240713 h 241098"/>
              <a:gd name="connsiteX3" fmla="*/ 601288 w 941536"/>
              <a:gd name="connsiteY3" fmla="*/ 130646 h 241098"/>
              <a:gd name="connsiteX4" fmla="*/ 482755 w 941536"/>
              <a:gd name="connsiteY4" fmla="*/ 88313 h 241098"/>
              <a:gd name="connsiteX5" fmla="*/ 431955 w 941536"/>
              <a:gd name="connsiteY5" fmla="*/ 37513 h 241098"/>
              <a:gd name="connsiteX6" fmla="*/ 398088 w 941536"/>
              <a:gd name="connsiteY6" fmla="*/ 12113 h 241098"/>
              <a:gd name="connsiteX7" fmla="*/ 155 w 941536"/>
              <a:gd name="connsiteY7" fmla="*/ 215313 h 24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536" h="241098">
                <a:moveTo>
                  <a:pt x="155" y="215313"/>
                </a:moveTo>
                <a:cubicBezTo>
                  <a:pt x="8622" y="228013"/>
                  <a:pt x="292255" y="84080"/>
                  <a:pt x="448888" y="88313"/>
                </a:cubicBezTo>
                <a:cubicBezTo>
                  <a:pt x="605521" y="92546"/>
                  <a:pt x="914555" y="233658"/>
                  <a:pt x="939955" y="240713"/>
                </a:cubicBezTo>
                <a:cubicBezTo>
                  <a:pt x="965355" y="247768"/>
                  <a:pt x="677488" y="156046"/>
                  <a:pt x="601288" y="130646"/>
                </a:cubicBezTo>
                <a:cubicBezTo>
                  <a:pt x="525088" y="105246"/>
                  <a:pt x="510977" y="103835"/>
                  <a:pt x="482755" y="88313"/>
                </a:cubicBezTo>
                <a:cubicBezTo>
                  <a:pt x="454533" y="72791"/>
                  <a:pt x="446066" y="50213"/>
                  <a:pt x="431955" y="37513"/>
                </a:cubicBezTo>
                <a:cubicBezTo>
                  <a:pt x="417844" y="24813"/>
                  <a:pt x="464410" y="-21754"/>
                  <a:pt x="398088" y="12113"/>
                </a:cubicBezTo>
                <a:cubicBezTo>
                  <a:pt x="331766" y="45980"/>
                  <a:pt x="-8312" y="202613"/>
                  <a:pt x="155" y="215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E5875F31-1F35-4E09-BABE-8F1BC20E62B0}"/>
              </a:ext>
            </a:extLst>
          </p:cNvPr>
          <p:cNvSpPr/>
          <p:nvPr/>
        </p:nvSpPr>
        <p:spPr>
          <a:xfrm>
            <a:off x="4300415" y="781692"/>
            <a:ext cx="2125862" cy="1546646"/>
          </a:xfrm>
          <a:custGeom>
            <a:avLst/>
            <a:gdLst>
              <a:gd name="connsiteX0" fmla="*/ 652 w 2125862"/>
              <a:gd name="connsiteY0" fmla="*/ 285108 h 1546646"/>
              <a:gd name="connsiteX1" fmla="*/ 661052 w 2125862"/>
              <a:gd name="connsiteY1" fmla="*/ 22641 h 1546646"/>
              <a:gd name="connsiteX2" fmla="*/ 483252 w 2125862"/>
              <a:gd name="connsiteY2" fmla="*/ 31108 h 1546646"/>
              <a:gd name="connsiteX3" fmla="*/ 1236785 w 2125862"/>
              <a:gd name="connsiteY3" fmla="*/ 175041 h 1546646"/>
              <a:gd name="connsiteX4" fmla="*/ 1084385 w 2125862"/>
              <a:gd name="connsiteY4" fmla="*/ 158108 h 1546646"/>
              <a:gd name="connsiteX5" fmla="*/ 1329918 w 2125862"/>
              <a:gd name="connsiteY5" fmla="*/ 293575 h 1546646"/>
              <a:gd name="connsiteX6" fmla="*/ 1575452 w 2125862"/>
              <a:gd name="connsiteY6" fmla="*/ 564508 h 1546646"/>
              <a:gd name="connsiteX7" fmla="*/ 1566985 w 2125862"/>
              <a:gd name="connsiteY7" fmla="*/ 564508 h 1546646"/>
              <a:gd name="connsiteX8" fmla="*/ 1973385 w 2125862"/>
              <a:gd name="connsiteY8" fmla="*/ 1301108 h 1546646"/>
              <a:gd name="connsiteX9" fmla="*/ 1905652 w 2125862"/>
              <a:gd name="connsiteY9" fmla="*/ 1047108 h 1546646"/>
              <a:gd name="connsiteX10" fmla="*/ 2125785 w 2125862"/>
              <a:gd name="connsiteY10" fmla="*/ 1546641 h 1546646"/>
              <a:gd name="connsiteX11" fmla="*/ 1922585 w 2125862"/>
              <a:gd name="connsiteY11" fmla="*/ 1055575 h 1546646"/>
              <a:gd name="connsiteX12" fmla="*/ 1338385 w 2125862"/>
              <a:gd name="connsiteY12" fmla="*/ 302041 h 1546646"/>
              <a:gd name="connsiteX13" fmla="*/ 1321452 w 2125862"/>
              <a:gd name="connsiteY13" fmla="*/ 395175 h 1546646"/>
              <a:gd name="connsiteX14" fmla="*/ 999718 w 2125862"/>
              <a:gd name="connsiteY14" fmla="*/ 217375 h 1546646"/>
              <a:gd name="connsiteX15" fmla="*/ 804985 w 2125862"/>
              <a:gd name="connsiteY15" fmla="*/ 191975 h 1546646"/>
              <a:gd name="connsiteX16" fmla="*/ 1143652 w 2125862"/>
              <a:gd name="connsiteY16" fmla="*/ 208908 h 1546646"/>
              <a:gd name="connsiteX17" fmla="*/ 796518 w 2125862"/>
              <a:gd name="connsiteY17" fmla="*/ 183508 h 1546646"/>
              <a:gd name="connsiteX18" fmla="*/ 542518 w 2125862"/>
              <a:gd name="connsiteY18" fmla="*/ 132708 h 1546646"/>
              <a:gd name="connsiteX19" fmla="*/ 652 w 2125862"/>
              <a:gd name="connsiteY19" fmla="*/ 285108 h 154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25862" h="1546646">
                <a:moveTo>
                  <a:pt x="652" y="285108"/>
                </a:moveTo>
                <a:cubicBezTo>
                  <a:pt x="20408" y="266763"/>
                  <a:pt x="580619" y="64974"/>
                  <a:pt x="661052" y="22641"/>
                </a:cubicBezTo>
                <a:cubicBezTo>
                  <a:pt x="741485" y="-19692"/>
                  <a:pt x="387296" y="5708"/>
                  <a:pt x="483252" y="31108"/>
                </a:cubicBezTo>
                <a:cubicBezTo>
                  <a:pt x="579208" y="56508"/>
                  <a:pt x="1136596" y="153874"/>
                  <a:pt x="1236785" y="175041"/>
                </a:cubicBezTo>
                <a:cubicBezTo>
                  <a:pt x="1336974" y="196208"/>
                  <a:pt x="1068863" y="138352"/>
                  <a:pt x="1084385" y="158108"/>
                </a:cubicBezTo>
                <a:cubicBezTo>
                  <a:pt x="1099907" y="177864"/>
                  <a:pt x="1248074" y="225842"/>
                  <a:pt x="1329918" y="293575"/>
                </a:cubicBezTo>
                <a:cubicBezTo>
                  <a:pt x="1411763" y="361308"/>
                  <a:pt x="1535941" y="519353"/>
                  <a:pt x="1575452" y="564508"/>
                </a:cubicBezTo>
                <a:cubicBezTo>
                  <a:pt x="1614963" y="609663"/>
                  <a:pt x="1500663" y="441741"/>
                  <a:pt x="1566985" y="564508"/>
                </a:cubicBezTo>
                <a:cubicBezTo>
                  <a:pt x="1633307" y="687275"/>
                  <a:pt x="1916941" y="1220675"/>
                  <a:pt x="1973385" y="1301108"/>
                </a:cubicBezTo>
                <a:cubicBezTo>
                  <a:pt x="2029830" y="1381541"/>
                  <a:pt x="1880252" y="1006186"/>
                  <a:pt x="1905652" y="1047108"/>
                </a:cubicBezTo>
                <a:cubicBezTo>
                  <a:pt x="1931052" y="1088030"/>
                  <a:pt x="2122963" y="1545230"/>
                  <a:pt x="2125785" y="1546641"/>
                </a:cubicBezTo>
                <a:cubicBezTo>
                  <a:pt x="2128607" y="1548052"/>
                  <a:pt x="2053818" y="1263008"/>
                  <a:pt x="1922585" y="1055575"/>
                </a:cubicBezTo>
                <a:cubicBezTo>
                  <a:pt x="1791352" y="848142"/>
                  <a:pt x="1438574" y="412108"/>
                  <a:pt x="1338385" y="302041"/>
                </a:cubicBezTo>
                <a:cubicBezTo>
                  <a:pt x="1238196" y="191974"/>
                  <a:pt x="1377896" y="409286"/>
                  <a:pt x="1321452" y="395175"/>
                </a:cubicBezTo>
                <a:cubicBezTo>
                  <a:pt x="1265008" y="381064"/>
                  <a:pt x="1085796" y="251242"/>
                  <a:pt x="999718" y="217375"/>
                </a:cubicBezTo>
                <a:cubicBezTo>
                  <a:pt x="913640" y="183508"/>
                  <a:pt x="780996" y="193386"/>
                  <a:pt x="804985" y="191975"/>
                </a:cubicBezTo>
                <a:lnTo>
                  <a:pt x="1143652" y="208908"/>
                </a:lnTo>
                <a:cubicBezTo>
                  <a:pt x="1142241" y="207497"/>
                  <a:pt x="896707" y="196208"/>
                  <a:pt x="796518" y="183508"/>
                </a:cubicBezTo>
                <a:cubicBezTo>
                  <a:pt x="696329" y="170808"/>
                  <a:pt x="669518" y="112953"/>
                  <a:pt x="542518" y="132708"/>
                </a:cubicBezTo>
                <a:cubicBezTo>
                  <a:pt x="415518" y="152463"/>
                  <a:pt x="-19104" y="303453"/>
                  <a:pt x="652" y="285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C4C58D6B-355E-43D3-AFC7-0E9661F16975}"/>
              </a:ext>
            </a:extLst>
          </p:cNvPr>
          <p:cNvSpPr/>
          <p:nvPr/>
        </p:nvSpPr>
        <p:spPr>
          <a:xfrm>
            <a:off x="3430482" y="802877"/>
            <a:ext cx="1524044" cy="639970"/>
          </a:xfrm>
          <a:custGeom>
            <a:avLst/>
            <a:gdLst>
              <a:gd name="connsiteX0" fmla="*/ 1522518 w 1524044"/>
              <a:gd name="connsiteY0" fmla="*/ 128456 h 639970"/>
              <a:gd name="connsiteX1" fmla="*/ 802851 w 1524044"/>
              <a:gd name="connsiteY1" fmla="*/ 35323 h 639970"/>
              <a:gd name="connsiteX2" fmla="*/ 1099185 w 1524044"/>
              <a:gd name="connsiteY2" fmla="*/ 1456 h 639970"/>
              <a:gd name="connsiteX3" fmla="*/ 692785 w 1524044"/>
              <a:gd name="connsiteY3" fmla="*/ 77656 h 639970"/>
              <a:gd name="connsiteX4" fmla="*/ 159385 w 1524044"/>
              <a:gd name="connsiteY4" fmla="*/ 187723 h 639970"/>
              <a:gd name="connsiteX5" fmla="*/ 337185 w 1524044"/>
              <a:gd name="connsiteY5" fmla="*/ 179256 h 639970"/>
              <a:gd name="connsiteX6" fmla="*/ 125518 w 1524044"/>
              <a:gd name="connsiteY6" fmla="*/ 373990 h 639970"/>
              <a:gd name="connsiteX7" fmla="*/ 6985 w 1524044"/>
              <a:gd name="connsiteY7" fmla="*/ 636456 h 639970"/>
              <a:gd name="connsiteX8" fmla="*/ 328718 w 1524044"/>
              <a:gd name="connsiteY8" fmla="*/ 170790 h 639970"/>
              <a:gd name="connsiteX9" fmla="*/ 574251 w 1524044"/>
              <a:gd name="connsiteY9" fmla="*/ 136923 h 639970"/>
              <a:gd name="connsiteX10" fmla="*/ 1522518 w 1524044"/>
              <a:gd name="connsiteY10" fmla="*/ 128456 h 63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44" h="639970">
                <a:moveTo>
                  <a:pt x="1522518" y="128456"/>
                </a:moveTo>
                <a:cubicBezTo>
                  <a:pt x="1560618" y="111523"/>
                  <a:pt x="873406" y="56490"/>
                  <a:pt x="802851" y="35323"/>
                </a:cubicBezTo>
                <a:cubicBezTo>
                  <a:pt x="732296" y="14156"/>
                  <a:pt x="1117529" y="-5600"/>
                  <a:pt x="1099185" y="1456"/>
                </a:cubicBezTo>
                <a:cubicBezTo>
                  <a:pt x="1080841" y="8511"/>
                  <a:pt x="692785" y="77656"/>
                  <a:pt x="692785" y="77656"/>
                </a:cubicBezTo>
                <a:lnTo>
                  <a:pt x="159385" y="187723"/>
                </a:lnTo>
                <a:cubicBezTo>
                  <a:pt x="100118" y="204656"/>
                  <a:pt x="342829" y="148212"/>
                  <a:pt x="337185" y="179256"/>
                </a:cubicBezTo>
                <a:cubicBezTo>
                  <a:pt x="331540" y="210301"/>
                  <a:pt x="180551" y="297790"/>
                  <a:pt x="125518" y="373990"/>
                </a:cubicBezTo>
                <a:cubicBezTo>
                  <a:pt x="70485" y="450190"/>
                  <a:pt x="-26882" y="670323"/>
                  <a:pt x="6985" y="636456"/>
                </a:cubicBezTo>
                <a:cubicBezTo>
                  <a:pt x="40852" y="602589"/>
                  <a:pt x="234174" y="254045"/>
                  <a:pt x="328718" y="170790"/>
                </a:cubicBezTo>
                <a:cubicBezTo>
                  <a:pt x="423262" y="87535"/>
                  <a:pt x="378107" y="142567"/>
                  <a:pt x="574251" y="136923"/>
                </a:cubicBezTo>
                <a:cubicBezTo>
                  <a:pt x="770395" y="131279"/>
                  <a:pt x="1484418" y="145389"/>
                  <a:pt x="1522518" y="128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5DD73BC4-3AC9-4C52-AD66-C58E43370069}"/>
              </a:ext>
            </a:extLst>
          </p:cNvPr>
          <p:cNvSpPr/>
          <p:nvPr/>
        </p:nvSpPr>
        <p:spPr>
          <a:xfrm>
            <a:off x="2987968" y="1027870"/>
            <a:ext cx="1957629" cy="920549"/>
          </a:xfrm>
          <a:custGeom>
            <a:avLst/>
            <a:gdLst>
              <a:gd name="connsiteX0" fmla="*/ 1956565 w 1957629"/>
              <a:gd name="connsiteY0" fmla="*/ 47397 h 920549"/>
              <a:gd name="connsiteX1" fmla="*/ 1076032 w 1957629"/>
              <a:gd name="connsiteY1" fmla="*/ 64330 h 920549"/>
              <a:gd name="connsiteX2" fmla="*/ 678099 w 1957629"/>
              <a:gd name="connsiteY2" fmla="*/ 309863 h 920549"/>
              <a:gd name="connsiteX3" fmla="*/ 1135299 w 1957629"/>
              <a:gd name="connsiteY3" fmla="*/ 21997 h 920549"/>
              <a:gd name="connsiteX4" fmla="*/ 559565 w 1957629"/>
              <a:gd name="connsiteY4" fmla="*/ 318330 h 920549"/>
              <a:gd name="connsiteX5" fmla="*/ 60032 w 1957629"/>
              <a:gd name="connsiteY5" fmla="*/ 775530 h 920549"/>
              <a:gd name="connsiteX6" fmla="*/ 263232 w 1957629"/>
              <a:gd name="connsiteY6" fmla="*/ 538463 h 920549"/>
              <a:gd name="connsiteX7" fmla="*/ 765 w 1957629"/>
              <a:gd name="connsiteY7" fmla="*/ 919463 h 920549"/>
              <a:gd name="connsiteX8" fmla="*/ 364832 w 1957629"/>
              <a:gd name="connsiteY8" fmla="*/ 394530 h 920549"/>
              <a:gd name="connsiteX9" fmla="*/ 932099 w 1957629"/>
              <a:gd name="connsiteY9" fmla="*/ 5063 h 920549"/>
              <a:gd name="connsiteX10" fmla="*/ 737365 w 1957629"/>
              <a:gd name="connsiteY10" fmla="*/ 165930 h 920549"/>
              <a:gd name="connsiteX11" fmla="*/ 1245365 w 1957629"/>
              <a:gd name="connsiteY11" fmla="*/ 64330 h 920549"/>
              <a:gd name="connsiteX12" fmla="*/ 1956565 w 1957629"/>
              <a:gd name="connsiteY12" fmla="*/ 47397 h 92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7629" h="920549">
                <a:moveTo>
                  <a:pt x="1956565" y="47397"/>
                </a:moveTo>
                <a:cubicBezTo>
                  <a:pt x="1928343" y="47397"/>
                  <a:pt x="1289110" y="20586"/>
                  <a:pt x="1076032" y="64330"/>
                </a:cubicBezTo>
                <a:cubicBezTo>
                  <a:pt x="862954" y="108074"/>
                  <a:pt x="668221" y="316919"/>
                  <a:pt x="678099" y="309863"/>
                </a:cubicBezTo>
                <a:cubicBezTo>
                  <a:pt x="687977" y="302808"/>
                  <a:pt x="1155055" y="20586"/>
                  <a:pt x="1135299" y="21997"/>
                </a:cubicBezTo>
                <a:cubicBezTo>
                  <a:pt x="1115543" y="23408"/>
                  <a:pt x="738776" y="192741"/>
                  <a:pt x="559565" y="318330"/>
                </a:cubicBezTo>
                <a:cubicBezTo>
                  <a:pt x="380354" y="443919"/>
                  <a:pt x="109421" y="738841"/>
                  <a:pt x="60032" y="775530"/>
                </a:cubicBezTo>
                <a:cubicBezTo>
                  <a:pt x="10643" y="812219"/>
                  <a:pt x="273110" y="514474"/>
                  <a:pt x="263232" y="538463"/>
                </a:cubicBezTo>
                <a:cubicBezTo>
                  <a:pt x="253354" y="562452"/>
                  <a:pt x="-16168" y="943452"/>
                  <a:pt x="765" y="919463"/>
                </a:cubicBezTo>
                <a:cubicBezTo>
                  <a:pt x="17698" y="895474"/>
                  <a:pt x="209610" y="546930"/>
                  <a:pt x="364832" y="394530"/>
                </a:cubicBezTo>
                <a:cubicBezTo>
                  <a:pt x="520054" y="242130"/>
                  <a:pt x="870010" y="43163"/>
                  <a:pt x="932099" y="5063"/>
                </a:cubicBezTo>
                <a:cubicBezTo>
                  <a:pt x="994188" y="-33037"/>
                  <a:pt x="685154" y="156052"/>
                  <a:pt x="737365" y="165930"/>
                </a:cubicBezTo>
                <a:cubicBezTo>
                  <a:pt x="789576" y="175808"/>
                  <a:pt x="1046398" y="84085"/>
                  <a:pt x="1245365" y="64330"/>
                </a:cubicBezTo>
                <a:cubicBezTo>
                  <a:pt x="1444332" y="44575"/>
                  <a:pt x="1984787" y="47397"/>
                  <a:pt x="1956565" y="47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C69C418F-A578-4346-BA95-005932AE1565}"/>
              </a:ext>
            </a:extLst>
          </p:cNvPr>
          <p:cNvSpPr/>
          <p:nvPr/>
        </p:nvSpPr>
        <p:spPr>
          <a:xfrm>
            <a:off x="4199466" y="1006373"/>
            <a:ext cx="1922111" cy="941571"/>
          </a:xfrm>
          <a:custGeom>
            <a:avLst/>
            <a:gdLst>
              <a:gd name="connsiteX0" fmla="*/ 93134 w 1922111"/>
              <a:gd name="connsiteY0" fmla="*/ 18094 h 941571"/>
              <a:gd name="connsiteX1" fmla="*/ 1202267 w 1922111"/>
              <a:gd name="connsiteY1" fmla="*/ 212827 h 941571"/>
              <a:gd name="connsiteX2" fmla="*/ 1176867 w 1922111"/>
              <a:gd name="connsiteY2" fmla="*/ 187427 h 941571"/>
              <a:gd name="connsiteX3" fmla="*/ 1363134 w 1922111"/>
              <a:gd name="connsiteY3" fmla="*/ 280560 h 941571"/>
              <a:gd name="connsiteX4" fmla="*/ 1744134 w 1922111"/>
              <a:gd name="connsiteY4" fmla="*/ 644627 h 941571"/>
              <a:gd name="connsiteX5" fmla="*/ 1693334 w 1922111"/>
              <a:gd name="connsiteY5" fmla="*/ 568427 h 941571"/>
              <a:gd name="connsiteX6" fmla="*/ 1921934 w 1922111"/>
              <a:gd name="connsiteY6" fmla="*/ 940960 h 941571"/>
              <a:gd name="connsiteX7" fmla="*/ 1651001 w 1922111"/>
              <a:gd name="connsiteY7" fmla="*/ 466827 h 941571"/>
              <a:gd name="connsiteX8" fmla="*/ 1126067 w 1922111"/>
              <a:gd name="connsiteY8" fmla="*/ 136627 h 941571"/>
              <a:gd name="connsiteX9" fmla="*/ 905934 w 1922111"/>
              <a:gd name="connsiteY9" fmla="*/ 102760 h 941571"/>
              <a:gd name="connsiteX10" fmla="*/ 152401 w 1922111"/>
              <a:gd name="connsiteY10" fmla="*/ 18094 h 941571"/>
              <a:gd name="connsiteX11" fmla="*/ 93134 w 1922111"/>
              <a:gd name="connsiteY11" fmla="*/ 18094 h 94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111" h="941571">
                <a:moveTo>
                  <a:pt x="93134" y="18094"/>
                </a:moveTo>
                <a:lnTo>
                  <a:pt x="1202267" y="212827"/>
                </a:lnTo>
                <a:cubicBezTo>
                  <a:pt x="1382889" y="241049"/>
                  <a:pt x="1150056" y="176138"/>
                  <a:pt x="1176867" y="187427"/>
                </a:cubicBezTo>
                <a:cubicBezTo>
                  <a:pt x="1203678" y="198716"/>
                  <a:pt x="1268590" y="204360"/>
                  <a:pt x="1363134" y="280560"/>
                </a:cubicBezTo>
                <a:cubicBezTo>
                  <a:pt x="1457679" y="356760"/>
                  <a:pt x="1689101" y="596649"/>
                  <a:pt x="1744134" y="644627"/>
                </a:cubicBezTo>
                <a:cubicBezTo>
                  <a:pt x="1799167" y="692605"/>
                  <a:pt x="1663701" y="519038"/>
                  <a:pt x="1693334" y="568427"/>
                </a:cubicBezTo>
                <a:cubicBezTo>
                  <a:pt x="1722967" y="617816"/>
                  <a:pt x="1928989" y="957893"/>
                  <a:pt x="1921934" y="940960"/>
                </a:cubicBezTo>
                <a:cubicBezTo>
                  <a:pt x="1914879" y="924027"/>
                  <a:pt x="1783646" y="600883"/>
                  <a:pt x="1651001" y="466827"/>
                </a:cubicBezTo>
                <a:cubicBezTo>
                  <a:pt x="1518357" y="332772"/>
                  <a:pt x="1250245" y="197305"/>
                  <a:pt x="1126067" y="136627"/>
                </a:cubicBezTo>
                <a:cubicBezTo>
                  <a:pt x="1001889" y="75949"/>
                  <a:pt x="1068212" y="122515"/>
                  <a:pt x="905934" y="102760"/>
                </a:cubicBezTo>
                <a:lnTo>
                  <a:pt x="152401" y="18094"/>
                </a:lnTo>
                <a:cubicBezTo>
                  <a:pt x="19757" y="3983"/>
                  <a:pt x="-81844" y="-14361"/>
                  <a:pt x="93134" y="18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7CAE8DDA-0967-409E-ACA8-4452C519926E}"/>
              </a:ext>
            </a:extLst>
          </p:cNvPr>
          <p:cNvSpPr/>
          <p:nvPr/>
        </p:nvSpPr>
        <p:spPr>
          <a:xfrm>
            <a:off x="4367986" y="1201954"/>
            <a:ext cx="1747072" cy="976055"/>
          </a:xfrm>
          <a:custGeom>
            <a:avLst/>
            <a:gdLst>
              <a:gd name="connsiteX0" fmla="*/ 814 w 1747072"/>
              <a:gd name="connsiteY0" fmla="*/ 17246 h 976055"/>
              <a:gd name="connsiteX1" fmla="*/ 771281 w 1747072"/>
              <a:gd name="connsiteY1" fmla="*/ 110379 h 976055"/>
              <a:gd name="connsiteX2" fmla="*/ 508814 w 1747072"/>
              <a:gd name="connsiteY2" fmla="*/ 313 h 976055"/>
              <a:gd name="connsiteX3" fmla="*/ 1050681 w 1747072"/>
              <a:gd name="connsiteY3" fmla="*/ 152713 h 976055"/>
              <a:gd name="connsiteX4" fmla="*/ 1059147 w 1747072"/>
              <a:gd name="connsiteY4" fmla="*/ 152713 h 976055"/>
              <a:gd name="connsiteX5" fmla="*/ 1220014 w 1747072"/>
              <a:gd name="connsiteY5" fmla="*/ 220446 h 976055"/>
              <a:gd name="connsiteX6" fmla="*/ 1499414 w 1747072"/>
              <a:gd name="connsiteY6" fmla="*/ 533713 h 976055"/>
              <a:gd name="connsiteX7" fmla="*/ 1744947 w 1747072"/>
              <a:gd name="connsiteY7" fmla="*/ 973979 h 976055"/>
              <a:gd name="connsiteX8" fmla="*/ 1584081 w 1747072"/>
              <a:gd name="connsiteY8" fmla="*/ 677646 h 976055"/>
              <a:gd name="connsiteX9" fmla="*/ 1033747 w 1747072"/>
              <a:gd name="connsiteY9" fmla="*/ 186579 h 976055"/>
              <a:gd name="connsiteX10" fmla="*/ 822081 w 1747072"/>
              <a:gd name="connsiteY10" fmla="*/ 135779 h 976055"/>
              <a:gd name="connsiteX11" fmla="*/ 940614 w 1747072"/>
              <a:gd name="connsiteY11" fmla="*/ 228913 h 976055"/>
              <a:gd name="connsiteX12" fmla="*/ 814 w 1747072"/>
              <a:gd name="connsiteY12" fmla="*/ 17246 h 97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7072" h="976055">
                <a:moveTo>
                  <a:pt x="814" y="17246"/>
                </a:moveTo>
                <a:cubicBezTo>
                  <a:pt x="-27408" y="-2510"/>
                  <a:pt x="686614" y="113201"/>
                  <a:pt x="771281" y="110379"/>
                </a:cubicBezTo>
                <a:cubicBezTo>
                  <a:pt x="855948" y="107557"/>
                  <a:pt x="462247" y="-6743"/>
                  <a:pt x="508814" y="313"/>
                </a:cubicBezTo>
                <a:cubicBezTo>
                  <a:pt x="555381" y="7369"/>
                  <a:pt x="958959" y="127313"/>
                  <a:pt x="1050681" y="152713"/>
                </a:cubicBezTo>
                <a:cubicBezTo>
                  <a:pt x="1142403" y="178113"/>
                  <a:pt x="1030925" y="141424"/>
                  <a:pt x="1059147" y="152713"/>
                </a:cubicBezTo>
                <a:cubicBezTo>
                  <a:pt x="1087369" y="164002"/>
                  <a:pt x="1146636" y="156946"/>
                  <a:pt x="1220014" y="220446"/>
                </a:cubicBezTo>
                <a:cubicBezTo>
                  <a:pt x="1293392" y="283946"/>
                  <a:pt x="1411925" y="408124"/>
                  <a:pt x="1499414" y="533713"/>
                </a:cubicBezTo>
                <a:cubicBezTo>
                  <a:pt x="1586903" y="659302"/>
                  <a:pt x="1730836" y="949990"/>
                  <a:pt x="1744947" y="973979"/>
                </a:cubicBezTo>
                <a:cubicBezTo>
                  <a:pt x="1759058" y="997968"/>
                  <a:pt x="1702614" y="808879"/>
                  <a:pt x="1584081" y="677646"/>
                </a:cubicBezTo>
                <a:cubicBezTo>
                  <a:pt x="1465548" y="546413"/>
                  <a:pt x="1160747" y="276890"/>
                  <a:pt x="1033747" y="186579"/>
                </a:cubicBezTo>
                <a:cubicBezTo>
                  <a:pt x="906747" y="96268"/>
                  <a:pt x="837603" y="128723"/>
                  <a:pt x="822081" y="135779"/>
                </a:cubicBezTo>
                <a:cubicBezTo>
                  <a:pt x="806559" y="142835"/>
                  <a:pt x="1071847" y="247257"/>
                  <a:pt x="940614" y="228913"/>
                </a:cubicBezTo>
                <a:cubicBezTo>
                  <a:pt x="809381" y="210569"/>
                  <a:pt x="29036" y="37002"/>
                  <a:pt x="814" y="17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184B4A67-1209-4792-B392-D18E896A52B8}"/>
              </a:ext>
            </a:extLst>
          </p:cNvPr>
          <p:cNvSpPr/>
          <p:nvPr/>
        </p:nvSpPr>
        <p:spPr>
          <a:xfrm>
            <a:off x="3257485" y="1117600"/>
            <a:ext cx="1373782" cy="979875"/>
          </a:xfrm>
          <a:custGeom>
            <a:avLst/>
            <a:gdLst>
              <a:gd name="connsiteX0" fmla="*/ 1373782 w 1373782"/>
              <a:gd name="connsiteY0" fmla="*/ 0 h 979875"/>
              <a:gd name="connsiteX1" fmla="*/ 391648 w 1373782"/>
              <a:gd name="connsiteY1" fmla="*/ 423333 h 979875"/>
              <a:gd name="connsiteX2" fmla="*/ 1035115 w 1373782"/>
              <a:gd name="connsiteY2" fmla="*/ 76200 h 979875"/>
              <a:gd name="connsiteX3" fmla="*/ 586382 w 1373782"/>
              <a:gd name="connsiteY3" fmla="*/ 287867 h 979875"/>
              <a:gd name="connsiteX4" fmla="*/ 256182 w 1373782"/>
              <a:gd name="connsiteY4" fmla="*/ 406400 h 979875"/>
              <a:gd name="connsiteX5" fmla="*/ 2182 w 1373782"/>
              <a:gd name="connsiteY5" fmla="*/ 973667 h 979875"/>
              <a:gd name="connsiteX6" fmla="*/ 146115 w 1373782"/>
              <a:gd name="connsiteY6" fmla="*/ 685800 h 979875"/>
              <a:gd name="connsiteX7" fmla="*/ 366248 w 1373782"/>
              <a:gd name="connsiteY7" fmla="*/ 330200 h 979875"/>
              <a:gd name="connsiteX8" fmla="*/ 1026648 w 1373782"/>
              <a:gd name="connsiteY8" fmla="*/ 25400 h 979875"/>
              <a:gd name="connsiteX9" fmla="*/ 941982 w 1373782"/>
              <a:gd name="connsiteY9" fmla="*/ 101600 h 979875"/>
              <a:gd name="connsiteX10" fmla="*/ 1145182 w 1373782"/>
              <a:gd name="connsiteY10" fmla="*/ 59267 h 979875"/>
              <a:gd name="connsiteX11" fmla="*/ 1373782 w 1373782"/>
              <a:gd name="connsiteY11" fmla="*/ 0 h 97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3782" h="979875">
                <a:moveTo>
                  <a:pt x="1373782" y="0"/>
                </a:moveTo>
                <a:cubicBezTo>
                  <a:pt x="910937" y="205316"/>
                  <a:pt x="448093" y="410633"/>
                  <a:pt x="391648" y="423333"/>
                </a:cubicBezTo>
                <a:cubicBezTo>
                  <a:pt x="335203" y="436033"/>
                  <a:pt x="1002659" y="98778"/>
                  <a:pt x="1035115" y="76200"/>
                </a:cubicBezTo>
                <a:cubicBezTo>
                  <a:pt x="1067571" y="53622"/>
                  <a:pt x="716204" y="232834"/>
                  <a:pt x="586382" y="287867"/>
                </a:cubicBezTo>
                <a:cubicBezTo>
                  <a:pt x="456560" y="342900"/>
                  <a:pt x="353549" y="292100"/>
                  <a:pt x="256182" y="406400"/>
                </a:cubicBezTo>
                <a:cubicBezTo>
                  <a:pt x="158815" y="520700"/>
                  <a:pt x="20526" y="927100"/>
                  <a:pt x="2182" y="973667"/>
                </a:cubicBezTo>
                <a:cubicBezTo>
                  <a:pt x="-16163" y="1020234"/>
                  <a:pt x="85437" y="793045"/>
                  <a:pt x="146115" y="685800"/>
                </a:cubicBezTo>
                <a:cubicBezTo>
                  <a:pt x="206793" y="578555"/>
                  <a:pt x="219492" y="440267"/>
                  <a:pt x="366248" y="330200"/>
                </a:cubicBezTo>
                <a:cubicBezTo>
                  <a:pt x="513004" y="220133"/>
                  <a:pt x="930692" y="63500"/>
                  <a:pt x="1026648" y="25400"/>
                </a:cubicBezTo>
                <a:cubicBezTo>
                  <a:pt x="1122604" y="-12700"/>
                  <a:pt x="922226" y="95956"/>
                  <a:pt x="941982" y="101600"/>
                </a:cubicBezTo>
                <a:cubicBezTo>
                  <a:pt x="961738" y="107245"/>
                  <a:pt x="1077449" y="73378"/>
                  <a:pt x="1145182" y="59267"/>
                </a:cubicBezTo>
                <a:lnTo>
                  <a:pt x="137378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CB3EE8E8-C7C8-4730-81CD-66A1613B046B}"/>
              </a:ext>
            </a:extLst>
          </p:cNvPr>
          <p:cNvSpPr/>
          <p:nvPr/>
        </p:nvSpPr>
        <p:spPr>
          <a:xfrm>
            <a:off x="2590763" y="1555419"/>
            <a:ext cx="1592066" cy="1218469"/>
          </a:xfrm>
          <a:custGeom>
            <a:avLst/>
            <a:gdLst>
              <a:gd name="connsiteX0" fmla="*/ 1591770 w 1592066"/>
              <a:gd name="connsiteY0" fmla="*/ 341114 h 1218469"/>
              <a:gd name="connsiteX1" fmla="*/ 1363170 w 1592066"/>
              <a:gd name="connsiteY1" fmla="*/ 53248 h 1218469"/>
              <a:gd name="connsiteX2" fmla="*/ 1219237 w 1592066"/>
              <a:gd name="connsiteY2" fmla="*/ 70181 h 1218469"/>
              <a:gd name="connsiteX3" fmla="*/ 541904 w 1592066"/>
              <a:gd name="connsiteY3" fmla="*/ 391914 h 1218469"/>
              <a:gd name="connsiteX4" fmla="*/ 905970 w 1592066"/>
              <a:gd name="connsiteY4" fmla="*/ 180248 h 1218469"/>
              <a:gd name="connsiteX5" fmla="*/ 304837 w 1592066"/>
              <a:gd name="connsiteY5" fmla="*/ 400381 h 1218469"/>
              <a:gd name="connsiteX6" fmla="*/ 203237 w 1592066"/>
              <a:gd name="connsiteY6" fmla="*/ 637448 h 1218469"/>
              <a:gd name="connsiteX7" fmla="*/ 37 w 1592066"/>
              <a:gd name="connsiteY7" fmla="*/ 1213181 h 1218469"/>
              <a:gd name="connsiteX8" fmla="*/ 220170 w 1592066"/>
              <a:gd name="connsiteY8" fmla="*/ 264914 h 1218469"/>
              <a:gd name="connsiteX9" fmla="*/ 228637 w 1592066"/>
              <a:gd name="connsiteY9" fmla="*/ 595114 h 1218469"/>
              <a:gd name="connsiteX10" fmla="*/ 423370 w 1592066"/>
              <a:gd name="connsiteY10" fmla="*/ 324181 h 1218469"/>
              <a:gd name="connsiteX11" fmla="*/ 1202304 w 1592066"/>
              <a:gd name="connsiteY11" fmla="*/ 44781 h 1218469"/>
              <a:gd name="connsiteX12" fmla="*/ 1312370 w 1592066"/>
              <a:gd name="connsiteY12" fmla="*/ 27848 h 1218469"/>
              <a:gd name="connsiteX13" fmla="*/ 1591770 w 1592066"/>
              <a:gd name="connsiteY13" fmla="*/ 341114 h 121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2066" h="1218469">
                <a:moveTo>
                  <a:pt x="1591770" y="341114"/>
                </a:moveTo>
                <a:cubicBezTo>
                  <a:pt x="1600237" y="345347"/>
                  <a:pt x="1425259" y="98403"/>
                  <a:pt x="1363170" y="53248"/>
                </a:cubicBezTo>
                <a:cubicBezTo>
                  <a:pt x="1301081" y="8093"/>
                  <a:pt x="1356115" y="13737"/>
                  <a:pt x="1219237" y="70181"/>
                </a:cubicBezTo>
                <a:cubicBezTo>
                  <a:pt x="1082359" y="126625"/>
                  <a:pt x="594115" y="373570"/>
                  <a:pt x="541904" y="391914"/>
                </a:cubicBezTo>
                <a:cubicBezTo>
                  <a:pt x="489693" y="410259"/>
                  <a:pt x="945481" y="178837"/>
                  <a:pt x="905970" y="180248"/>
                </a:cubicBezTo>
                <a:cubicBezTo>
                  <a:pt x="866459" y="181659"/>
                  <a:pt x="421959" y="324181"/>
                  <a:pt x="304837" y="400381"/>
                </a:cubicBezTo>
                <a:cubicBezTo>
                  <a:pt x="187715" y="476581"/>
                  <a:pt x="254037" y="501981"/>
                  <a:pt x="203237" y="637448"/>
                </a:cubicBezTo>
                <a:cubicBezTo>
                  <a:pt x="152437" y="772915"/>
                  <a:pt x="-2785" y="1275270"/>
                  <a:pt x="37" y="1213181"/>
                </a:cubicBezTo>
                <a:cubicBezTo>
                  <a:pt x="2859" y="1151092"/>
                  <a:pt x="182070" y="367925"/>
                  <a:pt x="220170" y="264914"/>
                </a:cubicBezTo>
                <a:cubicBezTo>
                  <a:pt x="258270" y="161903"/>
                  <a:pt x="194770" y="585236"/>
                  <a:pt x="228637" y="595114"/>
                </a:cubicBezTo>
                <a:cubicBezTo>
                  <a:pt x="262504" y="604992"/>
                  <a:pt x="261092" y="415903"/>
                  <a:pt x="423370" y="324181"/>
                </a:cubicBezTo>
                <a:cubicBezTo>
                  <a:pt x="585648" y="232459"/>
                  <a:pt x="1054137" y="94170"/>
                  <a:pt x="1202304" y="44781"/>
                </a:cubicBezTo>
                <a:cubicBezTo>
                  <a:pt x="1350471" y="-4608"/>
                  <a:pt x="1243226" y="-17307"/>
                  <a:pt x="1312370" y="27848"/>
                </a:cubicBezTo>
                <a:cubicBezTo>
                  <a:pt x="1381514" y="73003"/>
                  <a:pt x="1583303" y="336881"/>
                  <a:pt x="1591770" y="341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3982AAC6-A2E3-46AD-93AD-455D8EEA736B}"/>
              </a:ext>
            </a:extLst>
          </p:cNvPr>
          <p:cNvSpPr/>
          <p:nvPr/>
        </p:nvSpPr>
        <p:spPr>
          <a:xfrm>
            <a:off x="4105597" y="1379520"/>
            <a:ext cx="2032748" cy="1406765"/>
          </a:xfrm>
          <a:custGeom>
            <a:avLst/>
            <a:gdLst>
              <a:gd name="connsiteX0" fmla="*/ 51536 w 2032748"/>
              <a:gd name="connsiteY0" fmla="*/ 102147 h 1406765"/>
              <a:gd name="connsiteX1" fmla="*/ 161603 w 2032748"/>
              <a:gd name="connsiteY1" fmla="*/ 102147 h 1406765"/>
              <a:gd name="connsiteX2" fmla="*/ 703470 w 2032748"/>
              <a:gd name="connsiteY2" fmla="*/ 34413 h 1406765"/>
              <a:gd name="connsiteX3" fmla="*/ 500270 w 2032748"/>
              <a:gd name="connsiteY3" fmla="*/ 547 h 1406765"/>
              <a:gd name="connsiteX4" fmla="*/ 965936 w 2032748"/>
              <a:gd name="connsiteY4" fmla="*/ 59813 h 1406765"/>
              <a:gd name="connsiteX5" fmla="*/ 1490870 w 2032748"/>
              <a:gd name="connsiteY5" fmla="*/ 373080 h 1406765"/>
              <a:gd name="connsiteX6" fmla="*/ 1355403 w 2032748"/>
              <a:gd name="connsiteY6" fmla="*/ 279947 h 1406765"/>
              <a:gd name="connsiteX7" fmla="*/ 1880336 w 2032748"/>
              <a:gd name="connsiteY7" fmla="*/ 974213 h 1406765"/>
              <a:gd name="connsiteX8" fmla="*/ 2032736 w 2032748"/>
              <a:gd name="connsiteY8" fmla="*/ 1406013 h 1406765"/>
              <a:gd name="connsiteX9" fmla="*/ 1888803 w 2032748"/>
              <a:gd name="connsiteY9" fmla="*/ 1075813 h 1406765"/>
              <a:gd name="connsiteX10" fmla="*/ 1880336 w 2032748"/>
              <a:gd name="connsiteY10" fmla="*/ 965747 h 1406765"/>
              <a:gd name="connsiteX11" fmla="*/ 1948070 w 2032748"/>
              <a:gd name="connsiteY11" fmla="*/ 1025013 h 1406765"/>
              <a:gd name="connsiteX12" fmla="*/ 1482403 w 2032748"/>
              <a:gd name="connsiteY12" fmla="*/ 398480 h 1406765"/>
              <a:gd name="connsiteX13" fmla="*/ 1186070 w 2032748"/>
              <a:gd name="connsiteY13" fmla="*/ 169880 h 1406765"/>
              <a:gd name="connsiteX14" fmla="*/ 906670 w 2032748"/>
              <a:gd name="connsiteY14" fmla="*/ 119080 h 1406765"/>
              <a:gd name="connsiteX15" fmla="*/ 51536 w 2032748"/>
              <a:gd name="connsiteY15" fmla="*/ 102147 h 140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2748" h="1406765">
                <a:moveTo>
                  <a:pt x="51536" y="102147"/>
                </a:moveTo>
                <a:cubicBezTo>
                  <a:pt x="-72642" y="99325"/>
                  <a:pt x="52947" y="113436"/>
                  <a:pt x="161603" y="102147"/>
                </a:cubicBezTo>
                <a:cubicBezTo>
                  <a:pt x="270259" y="90858"/>
                  <a:pt x="647025" y="51346"/>
                  <a:pt x="703470" y="34413"/>
                </a:cubicBezTo>
                <a:cubicBezTo>
                  <a:pt x="759915" y="17480"/>
                  <a:pt x="456526" y="-3686"/>
                  <a:pt x="500270" y="547"/>
                </a:cubicBezTo>
                <a:cubicBezTo>
                  <a:pt x="544014" y="4780"/>
                  <a:pt x="800836" y="-2276"/>
                  <a:pt x="965936" y="59813"/>
                </a:cubicBezTo>
                <a:cubicBezTo>
                  <a:pt x="1131036" y="121902"/>
                  <a:pt x="1425959" y="336391"/>
                  <a:pt x="1490870" y="373080"/>
                </a:cubicBezTo>
                <a:cubicBezTo>
                  <a:pt x="1555781" y="409769"/>
                  <a:pt x="1290492" y="179758"/>
                  <a:pt x="1355403" y="279947"/>
                </a:cubicBezTo>
                <a:cubicBezTo>
                  <a:pt x="1420314" y="380136"/>
                  <a:pt x="1767447" y="786535"/>
                  <a:pt x="1880336" y="974213"/>
                </a:cubicBezTo>
                <a:cubicBezTo>
                  <a:pt x="1993225" y="1161891"/>
                  <a:pt x="2031325" y="1389080"/>
                  <a:pt x="2032736" y="1406013"/>
                </a:cubicBezTo>
                <a:cubicBezTo>
                  <a:pt x="2034147" y="1422946"/>
                  <a:pt x="1914203" y="1149191"/>
                  <a:pt x="1888803" y="1075813"/>
                </a:cubicBezTo>
                <a:cubicBezTo>
                  <a:pt x="1863403" y="1002435"/>
                  <a:pt x="1870458" y="974213"/>
                  <a:pt x="1880336" y="965747"/>
                </a:cubicBezTo>
                <a:cubicBezTo>
                  <a:pt x="1890214" y="957281"/>
                  <a:pt x="2014392" y="1119557"/>
                  <a:pt x="1948070" y="1025013"/>
                </a:cubicBezTo>
                <a:cubicBezTo>
                  <a:pt x="1881748" y="930469"/>
                  <a:pt x="1609403" y="541002"/>
                  <a:pt x="1482403" y="398480"/>
                </a:cubicBezTo>
                <a:cubicBezTo>
                  <a:pt x="1355403" y="255958"/>
                  <a:pt x="1282025" y="216447"/>
                  <a:pt x="1186070" y="169880"/>
                </a:cubicBezTo>
                <a:cubicBezTo>
                  <a:pt x="1090115" y="123313"/>
                  <a:pt x="1094348" y="131780"/>
                  <a:pt x="906670" y="119080"/>
                </a:cubicBezTo>
                <a:cubicBezTo>
                  <a:pt x="718992" y="106380"/>
                  <a:pt x="175714" y="104969"/>
                  <a:pt x="51536" y="102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54DC1B83-A2B4-4461-BB7E-970F5553E618}"/>
              </a:ext>
            </a:extLst>
          </p:cNvPr>
          <p:cNvSpPr/>
          <p:nvPr/>
        </p:nvSpPr>
        <p:spPr>
          <a:xfrm>
            <a:off x="3961821" y="1312254"/>
            <a:ext cx="689534" cy="186892"/>
          </a:xfrm>
          <a:custGeom>
            <a:avLst/>
            <a:gdLst>
              <a:gd name="connsiteX0" fmla="*/ 579 w 689534"/>
              <a:gd name="connsiteY0" fmla="*/ 127079 h 186892"/>
              <a:gd name="connsiteX1" fmla="*/ 119112 w 689534"/>
              <a:gd name="connsiteY1" fmla="*/ 118613 h 186892"/>
              <a:gd name="connsiteX2" fmla="*/ 686379 w 689534"/>
              <a:gd name="connsiteY2" fmla="*/ 79 h 186892"/>
              <a:gd name="connsiteX3" fmla="*/ 339246 w 689534"/>
              <a:gd name="connsiteY3" fmla="*/ 101679 h 186892"/>
              <a:gd name="connsiteX4" fmla="*/ 144512 w 689534"/>
              <a:gd name="connsiteY4" fmla="*/ 186346 h 186892"/>
              <a:gd name="connsiteX5" fmla="*/ 76779 w 689534"/>
              <a:gd name="connsiteY5" fmla="*/ 135546 h 186892"/>
              <a:gd name="connsiteX6" fmla="*/ 579 w 689534"/>
              <a:gd name="connsiteY6" fmla="*/ 127079 h 18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534" h="186892">
                <a:moveTo>
                  <a:pt x="579" y="127079"/>
                </a:moveTo>
                <a:cubicBezTo>
                  <a:pt x="7635" y="124257"/>
                  <a:pt x="4812" y="139780"/>
                  <a:pt x="119112" y="118613"/>
                </a:cubicBezTo>
                <a:cubicBezTo>
                  <a:pt x="233412" y="97446"/>
                  <a:pt x="649690" y="2901"/>
                  <a:pt x="686379" y="79"/>
                </a:cubicBezTo>
                <a:cubicBezTo>
                  <a:pt x="723068" y="-2743"/>
                  <a:pt x="429557" y="70634"/>
                  <a:pt x="339246" y="101679"/>
                </a:cubicBezTo>
                <a:cubicBezTo>
                  <a:pt x="248935" y="132724"/>
                  <a:pt x="188256" y="180702"/>
                  <a:pt x="144512" y="186346"/>
                </a:cubicBezTo>
                <a:cubicBezTo>
                  <a:pt x="100768" y="191990"/>
                  <a:pt x="100768" y="152479"/>
                  <a:pt x="76779" y="135546"/>
                </a:cubicBezTo>
                <a:cubicBezTo>
                  <a:pt x="52790" y="118613"/>
                  <a:pt x="-6477" y="129901"/>
                  <a:pt x="579" y="127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0000325E-552C-4CFB-93F9-3AC7E0C97EF5}"/>
              </a:ext>
            </a:extLst>
          </p:cNvPr>
          <p:cNvSpPr/>
          <p:nvPr/>
        </p:nvSpPr>
        <p:spPr>
          <a:xfrm>
            <a:off x="4139171" y="1608018"/>
            <a:ext cx="1830557" cy="1118558"/>
          </a:xfrm>
          <a:custGeom>
            <a:avLst/>
            <a:gdLst>
              <a:gd name="connsiteX0" fmla="*/ 1029 w 1830557"/>
              <a:gd name="connsiteY0" fmla="*/ 144582 h 1118558"/>
              <a:gd name="connsiteX1" fmla="*/ 847696 w 1830557"/>
              <a:gd name="connsiteY1" fmla="*/ 26049 h 1118558"/>
              <a:gd name="connsiteX2" fmla="*/ 636029 w 1830557"/>
              <a:gd name="connsiteY2" fmla="*/ 26049 h 1118558"/>
              <a:gd name="connsiteX3" fmla="*/ 1042429 w 1830557"/>
              <a:gd name="connsiteY3" fmla="*/ 76849 h 1118558"/>
              <a:gd name="connsiteX4" fmla="*/ 1465762 w 1830557"/>
              <a:gd name="connsiteY4" fmla="*/ 347782 h 1118558"/>
              <a:gd name="connsiteX5" fmla="*/ 1398029 w 1830557"/>
              <a:gd name="connsiteY5" fmla="*/ 296982 h 1118558"/>
              <a:gd name="connsiteX6" fmla="*/ 1736696 w 1830557"/>
              <a:gd name="connsiteY6" fmla="*/ 762649 h 1118558"/>
              <a:gd name="connsiteX7" fmla="*/ 1829829 w 1830557"/>
              <a:gd name="connsiteY7" fmla="*/ 1118249 h 1118558"/>
              <a:gd name="connsiteX8" fmla="*/ 1702829 w 1830557"/>
              <a:gd name="connsiteY8" fmla="*/ 703382 h 1118558"/>
              <a:gd name="connsiteX9" fmla="*/ 1177896 w 1830557"/>
              <a:gd name="connsiteY9" fmla="*/ 68382 h 1118558"/>
              <a:gd name="connsiteX10" fmla="*/ 873096 w 1830557"/>
              <a:gd name="connsiteY10" fmla="*/ 85315 h 1118558"/>
              <a:gd name="connsiteX11" fmla="*/ 881562 w 1830557"/>
              <a:gd name="connsiteY11" fmla="*/ 110715 h 1118558"/>
              <a:gd name="connsiteX12" fmla="*/ 678362 w 1830557"/>
              <a:gd name="connsiteY12" fmla="*/ 649 h 1118558"/>
              <a:gd name="connsiteX13" fmla="*/ 1029 w 1830557"/>
              <a:gd name="connsiteY13" fmla="*/ 144582 h 111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30557" h="1118558">
                <a:moveTo>
                  <a:pt x="1029" y="144582"/>
                </a:moveTo>
                <a:lnTo>
                  <a:pt x="847696" y="26049"/>
                </a:lnTo>
                <a:cubicBezTo>
                  <a:pt x="953529" y="6294"/>
                  <a:pt x="603574" y="17582"/>
                  <a:pt x="636029" y="26049"/>
                </a:cubicBezTo>
                <a:cubicBezTo>
                  <a:pt x="668485" y="34516"/>
                  <a:pt x="904140" y="23227"/>
                  <a:pt x="1042429" y="76849"/>
                </a:cubicBezTo>
                <a:cubicBezTo>
                  <a:pt x="1180718" y="130471"/>
                  <a:pt x="1406495" y="311093"/>
                  <a:pt x="1465762" y="347782"/>
                </a:cubicBezTo>
                <a:cubicBezTo>
                  <a:pt x="1525029" y="384471"/>
                  <a:pt x="1352873" y="227838"/>
                  <a:pt x="1398029" y="296982"/>
                </a:cubicBezTo>
                <a:cubicBezTo>
                  <a:pt x="1443185" y="366127"/>
                  <a:pt x="1664729" y="625771"/>
                  <a:pt x="1736696" y="762649"/>
                </a:cubicBezTo>
                <a:cubicBezTo>
                  <a:pt x="1808663" y="899527"/>
                  <a:pt x="1835474" y="1128127"/>
                  <a:pt x="1829829" y="1118249"/>
                </a:cubicBezTo>
                <a:cubicBezTo>
                  <a:pt x="1824185" y="1108371"/>
                  <a:pt x="1811484" y="878360"/>
                  <a:pt x="1702829" y="703382"/>
                </a:cubicBezTo>
                <a:cubicBezTo>
                  <a:pt x="1594174" y="528404"/>
                  <a:pt x="1316185" y="171393"/>
                  <a:pt x="1177896" y="68382"/>
                </a:cubicBezTo>
                <a:cubicBezTo>
                  <a:pt x="1039607" y="-34629"/>
                  <a:pt x="922485" y="78259"/>
                  <a:pt x="873096" y="85315"/>
                </a:cubicBezTo>
                <a:cubicBezTo>
                  <a:pt x="823707" y="92370"/>
                  <a:pt x="914018" y="124826"/>
                  <a:pt x="881562" y="110715"/>
                </a:cubicBezTo>
                <a:cubicBezTo>
                  <a:pt x="849106" y="96604"/>
                  <a:pt x="823706" y="-9229"/>
                  <a:pt x="678362" y="649"/>
                </a:cubicBezTo>
                <a:cubicBezTo>
                  <a:pt x="533018" y="10527"/>
                  <a:pt x="-27193" y="140349"/>
                  <a:pt x="1029" y="144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7339EB4B-490D-49F6-834E-3B05570CEA0B}"/>
              </a:ext>
            </a:extLst>
          </p:cNvPr>
          <p:cNvSpPr/>
          <p:nvPr/>
        </p:nvSpPr>
        <p:spPr>
          <a:xfrm>
            <a:off x="6095740" y="2190169"/>
            <a:ext cx="687987" cy="1264842"/>
          </a:xfrm>
          <a:custGeom>
            <a:avLst/>
            <a:gdLst>
              <a:gd name="connsiteX0" fmla="*/ 260 w 687987"/>
              <a:gd name="connsiteY0" fmla="*/ 11164 h 1264842"/>
              <a:gd name="connsiteX1" fmla="*/ 330460 w 687987"/>
              <a:gd name="connsiteY1" fmla="*/ 172031 h 1264842"/>
              <a:gd name="connsiteX2" fmla="*/ 389727 w 687987"/>
              <a:gd name="connsiteY2" fmla="*/ 426031 h 1264842"/>
              <a:gd name="connsiteX3" fmla="*/ 364327 w 687987"/>
              <a:gd name="connsiteY3" fmla="*/ 383698 h 1264842"/>
              <a:gd name="connsiteX4" fmla="*/ 592927 w 687987"/>
              <a:gd name="connsiteY4" fmla="*/ 849364 h 1264842"/>
              <a:gd name="connsiteX5" fmla="*/ 686060 w 687987"/>
              <a:gd name="connsiteY5" fmla="*/ 1264231 h 1264842"/>
              <a:gd name="connsiteX6" fmla="*/ 516727 w 687987"/>
              <a:gd name="connsiteY6" fmla="*/ 756231 h 1264842"/>
              <a:gd name="connsiteX7" fmla="*/ 279660 w 687987"/>
              <a:gd name="connsiteY7" fmla="*/ 95831 h 1264842"/>
              <a:gd name="connsiteX8" fmla="*/ 260 w 687987"/>
              <a:gd name="connsiteY8" fmla="*/ 11164 h 126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7987" h="1264842">
                <a:moveTo>
                  <a:pt x="260" y="11164"/>
                </a:moveTo>
                <a:cubicBezTo>
                  <a:pt x="8727" y="23864"/>
                  <a:pt x="265549" y="102887"/>
                  <a:pt x="330460" y="172031"/>
                </a:cubicBezTo>
                <a:cubicBezTo>
                  <a:pt x="395371" y="241175"/>
                  <a:pt x="384083" y="390753"/>
                  <a:pt x="389727" y="426031"/>
                </a:cubicBezTo>
                <a:cubicBezTo>
                  <a:pt x="395371" y="461309"/>
                  <a:pt x="330460" y="313142"/>
                  <a:pt x="364327" y="383698"/>
                </a:cubicBezTo>
                <a:cubicBezTo>
                  <a:pt x="398194" y="454254"/>
                  <a:pt x="539305" y="702609"/>
                  <a:pt x="592927" y="849364"/>
                </a:cubicBezTo>
                <a:cubicBezTo>
                  <a:pt x="646549" y="996120"/>
                  <a:pt x="698760" y="1279753"/>
                  <a:pt x="686060" y="1264231"/>
                </a:cubicBezTo>
                <a:cubicBezTo>
                  <a:pt x="673360" y="1248709"/>
                  <a:pt x="584460" y="950964"/>
                  <a:pt x="516727" y="756231"/>
                </a:cubicBezTo>
                <a:cubicBezTo>
                  <a:pt x="448994" y="561498"/>
                  <a:pt x="367149" y="218598"/>
                  <a:pt x="279660" y="95831"/>
                </a:cubicBezTo>
                <a:cubicBezTo>
                  <a:pt x="192171" y="-26936"/>
                  <a:pt x="-8207" y="-1536"/>
                  <a:pt x="260" y="1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7FC23101-D09D-4AB6-94EC-E1447B8E97D0}"/>
              </a:ext>
            </a:extLst>
          </p:cNvPr>
          <p:cNvSpPr/>
          <p:nvPr/>
        </p:nvSpPr>
        <p:spPr>
          <a:xfrm>
            <a:off x="2843494" y="1786279"/>
            <a:ext cx="1432357" cy="655935"/>
          </a:xfrm>
          <a:custGeom>
            <a:avLst/>
            <a:gdLst>
              <a:gd name="connsiteX0" fmla="*/ 1432173 w 1432357"/>
              <a:gd name="connsiteY0" fmla="*/ 203388 h 655935"/>
              <a:gd name="connsiteX1" fmla="*/ 1025773 w 1432357"/>
              <a:gd name="connsiteY1" fmla="*/ 25588 h 655935"/>
              <a:gd name="connsiteX2" fmla="*/ 653239 w 1432357"/>
              <a:gd name="connsiteY2" fmla="*/ 152588 h 655935"/>
              <a:gd name="connsiteX3" fmla="*/ 864906 w 1432357"/>
              <a:gd name="connsiteY3" fmla="*/ 42521 h 655935"/>
              <a:gd name="connsiteX4" fmla="*/ 339973 w 1432357"/>
              <a:gd name="connsiteY4" fmla="*/ 330388 h 655935"/>
              <a:gd name="connsiteX5" fmla="*/ 306106 w 1432357"/>
              <a:gd name="connsiteY5" fmla="*/ 313454 h 655935"/>
              <a:gd name="connsiteX6" fmla="*/ 43639 w 1432357"/>
              <a:gd name="connsiteY6" fmla="*/ 474321 h 655935"/>
              <a:gd name="connsiteX7" fmla="*/ 9773 w 1432357"/>
              <a:gd name="connsiteY7" fmla="*/ 652121 h 655935"/>
              <a:gd name="connsiteX8" fmla="*/ 145239 w 1432357"/>
              <a:gd name="connsiteY8" fmla="*/ 296521 h 655935"/>
              <a:gd name="connsiteX9" fmla="*/ 238373 w 1432357"/>
              <a:gd name="connsiteY9" fmla="*/ 296521 h 655935"/>
              <a:gd name="connsiteX10" fmla="*/ 585506 w 1432357"/>
              <a:gd name="connsiteY10" fmla="*/ 161054 h 655935"/>
              <a:gd name="connsiteX11" fmla="*/ 610906 w 1432357"/>
              <a:gd name="connsiteY11" fmla="*/ 144121 h 655935"/>
              <a:gd name="connsiteX12" fmla="*/ 974973 w 1432357"/>
              <a:gd name="connsiteY12" fmla="*/ 188 h 655935"/>
              <a:gd name="connsiteX13" fmla="*/ 1432173 w 1432357"/>
              <a:gd name="connsiteY13" fmla="*/ 203388 h 65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2357" h="655935">
                <a:moveTo>
                  <a:pt x="1432173" y="203388"/>
                </a:moveTo>
                <a:cubicBezTo>
                  <a:pt x="1440640" y="207621"/>
                  <a:pt x="1155595" y="34055"/>
                  <a:pt x="1025773" y="25588"/>
                </a:cubicBezTo>
                <a:cubicBezTo>
                  <a:pt x="895951" y="17121"/>
                  <a:pt x="680050" y="149766"/>
                  <a:pt x="653239" y="152588"/>
                </a:cubicBezTo>
                <a:cubicBezTo>
                  <a:pt x="626428" y="155410"/>
                  <a:pt x="917117" y="12888"/>
                  <a:pt x="864906" y="42521"/>
                </a:cubicBezTo>
                <a:cubicBezTo>
                  <a:pt x="812695" y="72154"/>
                  <a:pt x="433106" y="285233"/>
                  <a:pt x="339973" y="330388"/>
                </a:cubicBezTo>
                <a:cubicBezTo>
                  <a:pt x="246840" y="375544"/>
                  <a:pt x="355495" y="289465"/>
                  <a:pt x="306106" y="313454"/>
                </a:cubicBezTo>
                <a:cubicBezTo>
                  <a:pt x="256717" y="337443"/>
                  <a:pt x="93028" y="417877"/>
                  <a:pt x="43639" y="474321"/>
                </a:cubicBezTo>
                <a:cubicBezTo>
                  <a:pt x="-5750" y="530765"/>
                  <a:pt x="-7160" y="681754"/>
                  <a:pt x="9773" y="652121"/>
                </a:cubicBezTo>
                <a:cubicBezTo>
                  <a:pt x="26706" y="622488"/>
                  <a:pt x="107139" y="355788"/>
                  <a:pt x="145239" y="296521"/>
                </a:cubicBezTo>
                <a:cubicBezTo>
                  <a:pt x="183339" y="237254"/>
                  <a:pt x="164995" y="319099"/>
                  <a:pt x="238373" y="296521"/>
                </a:cubicBezTo>
                <a:cubicBezTo>
                  <a:pt x="311751" y="273943"/>
                  <a:pt x="523417" y="186454"/>
                  <a:pt x="585506" y="161054"/>
                </a:cubicBezTo>
                <a:cubicBezTo>
                  <a:pt x="647595" y="135654"/>
                  <a:pt x="545995" y="170932"/>
                  <a:pt x="610906" y="144121"/>
                </a:cubicBezTo>
                <a:cubicBezTo>
                  <a:pt x="675817" y="117310"/>
                  <a:pt x="839506" y="-5457"/>
                  <a:pt x="974973" y="188"/>
                </a:cubicBezTo>
                <a:cubicBezTo>
                  <a:pt x="1110440" y="5832"/>
                  <a:pt x="1423706" y="199155"/>
                  <a:pt x="1432173" y="203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C5ED215-BE87-4672-A385-8808672D2AA2}"/>
              </a:ext>
            </a:extLst>
          </p:cNvPr>
          <p:cNvSpPr/>
          <p:nvPr/>
        </p:nvSpPr>
        <p:spPr>
          <a:xfrm>
            <a:off x="4230247" y="1491878"/>
            <a:ext cx="2018476" cy="1505545"/>
          </a:xfrm>
          <a:custGeom>
            <a:avLst/>
            <a:gdLst>
              <a:gd name="connsiteX0" fmla="*/ 20020 w 2018476"/>
              <a:gd name="connsiteY0" fmla="*/ 15189 h 1505545"/>
              <a:gd name="connsiteX1" fmla="*/ 96220 w 2018476"/>
              <a:gd name="connsiteY1" fmla="*/ 40589 h 1505545"/>
              <a:gd name="connsiteX2" fmla="*/ 773553 w 2018476"/>
              <a:gd name="connsiteY2" fmla="*/ 362322 h 1505545"/>
              <a:gd name="connsiteX3" fmla="*/ 680420 w 2018476"/>
              <a:gd name="connsiteY3" fmla="*/ 269189 h 1505545"/>
              <a:gd name="connsiteX4" fmla="*/ 1196886 w 2018476"/>
              <a:gd name="connsiteY4" fmla="*/ 531655 h 1505545"/>
              <a:gd name="connsiteX5" fmla="*/ 1163020 w 2018476"/>
              <a:gd name="connsiteY5" fmla="*/ 480855 h 1505545"/>
              <a:gd name="connsiteX6" fmla="*/ 1340820 w 2018476"/>
              <a:gd name="connsiteY6" fmla="*/ 641722 h 1505545"/>
              <a:gd name="connsiteX7" fmla="*/ 1408553 w 2018476"/>
              <a:gd name="connsiteY7" fmla="*/ 938055 h 1505545"/>
              <a:gd name="connsiteX8" fmla="*/ 1383153 w 2018476"/>
              <a:gd name="connsiteY8" fmla="*/ 751789 h 1505545"/>
              <a:gd name="connsiteX9" fmla="*/ 1569420 w 2018476"/>
              <a:gd name="connsiteY9" fmla="*/ 1107389 h 1505545"/>
              <a:gd name="connsiteX10" fmla="*/ 1764153 w 2018476"/>
              <a:gd name="connsiteY10" fmla="*/ 1386789 h 1505545"/>
              <a:gd name="connsiteX11" fmla="*/ 1611753 w 2018476"/>
              <a:gd name="connsiteY11" fmla="*/ 1175122 h 1505545"/>
              <a:gd name="connsiteX12" fmla="*/ 2018153 w 2018476"/>
              <a:gd name="connsiteY12" fmla="*/ 1505322 h 1505545"/>
              <a:gd name="connsiteX13" fmla="*/ 1671020 w 2018476"/>
              <a:gd name="connsiteY13" fmla="*/ 1115855 h 1505545"/>
              <a:gd name="connsiteX14" fmla="*/ 1188420 w 2018476"/>
              <a:gd name="connsiteY14" fmla="*/ 489322 h 1505545"/>
              <a:gd name="connsiteX15" fmla="*/ 951353 w 2018476"/>
              <a:gd name="connsiteY15" fmla="*/ 387722 h 1505545"/>
              <a:gd name="connsiteX16" fmla="*/ 20020 w 2018476"/>
              <a:gd name="connsiteY16" fmla="*/ 15189 h 150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8476" h="1505545">
                <a:moveTo>
                  <a:pt x="20020" y="15189"/>
                </a:moveTo>
                <a:cubicBezTo>
                  <a:pt x="-4675" y="-1039"/>
                  <a:pt x="-29369" y="-17266"/>
                  <a:pt x="96220" y="40589"/>
                </a:cubicBezTo>
                <a:cubicBezTo>
                  <a:pt x="221809" y="98444"/>
                  <a:pt x="676186" y="324222"/>
                  <a:pt x="773553" y="362322"/>
                </a:cubicBezTo>
                <a:cubicBezTo>
                  <a:pt x="870920" y="400422"/>
                  <a:pt x="609865" y="240967"/>
                  <a:pt x="680420" y="269189"/>
                </a:cubicBezTo>
                <a:cubicBezTo>
                  <a:pt x="750976" y="297411"/>
                  <a:pt x="1116453" y="496377"/>
                  <a:pt x="1196886" y="531655"/>
                </a:cubicBezTo>
                <a:cubicBezTo>
                  <a:pt x="1277319" y="566933"/>
                  <a:pt x="1139031" y="462511"/>
                  <a:pt x="1163020" y="480855"/>
                </a:cubicBezTo>
                <a:cubicBezTo>
                  <a:pt x="1187009" y="499199"/>
                  <a:pt x="1299898" y="565522"/>
                  <a:pt x="1340820" y="641722"/>
                </a:cubicBezTo>
                <a:cubicBezTo>
                  <a:pt x="1381742" y="717922"/>
                  <a:pt x="1401498" y="919711"/>
                  <a:pt x="1408553" y="938055"/>
                </a:cubicBezTo>
                <a:cubicBezTo>
                  <a:pt x="1415609" y="956400"/>
                  <a:pt x="1356342" y="723567"/>
                  <a:pt x="1383153" y="751789"/>
                </a:cubicBezTo>
                <a:cubicBezTo>
                  <a:pt x="1409964" y="780011"/>
                  <a:pt x="1505920" y="1001556"/>
                  <a:pt x="1569420" y="1107389"/>
                </a:cubicBezTo>
                <a:cubicBezTo>
                  <a:pt x="1632920" y="1213222"/>
                  <a:pt x="1757098" y="1375500"/>
                  <a:pt x="1764153" y="1386789"/>
                </a:cubicBezTo>
                <a:cubicBezTo>
                  <a:pt x="1771208" y="1398078"/>
                  <a:pt x="1569420" y="1155367"/>
                  <a:pt x="1611753" y="1175122"/>
                </a:cubicBezTo>
                <a:cubicBezTo>
                  <a:pt x="1654086" y="1194878"/>
                  <a:pt x="2008275" y="1515200"/>
                  <a:pt x="2018153" y="1505322"/>
                </a:cubicBezTo>
                <a:cubicBezTo>
                  <a:pt x="2028031" y="1495444"/>
                  <a:pt x="1809309" y="1285188"/>
                  <a:pt x="1671020" y="1115855"/>
                </a:cubicBezTo>
                <a:cubicBezTo>
                  <a:pt x="1532731" y="946522"/>
                  <a:pt x="1308364" y="610677"/>
                  <a:pt x="1188420" y="489322"/>
                </a:cubicBezTo>
                <a:cubicBezTo>
                  <a:pt x="1068476" y="367967"/>
                  <a:pt x="951353" y="387722"/>
                  <a:pt x="951353" y="387722"/>
                </a:cubicBezTo>
                <a:lnTo>
                  <a:pt x="20020" y="151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13AB33F6-17F0-4623-B13B-F41D06387156}"/>
              </a:ext>
            </a:extLst>
          </p:cNvPr>
          <p:cNvSpPr/>
          <p:nvPr/>
        </p:nvSpPr>
        <p:spPr>
          <a:xfrm>
            <a:off x="2412807" y="1945640"/>
            <a:ext cx="1839317" cy="1803659"/>
          </a:xfrm>
          <a:custGeom>
            <a:avLst/>
            <a:gdLst>
              <a:gd name="connsiteX0" fmla="*/ 1839153 w 1839317"/>
              <a:gd name="connsiteY0" fmla="*/ 91440 h 1803659"/>
              <a:gd name="connsiteX1" fmla="*/ 1295593 w 1839317"/>
              <a:gd name="connsiteY1" fmla="*/ 45720 h 1803659"/>
              <a:gd name="connsiteX2" fmla="*/ 1463233 w 1839317"/>
              <a:gd name="connsiteY2" fmla="*/ 45720 h 1803659"/>
              <a:gd name="connsiteX3" fmla="*/ 1188913 w 1839317"/>
              <a:gd name="connsiteY3" fmla="*/ 96520 h 1803659"/>
              <a:gd name="connsiteX4" fmla="*/ 680913 w 1839317"/>
              <a:gd name="connsiteY4" fmla="*/ 401320 h 1803659"/>
              <a:gd name="connsiteX5" fmla="*/ 746953 w 1839317"/>
              <a:gd name="connsiteY5" fmla="*/ 320040 h 1803659"/>
              <a:gd name="connsiteX6" fmla="*/ 401513 w 1839317"/>
              <a:gd name="connsiteY6" fmla="*/ 574040 h 1803659"/>
              <a:gd name="connsiteX7" fmla="*/ 218633 w 1839317"/>
              <a:gd name="connsiteY7" fmla="*/ 858520 h 1803659"/>
              <a:gd name="connsiteX8" fmla="*/ 147513 w 1839317"/>
              <a:gd name="connsiteY8" fmla="*/ 1193800 h 1803659"/>
              <a:gd name="connsiteX9" fmla="*/ 238953 w 1839317"/>
              <a:gd name="connsiteY9" fmla="*/ 767080 h 1803659"/>
              <a:gd name="connsiteX10" fmla="*/ 177993 w 1839317"/>
              <a:gd name="connsiteY10" fmla="*/ 873760 h 1803659"/>
              <a:gd name="connsiteX11" fmla="*/ 10353 w 1839317"/>
              <a:gd name="connsiteY11" fmla="*/ 1762760 h 1803659"/>
              <a:gd name="connsiteX12" fmla="*/ 20513 w 1839317"/>
              <a:gd name="connsiteY12" fmla="*/ 1630680 h 1803659"/>
              <a:gd name="connsiteX13" fmla="*/ 40833 w 1839317"/>
              <a:gd name="connsiteY13" fmla="*/ 1417320 h 1803659"/>
              <a:gd name="connsiteX14" fmla="*/ 81473 w 1839317"/>
              <a:gd name="connsiteY14" fmla="*/ 1000760 h 1803659"/>
              <a:gd name="connsiteX15" fmla="*/ 106873 w 1839317"/>
              <a:gd name="connsiteY15" fmla="*/ 1122680 h 1803659"/>
              <a:gd name="connsiteX16" fmla="*/ 177993 w 1839317"/>
              <a:gd name="connsiteY16" fmla="*/ 614680 h 1803659"/>
              <a:gd name="connsiteX17" fmla="*/ 172913 w 1839317"/>
              <a:gd name="connsiteY17" fmla="*/ 670560 h 1803659"/>
              <a:gd name="connsiteX18" fmla="*/ 472633 w 1839317"/>
              <a:gd name="connsiteY18" fmla="*/ 426720 h 1803659"/>
              <a:gd name="connsiteX19" fmla="*/ 513273 w 1839317"/>
              <a:gd name="connsiteY19" fmla="*/ 447040 h 1803659"/>
              <a:gd name="connsiteX20" fmla="*/ 472633 w 1839317"/>
              <a:gd name="connsiteY20" fmla="*/ 462280 h 1803659"/>
              <a:gd name="connsiteX21" fmla="*/ 1072073 w 1839317"/>
              <a:gd name="connsiteY21" fmla="*/ 132080 h 1803659"/>
              <a:gd name="connsiteX22" fmla="*/ 1178753 w 1839317"/>
              <a:gd name="connsiteY22" fmla="*/ 76200 h 1803659"/>
              <a:gd name="connsiteX23" fmla="*/ 1351473 w 1839317"/>
              <a:gd name="connsiteY23" fmla="*/ 0 h 1803659"/>
              <a:gd name="connsiteX24" fmla="*/ 1839153 w 1839317"/>
              <a:gd name="connsiteY24" fmla="*/ 91440 h 180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39317" h="1803659">
                <a:moveTo>
                  <a:pt x="1839153" y="91440"/>
                </a:moveTo>
                <a:cubicBezTo>
                  <a:pt x="1829840" y="99060"/>
                  <a:pt x="1358246" y="53340"/>
                  <a:pt x="1295593" y="45720"/>
                </a:cubicBezTo>
                <a:cubicBezTo>
                  <a:pt x="1232940" y="38100"/>
                  <a:pt x="1481013" y="37253"/>
                  <a:pt x="1463233" y="45720"/>
                </a:cubicBezTo>
                <a:cubicBezTo>
                  <a:pt x="1445453" y="54187"/>
                  <a:pt x="1319300" y="37253"/>
                  <a:pt x="1188913" y="96520"/>
                </a:cubicBezTo>
                <a:cubicBezTo>
                  <a:pt x="1058526" y="155787"/>
                  <a:pt x="754573" y="364067"/>
                  <a:pt x="680913" y="401320"/>
                </a:cubicBezTo>
                <a:cubicBezTo>
                  <a:pt x="607253" y="438573"/>
                  <a:pt x="793520" y="291253"/>
                  <a:pt x="746953" y="320040"/>
                </a:cubicBezTo>
                <a:cubicBezTo>
                  <a:pt x="700386" y="348827"/>
                  <a:pt x="489566" y="484293"/>
                  <a:pt x="401513" y="574040"/>
                </a:cubicBezTo>
                <a:cubicBezTo>
                  <a:pt x="313460" y="663787"/>
                  <a:pt x="260966" y="755227"/>
                  <a:pt x="218633" y="858520"/>
                </a:cubicBezTo>
                <a:cubicBezTo>
                  <a:pt x="176300" y="961813"/>
                  <a:pt x="144126" y="1209040"/>
                  <a:pt x="147513" y="1193800"/>
                </a:cubicBezTo>
                <a:cubicBezTo>
                  <a:pt x="150900" y="1178560"/>
                  <a:pt x="233873" y="820420"/>
                  <a:pt x="238953" y="767080"/>
                </a:cubicBezTo>
                <a:cubicBezTo>
                  <a:pt x="244033" y="713740"/>
                  <a:pt x="216093" y="707813"/>
                  <a:pt x="177993" y="873760"/>
                </a:cubicBezTo>
                <a:cubicBezTo>
                  <a:pt x="139893" y="1039707"/>
                  <a:pt x="36600" y="1636607"/>
                  <a:pt x="10353" y="1762760"/>
                </a:cubicBezTo>
                <a:cubicBezTo>
                  <a:pt x="-15894" y="1888913"/>
                  <a:pt x="15433" y="1688253"/>
                  <a:pt x="20513" y="1630680"/>
                </a:cubicBezTo>
                <a:cubicBezTo>
                  <a:pt x="25593" y="1573107"/>
                  <a:pt x="30673" y="1522307"/>
                  <a:pt x="40833" y="1417320"/>
                </a:cubicBezTo>
                <a:cubicBezTo>
                  <a:pt x="50993" y="1312333"/>
                  <a:pt x="70466" y="1049867"/>
                  <a:pt x="81473" y="1000760"/>
                </a:cubicBezTo>
                <a:cubicBezTo>
                  <a:pt x="92480" y="951653"/>
                  <a:pt x="90786" y="1187027"/>
                  <a:pt x="106873" y="1122680"/>
                </a:cubicBezTo>
                <a:cubicBezTo>
                  <a:pt x="122960" y="1058333"/>
                  <a:pt x="166986" y="690033"/>
                  <a:pt x="177993" y="614680"/>
                </a:cubicBezTo>
                <a:cubicBezTo>
                  <a:pt x="189000" y="539327"/>
                  <a:pt x="123806" y="701887"/>
                  <a:pt x="172913" y="670560"/>
                </a:cubicBezTo>
                <a:cubicBezTo>
                  <a:pt x="222020" y="639233"/>
                  <a:pt x="415906" y="463973"/>
                  <a:pt x="472633" y="426720"/>
                </a:cubicBezTo>
                <a:cubicBezTo>
                  <a:pt x="529360" y="389467"/>
                  <a:pt x="513273" y="441113"/>
                  <a:pt x="513273" y="447040"/>
                </a:cubicBezTo>
                <a:cubicBezTo>
                  <a:pt x="513273" y="452967"/>
                  <a:pt x="379500" y="514773"/>
                  <a:pt x="472633" y="462280"/>
                </a:cubicBezTo>
                <a:cubicBezTo>
                  <a:pt x="565766" y="409787"/>
                  <a:pt x="954386" y="196427"/>
                  <a:pt x="1072073" y="132080"/>
                </a:cubicBezTo>
                <a:cubicBezTo>
                  <a:pt x="1189760" y="67733"/>
                  <a:pt x="1132186" y="98213"/>
                  <a:pt x="1178753" y="76200"/>
                </a:cubicBezTo>
                <a:cubicBezTo>
                  <a:pt x="1225320" y="54187"/>
                  <a:pt x="1243100" y="0"/>
                  <a:pt x="1351473" y="0"/>
                </a:cubicBezTo>
                <a:cubicBezTo>
                  <a:pt x="1459846" y="0"/>
                  <a:pt x="1848466" y="83820"/>
                  <a:pt x="1839153" y="91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147E29CB-88D7-41FF-BFD1-9567B2A6594A}"/>
              </a:ext>
            </a:extLst>
          </p:cNvPr>
          <p:cNvSpPr/>
          <p:nvPr/>
        </p:nvSpPr>
        <p:spPr>
          <a:xfrm>
            <a:off x="4031882" y="1826031"/>
            <a:ext cx="1907604" cy="997415"/>
          </a:xfrm>
          <a:custGeom>
            <a:avLst/>
            <a:gdLst>
              <a:gd name="connsiteX0" fmla="*/ 1638 w 1907604"/>
              <a:gd name="connsiteY0" fmla="*/ 63729 h 997415"/>
              <a:gd name="connsiteX1" fmla="*/ 595998 w 1907604"/>
              <a:gd name="connsiteY1" fmla="*/ 23089 h 997415"/>
              <a:gd name="connsiteX2" fmla="*/ 423278 w 1907604"/>
              <a:gd name="connsiteY2" fmla="*/ 2769 h 997415"/>
              <a:gd name="connsiteX3" fmla="*/ 789038 w 1907604"/>
              <a:gd name="connsiteY3" fmla="*/ 84049 h 997415"/>
              <a:gd name="connsiteX4" fmla="*/ 590918 w 1907604"/>
              <a:gd name="connsiteY4" fmla="*/ 94209 h 997415"/>
              <a:gd name="connsiteX5" fmla="*/ 1037958 w 1907604"/>
              <a:gd name="connsiteY5" fmla="*/ 195809 h 997415"/>
              <a:gd name="connsiteX6" fmla="*/ 1022718 w 1907604"/>
              <a:gd name="connsiteY6" fmla="*/ 200889 h 997415"/>
              <a:gd name="connsiteX7" fmla="*/ 1220838 w 1907604"/>
              <a:gd name="connsiteY7" fmla="*/ 363449 h 997415"/>
              <a:gd name="connsiteX8" fmla="*/ 1424038 w 1907604"/>
              <a:gd name="connsiteY8" fmla="*/ 546329 h 997415"/>
              <a:gd name="connsiteX9" fmla="*/ 1510398 w 1907604"/>
              <a:gd name="connsiteY9" fmla="*/ 597129 h 997415"/>
              <a:gd name="connsiteX10" fmla="*/ 1901558 w 1907604"/>
              <a:gd name="connsiteY10" fmla="*/ 993369 h 997415"/>
              <a:gd name="connsiteX11" fmla="*/ 1718678 w 1907604"/>
              <a:gd name="connsiteY11" fmla="*/ 785089 h 997415"/>
              <a:gd name="connsiteX12" fmla="*/ 1327518 w 1907604"/>
              <a:gd name="connsiteY12" fmla="*/ 505689 h 997415"/>
              <a:gd name="connsiteX13" fmla="*/ 1225918 w 1907604"/>
              <a:gd name="connsiteY13" fmla="*/ 388849 h 997415"/>
              <a:gd name="connsiteX14" fmla="*/ 677278 w 1907604"/>
              <a:gd name="connsiteY14" fmla="*/ 99289 h 997415"/>
              <a:gd name="connsiteX15" fmla="*/ 428358 w 1907604"/>
              <a:gd name="connsiteY15" fmla="*/ 68809 h 997415"/>
              <a:gd name="connsiteX16" fmla="*/ 1638 w 1907604"/>
              <a:gd name="connsiteY16" fmla="*/ 63729 h 9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7604" h="997415">
                <a:moveTo>
                  <a:pt x="1638" y="63729"/>
                </a:moveTo>
                <a:cubicBezTo>
                  <a:pt x="29578" y="56109"/>
                  <a:pt x="525725" y="33249"/>
                  <a:pt x="595998" y="23089"/>
                </a:cubicBezTo>
                <a:cubicBezTo>
                  <a:pt x="666271" y="12929"/>
                  <a:pt x="391105" y="-7391"/>
                  <a:pt x="423278" y="2769"/>
                </a:cubicBezTo>
                <a:cubicBezTo>
                  <a:pt x="455451" y="12929"/>
                  <a:pt x="761098" y="68809"/>
                  <a:pt x="789038" y="84049"/>
                </a:cubicBezTo>
                <a:cubicBezTo>
                  <a:pt x="816978" y="99289"/>
                  <a:pt x="549431" y="75582"/>
                  <a:pt x="590918" y="94209"/>
                </a:cubicBezTo>
                <a:cubicBezTo>
                  <a:pt x="632405" y="112836"/>
                  <a:pt x="965991" y="178029"/>
                  <a:pt x="1037958" y="195809"/>
                </a:cubicBezTo>
                <a:cubicBezTo>
                  <a:pt x="1109925" y="213589"/>
                  <a:pt x="992238" y="172949"/>
                  <a:pt x="1022718" y="200889"/>
                </a:cubicBezTo>
                <a:cubicBezTo>
                  <a:pt x="1053198" y="228829"/>
                  <a:pt x="1153951" y="305876"/>
                  <a:pt x="1220838" y="363449"/>
                </a:cubicBezTo>
                <a:cubicBezTo>
                  <a:pt x="1287725" y="421022"/>
                  <a:pt x="1375778" y="507382"/>
                  <a:pt x="1424038" y="546329"/>
                </a:cubicBezTo>
                <a:cubicBezTo>
                  <a:pt x="1472298" y="585276"/>
                  <a:pt x="1430811" y="522622"/>
                  <a:pt x="1510398" y="597129"/>
                </a:cubicBezTo>
                <a:cubicBezTo>
                  <a:pt x="1589985" y="671636"/>
                  <a:pt x="1866845" y="962042"/>
                  <a:pt x="1901558" y="993369"/>
                </a:cubicBezTo>
                <a:cubicBezTo>
                  <a:pt x="1936271" y="1024696"/>
                  <a:pt x="1814351" y="866369"/>
                  <a:pt x="1718678" y="785089"/>
                </a:cubicBezTo>
                <a:cubicBezTo>
                  <a:pt x="1623005" y="703809"/>
                  <a:pt x="1409645" y="571729"/>
                  <a:pt x="1327518" y="505689"/>
                </a:cubicBezTo>
                <a:cubicBezTo>
                  <a:pt x="1245391" y="439649"/>
                  <a:pt x="1334291" y="456582"/>
                  <a:pt x="1225918" y="388849"/>
                </a:cubicBezTo>
                <a:cubicBezTo>
                  <a:pt x="1117545" y="321116"/>
                  <a:pt x="810205" y="152629"/>
                  <a:pt x="677278" y="99289"/>
                </a:cubicBezTo>
                <a:cubicBezTo>
                  <a:pt x="544351" y="45949"/>
                  <a:pt x="546045" y="73889"/>
                  <a:pt x="428358" y="68809"/>
                </a:cubicBezTo>
                <a:cubicBezTo>
                  <a:pt x="310671" y="63729"/>
                  <a:pt x="-26302" y="71349"/>
                  <a:pt x="1638" y="63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F470A289-AD96-41D2-8DA3-8CBAD6F5FB50}"/>
              </a:ext>
            </a:extLst>
          </p:cNvPr>
          <p:cNvSpPr/>
          <p:nvPr/>
        </p:nvSpPr>
        <p:spPr>
          <a:xfrm>
            <a:off x="6181808" y="2509310"/>
            <a:ext cx="716129" cy="2085248"/>
          </a:xfrm>
          <a:custGeom>
            <a:avLst/>
            <a:gdLst>
              <a:gd name="connsiteX0" fmla="*/ 552 w 716129"/>
              <a:gd name="connsiteY0" fmla="*/ 210 h 2085248"/>
              <a:gd name="connsiteX1" fmla="*/ 259632 w 716129"/>
              <a:gd name="connsiteY1" fmla="*/ 142450 h 2085248"/>
              <a:gd name="connsiteX2" fmla="*/ 371392 w 716129"/>
              <a:gd name="connsiteY2" fmla="*/ 355810 h 2085248"/>
              <a:gd name="connsiteX3" fmla="*/ 340912 w 716129"/>
              <a:gd name="connsiteY3" fmla="*/ 264370 h 2085248"/>
              <a:gd name="connsiteX4" fmla="*/ 569512 w 716129"/>
              <a:gd name="connsiteY4" fmla="*/ 1143210 h 2085248"/>
              <a:gd name="connsiteX5" fmla="*/ 589832 w 716129"/>
              <a:gd name="connsiteY5" fmla="*/ 1036530 h 2085248"/>
              <a:gd name="connsiteX6" fmla="*/ 706672 w 716129"/>
              <a:gd name="connsiteY6" fmla="*/ 1321010 h 2085248"/>
              <a:gd name="connsiteX7" fmla="*/ 706672 w 716129"/>
              <a:gd name="connsiteY7" fmla="*/ 1351490 h 2085248"/>
              <a:gd name="connsiteX8" fmla="*/ 686352 w 716129"/>
              <a:gd name="connsiteY8" fmla="*/ 1722330 h 2085248"/>
              <a:gd name="connsiteX9" fmla="*/ 655872 w 716129"/>
              <a:gd name="connsiteY9" fmla="*/ 1691850 h 2085248"/>
              <a:gd name="connsiteX10" fmla="*/ 478072 w 716129"/>
              <a:gd name="connsiteY10" fmla="*/ 2001730 h 2085248"/>
              <a:gd name="connsiteX11" fmla="*/ 152952 w 716129"/>
              <a:gd name="connsiteY11" fmla="*/ 2006810 h 2085248"/>
              <a:gd name="connsiteX12" fmla="*/ 203752 w 716129"/>
              <a:gd name="connsiteY12" fmla="*/ 1976330 h 2085248"/>
              <a:gd name="connsiteX13" fmla="*/ 427272 w 716129"/>
              <a:gd name="connsiteY13" fmla="*/ 1889970 h 2085248"/>
              <a:gd name="connsiteX14" fmla="*/ 620312 w 716129"/>
              <a:gd name="connsiteY14" fmla="*/ 1580090 h 2085248"/>
              <a:gd name="connsiteX15" fmla="*/ 239312 w 716129"/>
              <a:gd name="connsiteY15" fmla="*/ 2062690 h 2085248"/>
              <a:gd name="connsiteX16" fmla="*/ 467912 w 716129"/>
              <a:gd name="connsiteY16" fmla="*/ 1986490 h 2085248"/>
              <a:gd name="connsiteX17" fmla="*/ 579672 w 716129"/>
              <a:gd name="connsiteY17" fmla="*/ 1813770 h 2085248"/>
              <a:gd name="connsiteX18" fmla="*/ 666032 w 716129"/>
              <a:gd name="connsiteY18" fmla="*/ 1387050 h 2085248"/>
              <a:gd name="connsiteX19" fmla="*/ 584752 w 716129"/>
              <a:gd name="connsiteY19" fmla="*/ 1067010 h 2085248"/>
              <a:gd name="connsiteX20" fmla="*/ 472992 w 716129"/>
              <a:gd name="connsiteY20" fmla="*/ 569170 h 2085248"/>
              <a:gd name="connsiteX21" fmla="*/ 335832 w 716129"/>
              <a:gd name="connsiteY21" fmla="*/ 172930 h 2085248"/>
              <a:gd name="connsiteX22" fmla="*/ 552 w 716129"/>
              <a:gd name="connsiteY22" fmla="*/ 210 h 208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6129" h="2085248">
                <a:moveTo>
                  <a:pt x="552" y="210"/>
                </a:moveTo>
                <a:cubicBezTo>
                  <a:pt x="-12148" y="-4870"/>
                  <a:pt x="197825" y="83183"/>
                  <a:pt x="259632" y="142450"/>
                </a:cubicBezTo>
                <a:cubicBezTo>
                  <a:pt x="321439" y="201717"/>
                  <a:pt x="357845" y="335490"/>
                  <a:pt x="371392" y="355810"/>
                </a:cubicBezTo>
                <a:cubicBezTo>
                  <a:pt x="384939" y="376130"/>
                  <a:pt x="307892" y="133137"/>
                  <a:pt x="340912" y="264370"/>
                </a:cubicBezTo>
                <a:cubicBezTo>
                  <a:pt x="373932" y="395603"/>
                  <a:pt x="528025" y="1014517"/>
                  <a:pt x="569512" y="1143210"/>
                </a:cubicBezTo>
                <a:cubicBezTo>
                  <a:pt x="610999" y="1271903"/>
                  <a:pt x="566972" y="1006897"/>
                  <a:pt x="589832" y="1036530"/>
                </a:cubicBezTo>
                <a:cubicBezTo>
                  <a:pt x="612692" y="1066163"/>
                  <a:pt x="687199" y="1268517"/>
                  <a:pt x="706672" y="1321010"/>
                </a:cubicBezTo>
                <a:cubicBezTo>
                  <a:pt x="726145" y="1373503"/>
                  <a:pt x="710059" y="1284603"/>
                  <a:pt x="706672" y="1351490"/>
                </a:cubicBezTo>
                <a:cubicBezTo>
                  <a:pt x="703285" y="1418377"/>
                  <a:pt x="694819" y="1665603"/>
                  <a:pt x="686352" y="1722330"/>
                </a:cubicBezTo>
                <a:cubicBezTo>
                  <a:pt x="677885" y="1779057"/>
                  <a:pt x="690585" y="1645283"/>
                  <a:pt x="655872" y="1691850"/>
                </a:cubicBezTo>
                <a:cubicBezTo>
                  <a:pt x="621159" y="1738417"/>
                  <a:pt x="561892" y="1949237"/>
                  <a:pt x="478072" y="2001730"/>
                </a:cubicBezTo>
                <a:cubicBezTo>
                  <a:pt x="394252" y="2054223"/>
                  <a:pt x="198672" y="2011043"/>
                  <a:pt x="152952" y="2006810"/>
                </a:cubicBezTo>
                <a:cubicBezTo>
                  <a:pt x="107232" y="2002577"/>
                  <a:pt x="158032" y="1995803"/>
                  <a:pt x="203752" y="1976330"/>
                </a:cubicBezTo>
                <a:cubicBezTo>
                  <a:pt x="249472" y="1956857"/>
                  <a:pt x="357845" y="1956010"/>
                  <a:pt x="427272" y="1889970"/>
                </a:cubicBezTo>
                <a:cubicBezTo>
                  <a:pt x="496699" y="1823930"/>
                  <a:pt x="651639" y="1551303"/>
                  <a:pt x="620312" y="1580090"/>
                </a:cubicBezTo>
                <a:cubicBezTo>
                  <a:pt x="588985" y="1608877"/>
                  <a:pt x="264712" y="1994957"/>
                  <a:pt x="239312" y="2062690"/>
                </a:cubicBezTo>
                <a:cubicBezTo>
                  <a:pt x="213912" y="2130423"/>
                  <a:pt x="411185" y="2027977"/>
                  <a:pt x="467912" y="1986490"/>
                </a:cubicBezTo>
                <a:cubicBezTo>
                  <a:pt x="524639" y="1945003"/>
                  <a:pt x="546652" y="1913677"/>
                  <a:pt x="579672" y="1813770"/>
                </a:cubicBezTo>
                <a:cubicBezTo>
                  <a:pt x="612692" y="1713863"/>
                  <a:pt x="665185" y="1511510"/>
                  <a:pt x="666032" y="1387050"/>
                </a:cubicBezTo>
                <a:cubicBezTo>
                  <a:pt x="666879" y="1262590"/>
                  <a:pt x="616925" y="1203323"/>
                  <a:pt x="584752" y="1067010"/>
                </a:cubicBezTo>
                <a:cubicBezTo>
                  <a:pt x="552579" y="930697"/>
                  <a:pt x="514479" y="718183"/>
                  <a:pt x="472992" y="569170"/>
                </a:cubicBezTo>
                <a:cubicBezTo>
                  <a:pt x="431505" y="420157"/>
                  <a:pt x="410339" y="267757"/>
                  <a:pt x="335832" y="172930"/>
                </a:cubicBezTo>
                <a:cubicBezTo>
                  <a:pt x="261325" y="78103"/>
                  <a:pt x="13252" y="5290"/>
                  <a:pt x="552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1F2DD923-0717-41B1-9839-59C41C578465}"/>
              </a:ext>
            </a:extLst>
          </p:cNvPr>
          <p:cNvSpPr/>
          <p:nvPr/>
        </p:nvSpPr>
        <p:spPr>
          <a:xfrm>
            <a:off x="3787526" y="2168792"/>
            <a:ext cx="1728108" cy="621900"/>
          </a:xfrm>
          <a:custGeom>
            <a:avLst/>
            <a:gdLst>
              <a:gd name="connsiteX0" fmla="*/ 83434 w 1728108"/>
              <a:gd name="connsiteY0" fmla="*/ 368 h 621900"/>
              <a:gd name="connsiteX1" fmla="*/ 144394 w 1728108"/>
              <a:gd name="connsiteY1" fmla="*/ 20688 h 621900"/>
              <a:gd name="connsiteX2" fmla="*/ 1002914 w 1728108"/>
              <a:gd name="connsiteY2" fmla="*/ 71488 h 621900"/>
              <a:gd name="connsiteX3" fmla="*/ 566034 w 1728108"/>
              <a:gd name="connsiteY3" fmla="*/ 35928 h 621900"/>
              <a:gd name="connsiteX4" fmla="*/ 936874 w 1728108"/>
              <a:gd name="connsiteY4" fmla="*/ 76568 h 621900"/>
              <a:gd name="connsiteX5" fmla="*/ 1211194 w 1728108"/>
              <a:gd name="connsiteY5" fmla="*/ 239128 h 621900"/>
              <a:gd name="connsiteX6" fmla="*/ 1099434 w 1728108"/>
              <a:gd name="connsiteY6" fmla="*/ 147688 h 621900"/>
              <a:gd name="connsiteX7" fmla="*/ 1709034 w 1728108"/>
              <a:gd name="connsiteY7" fmla="*/ 569328 h 621900"/>
              <a:gd name="connsiteX8" fmla="*/ 1587114 w 1728108"/>
              <a:gd name="connsiteY8" fmla="*/ 457568 h 621900"/>
              <a:gd name="connsiteX9" fmla="*/ 1719194 w 1728108"/>
              <a:gd name="connsiteY9" fmla="*/ 620128 h 621900"/>
              <a:gd name="connsiteX10" fmla="*/ 1449954 w 1728108"/>
              <a:gd name="connsiteY10" fmla="*/ 330568 h 621900"/>
              <a:gd name="connsiteX11" fmla="*/ 1292474 w 1728108"/>
              <a:gd name="connsiteY11" fmla="*/ 244208 h 621900"/>
              <a:gd name="connsiteX12" fmla="*/ 1140074 w 1728108"/>
              <a:gd name="connsiteY12" fmla="*/ 107048 h 621900"/>
              <a:gd name="connsiteX13" fmla="*/ 987674 w 1728108"/>
              <a:gd name="connsiteY13" fmla="*/ 35928 h 621900"/>
              <a:gd name="connsiteX14" fmla="*/ 83434 w 1728108"/>
              <a:gd name="connsiteY14" fmla="*/ 368 h 62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108" h="621900">
                <a:moveTo>
                  <a:pt x="83434" y="368"/>
                </a:moveTo>
                <a:cubicBezTo>
                  <a:pt x="-57113" y="-2172"/>
                  <a:pt x="-8853" y="8835"/>
                  <a:pt x="144394" y="20688"/>
                </a:cubicBezTo>
                <a:cubicBezTo>
                  <a:pt x="297641" y="32541"/>
                  <a:pt x="932641" y="68948"/>
                  <a:pt x="1002914" y="71488"/>
                </a:cubicBezTo>
                <a:cubicBezTo>
                  <a:pt x="1073187" y="74028"/>
                  <a:pt x="577041" y="35081"/>
                  <a:pt x="566034" y="35928"/>
                </a:cubicBezTo>
                <a:cubicBezTo>
                  <a:pt x="555027" y="36775"/>
                  <a:pt x="829347" y="42701"/>
                  <a:pt x="936874" y="76568"/>
                </a:cubicBezTo>
                <a:cubicBezTo>
                  <a:pt x="1044401" y="110435"/>
                  <a:pt x="1184101" y="227275"/>
                  <a:pt x="1211194" y="239128"/>
                </a:cubicBezTo>
                <a:cubicBezTo>
                  <a:pt x="1238287" y="250981"/>
                  <a:pt x="1016461" y="92655"/>
                  <a:pt x="1099434" y="147688"/>
                </a:cubicBezTo>
                <a:cubicBezTo>
                  <a:pt x="1182407" y="202721"/>
                  <a:pt x="1627754" y="517681"/>
                  <a:pt x="1709034" y="569328"/>
                </a:cubicBezTo>
                <a:cubicBezTo>
                  <a:pt x="1790314" y="620975"/>
                  <a:pt x="1585421" y="449101"/>
                  <a:pt x="1587114" y="457568"/>
                </a:cubicBezTo>
                <a:cubicBezTo>
                  <a:pt x="1588807" y="466035"/>
                  <a:pt x="1742054" y="641295"/>
                  <a:pt x="1719194" y="620128"/>
                </a:cubicBezTo>
                <a:cubicBezTo>
                  <a:pt x="1696334" y="598961"/>
                  <a:pt x="1521074" y="393221"/>
                  <a:pt x="1449954" y="330568"/>
                </a:cubicBezTo>
                <a:cubicBezTo>
                  <a:pt x="1378834" y="267915"/>
                  <a:pt x="1344121" y="281461"/>
                  <a:pt x="1292474" y="244208"/>
                </a:cubicBezTo>
                <a:cubicBezTo>
                  <a:pt x="1240827" y="206955"/>
                  <a:pt x="1190874" y="141761"/>
                  <a:pt x="1140074" y="107048"/>
                </a:cubicBezTo>
                <a:cubicBezTo>
                  <a:pt x="1089274" y="72335"/>
                  <a:pt x="1161240" y="50321"/>
                  <a:pt x="987674" y="35928"/>
                </a:cubicBezTo>
                <a:cubicBezTo>
                  <a:pt x="814108" y="21535"/>
                  <a:pt x="223981" y="2908"/>
                  <a:pt x="83434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9A22C409-0647-4CA8-B847-1CE596778B1C}"/>
              </a:ext>
            </a:extLst>
          </p:cNvPr>
          <p:cNvSpPr/>
          <p:nvPr/>
        </p:nvSpPr>
        <p:spPr>
          <a:xfrm>
            <a:off x="3950964" y="2273236"/>
            <a:ext cx="1818053" cy="1066384"/>
          </a:xfrm>
          <a:custGeom>
            <a:avLst/>
            <a:gdLst>
              <a:gd name="connsiteX0" fmla="*/ 1276 w 1818053"/>
              <a:gd name="connsiteY0" fmla="*/ 2604 h 1066384"/>
              <a:gd name="connsiteX1" fmla="*/ 961396 w 1818053"/>
              <a:gd name="connsiteY1" fmla="*/ 236284 h 1066384"/>
              <a:gd name="connsiteX2" fmla="*/ 773436 w 1818053"/>
              <a:gd name="connsiteY2" fmla="*/ 165164 h 1066384"/>
              <a:gd name="connsiteX3" fmla="*/ 1230636 w 1818053"/>
              <a:gd name="connsiteY3" fmla="*/ 652844 h 1066384"/>
              <a:gd name="connsiteX4" fmla="*/ 1139196 w 1818053"/>
              <a:gd name="connsiteY4" fmla="*/ 586804 h 1066384"/>
              <a:gd name="connsiteX5" fmla="*/ 1814836 w 1818053"/>
              <a:gd name="connsiteY5" fmla="*/ 1064324 h 1066384"/>
              <a:gd name="connsiteX6" fmla="*/ 1383036 w 1818053"/>
              <a:gd name="connsiteY6" fmla="*/ 754444 h 1066384"/>
              <a:gd name="connsiteX7" fmla="*/ 1113796 w 1818053"/>
              <a:gd name="connsiteY7" fmla="*/ 622364 h 1066384"/>
              <a:gd name="connsiteX8" fmla="*/ 1144276 w 1818053"/>
              <a:gd name="connsiteY8" fmla="*/ 703644 h 1066384"/>
              <a:gd name="connsiteX9" fmla="*/ 869956 w 1818053"/>
              <a:gd name="connsiteY9" fmla="*/ 444564 h 1066384"/>
              <a:gd name="connsiteX10" fmla="*/ 1443996 w 1818053"/>
              <a:gd name="connsiteY10" fmla="*/ 698564 h 1066384"/>
              <a:gd name="connsiteX11" fmla="*/ 1052836 w 1818053"/>
              <a:gd name="connsiteY11" fmla="*/ 363284 h 1066384"/>
              <a:gd name="connsiteX12" fmla="*/ 763276 w 1818053"/>
              <a:gd name="connsiteY12" fmla="*/ 124524 h 1066384"/>
              <a:gd name="connsiteX13" fmla="*/ 1276 w 1818053"/>
              <a:gd name="connsiteY13" fmla="*/ 2604 h 106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8053" h="1066384">
                <a:moveTo>
                  <a:pt x="1276" y="2604"/>
                </a:moveTo>
                <a:cubicBezTo>
                  <a:pt x="34296" y="21231"/>
                  <a:pt x="832703" y="209191"/>
                  <a:pt x="961396" y="236284"/>
                </a:cubicBezTo>
                <a:cubicBezTo>
                  <a:pt x="1090089" y="263377"/>
                  <a:pt x="728563" y="95737"/>
                  <a:pt x="773436" y="165164"/>
                </a:cubicBezTo>
                <a:cubicBezTo>
                  <a:pt x="818309" y="234591"/>
                  <a:pt x="1169676" y="582571"/>
                  <a:pt x="1230636" y="652844"/>
                </a:cubicBezTo>
                <a:cubicBezTo>
                  <a:pt x="1291596" y="723117"/>
                  <a:pt x="1139196" y="586804"/>
                  <a:pt x="1139196" y="586804"/>
                </a:cubicBezTo>
                <a:lnTo>
                  <a:pt x="1814836" y="1064324"/>
                </a:lnTo>
                <a:cubicBezTo>
                  <a:pt x="1855476" y="1092264"/>
                  <a:pt x="1499876" y="828104"/>
                  <a:pt x="1383036" y="754444"/>
                </a:cubicBezTo>
                <a:cubicBezTo>
                  <a:pt x="1266196" y="680784"/>
                  <a:pt x="1153589" y="630831"/>
                  <a:pt x="1113796" y="622364"/>
                </a:cubicBezTo>
                <a:cubicBezTo>
                  <a:pt x="1074003" y="613897"/>
                  <a:pt x="1184916" y="733277"/>
                  <a:pt x="1144276" y="703644"/>
                </a:cubicBezTo>
                <a:cubicBezTo>
                  <a:pt x="1103636" y="674011"/>
                  <a:pt x="820003" y="445411"/>
                  <a:pt x="869956" y="444564"/>
                </a:cubicBezTo>
                <a:cubicBezTo>
                  <a:pt x="919909" y="443717"/>
                  <a:pt x="1413516" y="712111"/>
                  <a:pt x="1443996" y="698564"/>
                </a:cubicBezTo>
                <a:cubicBezTo>
                  <a:pt x="1474476" y="685017"/>
                  <a:pt x="1166289" y="458957"/>
                  <a:pt x="1052836" y="363284"/>
                </a:cubicBezTo>
                <a:cubicBezTo>
                  <a:pt x="939383" y="267611"/>
                  <a:pt x="941076" y="179557"/>
                  <a:pt x="763276" y="124524"/>
                </a:cubicBezTo>
                <a:cubicBezTo>
                  <a:pt x="585476" y="69491"/>
                  <a:pt x="-31744" y="-16023"/>
                  <a:pt x="1276" y="2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2431A8BB-6847-42D7-9FB1-39AB1C862CBD}"/>
              </a:ext>
            </a:extLst>
          </p:cNvPr>
          <p:cNvSpPr/>
          <p:nvPr/>
        </p:nvSpPr>
        <p:spPr>
          <a:xfrm>
            <a:off x="3682833" y="2328119"/>
            <a:ext cx="1007798" cy="180132"/>
          </a:xfrm>
          <a:custGeom>
            <a:avLst/>
            <a:gdLst>
              <a:gd name="connsiteX0" fmla="*/ 167 w 1007798"/>
              <a:gd name="connsiteY0" fmla="*/ 180131 h 180132"/>
              <a:gd name="connsiteX1" fmla="*/ 377992 w 1007798"/>
              <a:gd name="connsiteY1" fmla="*/ 11856 h 180132"/>
              <a:gd name="connsiteX2" fmla="*/ 181142 w 1007798"/>
              <a:gd name="connsiteY2" fmla="*/ 53131 h 180132"/>
              <a:gd name="connsiteX3" fmla="*/ 495467 w 1007798"/>
              <a:gd name="connsiteY3" fmla="*/ 43606 h 180132"/>
              <a:gd name="connsiteX4" fmla="*/ 1006642 w 1007798"/>
              <a:gd name="connsiteY4" fmla="*/ 100756 h 180132"/>
              <a:gd name="connsiteX5" fmla="*/ 628817 w 1007798"/>
              <a:gd name="connsiteY5" fmla="*/ 34081 h 180132"/>
              <a:gd name="connsiteX6" fmla="*/ 431967 w 1007798"/>
              <a:gd name="connsiteY6" fmla="*/ 8681 h 180132"/>
              <a:gd name="connsiteX7" fmla="*/ 167 w 1007798"/>
              <a:gd name="connsiteY7" fmla="*/ 180131 h 18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7798" h="180132">
                <a:moveTo>
                  <a:pt x="167" y="180131"/>
                </a:moveTo>
                <a:cubicBezTo>
                  <a:pt x="-8829" y="180660"/>
                  <a:pt x="347830" y="33023"/>
                  <a:pt x="377992" y="11856"/>
                </a:cubicBezTo>
                <a:cubicBezTo>
                  <a:pt x="408154" y="-9311"/>
                  <a:pt x="161563" y="47839"/>
                  <a:pt x="181142" y="53131"/>
                </a:cubicBezTo>
                <a:cubicBezTo>
                  <a:pt x="200721" y="58423"/>
                  <a:pt x="357884" y="35669"/>
                  <a:pt x="495467" y="43606"/>
                </a:cubicBezTo>
                <a:cubicBezTo>
                  <a:pt x="633050" y="51543"/>
                  <a:pt x="984417" y="102343"/>
                  <a:pt x="1006642" y="100756"/>
                </a:cubicBezTo>
                <a:cubicBezTo>
                  <a:pt x="1028867" y="99169"/>
                  <a:pt x="724596" y="49427"/>
                  <a:pt x="628817" y="34081"/>
                </a:cubicBezTo>
                <a:cubicBezTo>
                  <a:pt x="533038" y="18735"/>
                  <a:pt x="534096" y="-16190"/>
                  <a:pt x="431967" y="8681"/>
                </a:cubicBezTo>
                <a:cubicBezTo>
                  <a:pt x="329838" y="33552"/>
                  <a:pt x="9163" y="179602"/>
                  <a:pt x="167" y="180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9107F64F-AB0F-45B1-848C-9937277629C5}"/>
              </a:ext>
            </a:extLst>
          </p:cNvPr>
          <p:cNvSpPr/>
          <p:nvPr/>
        </p:nvSpPr>
        <p:spPr>
          <a:xfrm>
            <a:off x="3141877" y="2265477"/>
            <a:ext cx="1134436" cy="253728"/>
          </a:xfrm>
          <a:custGeom>
            <a:avLst/>
            <a:gdLst>
              <a:gd name="connsiteX0" fmla="*/ 1115798 w 1134436"/>
              <a:gd name="connsiteY0" fmla="*/ 249123 h 253728"/>
              <a:gd name="connsiteX1" fmla="*/ 1036423 w 1134436"/>
              <a:gd name="connsiteY1" fmla="*/ 182448 h 253728"/>
              <a:gd name="connsiteX2" fmla="*/ 706223 w 1134436"/>
              <a:gd name="connsiteY2" fmla="*/ 45923 h 253728"/>
              <a:gd name="connsiteX3" fmla="*/ 214098 w 1134436"/>
              <a:gd name="connsiteY3" fmla="*/ 45923 h 253728"/>
              <a:gd name="connsiteX4" fmla="*/ 569698 w 1134436"/>
              <a:gd name="connsiteY4" fmla="*/ 33223 h 253728"/>
              <a:gd name="connsiteX5" fmla="*/ 90273 w 1134436"/>
              <a:gd name="connsiteY5" fmla="*/ 42748 h 253728"/>
              <a:gd name="connsiteX6" fmla="*/ 4548 w 1134436"/>
              <a:gd name="connsiteY6" fmla="*/ 188798 h 253728"/>
              <a:gd name="connsiteX7" fmla="*/ 156948 w 1134436"/>
              <a:gd name="connsiteY7" fmla="*/ 23698 h 253728"/>
              <a:gd name="connsiteX8" fmla="*/ 429998 w 1134436"/>
              <a:gd name="connsiteY8" fmla="*/ 4648 h 253728"/>
              <a:gd name="connsiteX9" fmla="*/ 731623 w 1134436"/>
              <a:gd name="connsiteY9" fmla="*/ 58623 h 253728"/>
              <a:gd name="connsiteX10" fmla="*/ 1115798 w 1134436"/>
              <a:gd name="connsiteY10" fmla="*/ 249123 h 25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436" h="253728">
                <a:moveTo>
                  <a:pt x="1115798" y="249123"/>
                </a:moveTo>
                <a:cubicBezTo>
                  <a:pt x="1166598" y="269760"/>
                  <a:pt x="1104685" y="216315"/>
                  <a:pt x="1036423" y="182448"/>
                </a:cubicBezTo>
                <a:cubicBezTo>
                  <a:pt x="968161" y="148581"/>
                  <a:pt x="843277" y="68677"/>
                  <a:pt x="706223" y="45923"/>
                </a:cubicBezTo>
                <a:cubicBezTo>
                  <a:pt x="569169" y="23169"/>
                  <a:pt x="236852" y="48040"/>
                  <a:pt x="214098" y="45923"/>
                </a:cubicBezTo>
                <a:cubicBezTo>
                  <a:pt x="191344" y="43806"/>
                  <a:pt x="590335" y="33752"/>
                  <a:pt x="569698" y="33223"/>
                </a:cubicBezTo>
                <a:cubicBezTo>
                  <a:pt x="549061" y="32694"/>
                  <a:pt x="184465" y="16819"/>
                  <a:pt x="90273" y="42748"/>
                </a:cubicBezTo>
                <a:cubicBezTo>
                  <a:pt x="-3919" y="68677"/>
                  <a:pt x="-6565" y="191973"/>
                  <a:pt x="4548" y="188798"/>
                </a:cubicBezTo>
                <a:cubicBezTo>
                  <a:pt x="15661" y="185623"/>
                  <a:pt x="86040" y="54390"/>
                  <a:pt x="156948" y="23698"/>
                </a:cubicBezTo>
                <a:cubicBezTo>
                  <a:pt x="227856" y="-6994"/>
                  <a:pt x="334219" y="-1173"/>
                  <a:pt x="429998" y="4648"/>
                </a:cubicBezTo>
                <a:cubicBezTo>
                  <a:pt x="525777" y="10469"/>
                  <a:pt x="615735" y="22110"/>
                  <a:pt x="731623" y="58623"/>
                </a:cubicBezTo>
                <a:cubicBezTo>
                  <a:pt x="847511" y="95136"/>
                  <a:pt x="1064998" y="228486"/>
                  <a:pt x="1115798" y="249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D8A60895-5F7A-4FB3-B49C-DB1CD2525FE9}"/>
              </a:ext>
            </a:extLst>
          </p:cNvPr>
          <p:cNvSpPr/>
          <p:nvPr/>
        </p:nvSpPr>
        <p:spPr>
          <a:xfrm>
            <a:off x="3978773" y="1698045"/>
            <a:ext cx="644761" cy="611897"/>
          </a:xfrm>
          <a:custGeom>
            <a:avLst/>
            <a:gdLst>
              <a:gd name="connsiteX0" fmla="*/ 638947 w 644761"/>
              <a:gd name="connsiteY0" fmla="*/ 608275 h 611897"/>
              <a:gd name="connsiteX1" fmla="*/ 598307 w 644761"/>
              <a:gd name="connsiteY1" fmla="*/ 567635 h 611897"/>
              <a:gd name="connsiteX2" fmla="*/ 384947 w 644761"/>
              <a:gd name="connsiteY2" fmla="*/ 359355 h 611897"/>
              <a:gd name="connsiteX3" fmla="*/ 105547 w 644761"/>
              <a:gd name="connsiteY3" fmla="*/ 54555 h 611897"/>
              <a:gd name="connsiteX4" fmla="*/ 384947 w 644761"/>
              <a:gd name="connsiteY4" fmla="*/ 267915 h 611897"/>
              <a:gd name="connsiteX5" fmla="*/ 344307 w 644761"/>
              <a:gd name="connsiteY5" fmla="*/ 267915 h 611897"/>
              <a:gd name="connsiteX6" fmla="*/ 3947 w 644761"/>
              <a:gd name="connsiteY6" fmla="*/ 3755 h 611897"/>
              <a:gd name="connsiteX7" fmla="*/ 176667 w 644761"/>
              <a:gd name="connsiteY7" fmla="*/ 135835 h 611897"/>
              <a:gd name="connsiteX8" fmla="*/ 445907 w 644761"/>
              <a:gd name="connsiteY8" fmla="*/ 455875 h 611897"/>
              <a:gd name="connsiteX9" fmla="*/ 638947 w 644761"/>
              <a:gd name="connsiteY9" fmla="*/ 608275 h 61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761" h="611897">
                <a:moveTo>
                  <a:pt x="638947" y="608275"/>
                </a:moveTo>
                <a:cubicBezTo>
                  <a:pt x="664347" y="626902"/>
                  <a:pt x="598307" y="567635"/>
                  <a:pt x="598307" y="567635"/>
                </a:cubicBezTo>
                <a:cubicBezTo>
                  <a:pt x="555974" y="526148"/>
                  <a:pt x="467074" y="444868"/>
                  <a:pt x="384947" y="359355"/>
                </a:cubicBezTo>
                <a:cubicBezTo>
                  <a:pt x="302820" y="273842"/>
                  <a:pt x="105547" y="69795"/>
                  <a:pt x="105547" y="54555"/>
                </a:cubicBezTo>
                <a:cubicBezTo>
                  <a:pt x="105547" y="39315"/>
                  <a:pt x="345154" y="232355"/>
                  <a:pt x="384947" y="267915"/>
                </a:cubicBezTo>
                <a:cubicBezTo>
                  <a:pt x="424740" y="303475"/>
                  <a:pt x="407807" y="311942"/>
                  <a:pt x="344307" y="267915"/>
                </a:cubicBezTo>
                <a:cubicBezTo>
                  <a:pt x="280807" y="223888"/>
                  <a:pt x="31887" y="25768"/>
                  <a:pt x="3947" y="3755"/>
                </a:cubicBezTo>
                <a:cubicBezTo>
                  <a:pt x="-23993" y="-18258"/>
                  <a:pt x="103007" y="60482"/>
                  <a:pt x="176667" y="135835"/>
                </a:cubicBezTo>
                <a:cubicBezTo>
                  <a:pt x="250327" y="211188"/>
                  <a:pt x="368014" y="378828"/>
                  <a:pt x="445907" y="455875"/>
                </a:cubicBezTo>
                <a:cubicBezTo>
                  <a:pt x="523800" y="532922"/>
                  <a:pt x="613547" y="589648"/>
                  <a:pt x="638947" y="608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9A655279-9BD9-4C43-82B8-5D781B847424}"/>
              </a:ext>
            </a:extLst>
          </p:cNvPr>
          <p:cNvSpPr/>
          <p:nvPr/>
        </p:nvSpPr>
        <p:spPr>
          <a:xfrm>
            <a:off x="3630558" y="2012624"/>
            <a:ext cx="1125663" cy="269062"/>
          </a:xfrm>
          <a:custGeom>
            <a:avLst/>
            <a:gdLst>
              <a:gd name="connsiteX0" fmla="*/ 1642 w 1125663"/>
              <a:gd name="connsiteY0" fmla="*/ 268296 h 269062"/>
              <a:gd name="connsiteX1" fmla="*/ 656962 w 1125663"/>
              <a:gd name="connsiteY1" fmla="*/ 105736 h 269062"/>
              <a:gd name="connsiteX2" fmla="*/ 1119242 w 1125663"/>
              <a:gd name="connsiteY2" fmla="*/ 110816 h 269062"/>
              <a:gd name="connsiteX3" fmla="*/ 316602 w 1125663"/>
              <a:gd name="connsiteY3" fmla="*/ 156536 h 269062"/>
              <a:gd name="connsiteX4" fmla="*/ 1109082 w 1125663"/>
              <a:gd name="connsiteY4" fmla="*/ 19376 h 269062"/>
              <a:gd name="connsiteX5" fmla="*/ 489322 w 1125663"/>
              <a:gd name="connsiteY5" fmla="*/ 29536 h 269062"/>
              <a:gd name="connsiteX6" fmla="*/ 1642 w 1125663"/>
              <a:gd name="connsiteY6" fmla="*/ 268296 h 26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663" h="269062">
                <a:moveTo>
                  <a:pt x="1642" y="268296"/>
                </a:moveTo>
                <a:cubicBezTo>
                  <a:pt x="29582" y="280996"/>
                  <a:pt x="470695" y="131983"/>
                  <a:pt x="656962" y="105736"/>
                </a:cubicBezTo>
                <a:cubicBezTo>
                  <a:pt x="843229" y="79489"/>
                  <a:pt x="1175969" y="102349"/>
                  <a:pt x="1119242" y="110816"/>
                </a:cubicBezTo>
                <a:cubicBezTo>
                  <a:pt x="1062515" y="119283"/>
                  <a:pt x="318295" y="171776"/>
                  <a:pt x="316602" y="156536"/>
                </a:cubicBezTo>
                <a:cubicBezTo>
                  <a:pt x="314909" y="141296"/>
                  <a:pt x="1080295" y="40543"/>
                  <a:pt x="1109082" y="19376"/>
                </a:cubicBezTo>
                <a:cubicBezTo>
                  <a:pt x="1137869" y="-1791"/>
                  <a:pt x="669662" y="-14491"/>
                  <a:pt x="489322" y="29536"/>
                </a:cubicBezTo>
                <a:cubicBezTo>
                  <a:pt x="308982" y="73563"/>
                  <a:pt x="-26298" y="255596"/>
                  <a:pt x="1642" y="268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755081A4-D949-479C-990A-077AD5FC7660}"/>
              </a:ext>
            </a:extLst>
          </p:cNvPr>
          <p:cNvSpPr/>
          <p:nvPr/>
        </p:nvSpPr>
        <p:spPr>
          <a:xfrm>
            <a:off x="2996263" y="2322117"/>
            <a:ext cx="461778" cy="807521"/>
          </a:xfrm>
          <a:custGeom>
            <a:avLst/>
            <a:gdLst>
              <a:gd name="connsiteX0" fmla="*/ 447977 w 461778"/>
              <a:gd name="connsiteY0" fmla="*/ 65483 h 807521"/>
              <a:gd name="connsiteX1" fmla="*/ 6017 w 461778"/>
              <a:gd name="connsiteY1" fmla="*/ 349963 h 807521"/>
              <a:gd name="connsiteX2" fmla="*/ 183817 w 461778"/>
              <a:gd name="connsiteY2" fmla="*/ 182323 h 807521"/>
              <a:gd name="connsiteX3" fmla="*/ 66977 w 461778"/>
              <a:gd name="connsiteY3" fmla="*/ 304243 h 807521"/>
              <a:gd name="connsiteX4" fmla="*/ 26337 w 461778"/>
              <a:gd name="connsiteY4" fmla="*/ 802083 h 807521"/>
              <a:gd name="connsiteX5" fmla="*/ 26337 w 461778"/>
              <a:gd name="connsiteY5" fmla="*/ 548083 h 807521"/>
              <a:gd name="connsiteX6" fmla="*/ 46657 w 461778"/>
              <a:gd name="connsiteY6" fmla="*/ 217883 h 807521"/>
              <a:gd name="connsiteX7" fmla="*/ 56817 w 461778"/>
              <a:gd name="connsiteY7" fmla="*/ 339803 h 807521"/>
              <a:gd name="connsiteX8" fmla="*/ 97457 w 461778"/>
              <a:gd name="connsiteY8" fmla="*/ 111203 h 807521"/>
              <a:gd name="connsiteX9" fmla="*/ 341297 w 461778"/>
              <a:gd name="connsiteY9" fmla="*/ 4523 h 807521"/>
              <a:gd name="connsiteX10" fmla="*/ 21257 w 461778"/>
              <a:gd name="connsiteY10" fmla="*/ 253443 h 807521"/>
              <a:gd name="connsiteX11" fmla="*/ 320977 w 461778"/>
              <a:gd name="connsiteY11" fmla="*/ 141683 h 807521"/>
              <a:gd name="connsiteX12" fmla="*/ 447977 w 461778"/>
              <a:gd name="connsiteY12" fmla="*/ 65483 h 80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1778" h="807521">
                <a:moveTo>
                  <a:pt x="447977" y="65483"/>
                </a:moveTo>
                <a:cubicBezTo>
                  <a:pt x="395484" y="100196"/>
                  <a:pt x="50044" y="330490"/>
                  <a:pt x="6017" y="349963"/>
                </a:cubicBezTo>
                <a:cubicBezTo>
                  <a:pt x="-38010" y="369436"/>
                  <a:pt x="173657" y="189943"/>
                  <a:pt x="183817" y="182323"/>
                </a:cubicBezTo>
                <a:cubicBezTo>
                  <a:pt x="193977" y="174703"/>
                  <a:pt x="93224" y="200950"/>
                  <a:pt x="66977" y="304243"/>
                </a:cubicBezTo>
                <a:cubicBezTo>
                  <a:pt x="40730" y="407536"/>
                  <a:pt x="33110" y="761443"/>
                  <a:pt x="26337" y="802083"/>
                </a:cubicBezTo>
                <a:cubicBezTo>
                  <a:pt x="19564" y="842723"/>
                  <a:pt x="22950" y="645450"/>
                  <a:pt x="26337" y="548083"/>
                </a:cubicBezTo>
                <a:cubicBezTo>
                  <a:pt x="29724" y="450716"/>
                  <a:pt x="41577" y="252596"/>
                  <a:pt x="46657" y="217883"/>
                </a:cubicBezTo>
                <a:cubicBezTo>
                  <a:pt x="51737" y="183170"/>
                  <a:pt x="48350" y="357583"/>
                  <a:pt x="56817" y="339803"/>
                </a:cubicBezTo>
                <a:cubicBezTo>
                  <a:pt x="65284" y="322023"/>
                  <a:pt x="50044" y="167083"/>
                  <a:pt x="97457" y="111203"/>
                </a:cubicBezTo>
                <a:cubicBezTo>
                  <a:pt x="144870" y="55323"/>
                  <a:pt x="353997" y="-19184"/>
                  <a:pt x="341297" y="4523"/>
                </a:cubicBezTo>
                <a:cubicBezTo>
                  <a:pt x="328597" y="28230"/>
                  <a:pt x="24644" y="230583"/>
                  <a:pt x="21257" y="253443"/>
                </a:cubicBezTo>
                <a:cubicBezTo>
                  <a:pt x="17870" y="276303"/>
                  <a:pt x="250704" y="172163"/>
                  <a:pt x="320977" y="141683"/>
                </a:cubicBezTo>
                <a:cubicBezTo>
                  <a:pt x="391250" y="111203"/>
                  <a:pt x="500470" y="30770"/>
                  <a:pt x="447977" y="65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B99111E9-A780-411E-B0FF-70136162B860}"/>
              </a:ext>
            </a:extLst>
          </p:cNvPr>
          <p:cNvSpPr/>
          <p:nvPr/>
        </p:nvSpPr>
        <p:spPr>
          <a:xfrm>
            <a:off x="2884311" y="2384635"/>
            <a:ext cx="501127" cy="2700658"/>
          </a:xfrm>
          <a:custGeom>
            <a:avLst/>
            <a:gdLst>
              <a:gd name="connsiteX0" fmla="*/ 285609 w 501127"/>
              <a:gd name="connsiteY0" fmla="*/ 2965 h 2700658"/>
              <a:gd name="connsiteX1" fmla="*/ 92569 w 501127"/>
              <a:gd name="connsiteY1" fmla="*/ 683685 h 2700658"/>
              <a:gd name="connsiteX2" fmla="*/ 178929 w 501127"/>
              <a:gd name="connsiteY2" fmla="*/ 358565 h 2700658"/>
              <a:gd name="connsiteX3" fmla="*/ 97649 w 501127"/>
              <a:gd name="connsiteY3" fmla="*/ 917365 h 2700658"/>
              <a:gd name="connsiteX4" fmla="*/ 72249 w 501127"/>
              <a:gd name="connsiteY4" fmla="*/ 1471085 h 2700658"/>
              <a:gd name="connsiteX5" fmla="*/ 72249 w 501127"/>
              <a:gd name="connsiteY5" fmla="*/ 1039285 h 2700658"/>
              <a:gd name="connsiteX6" fmla="*/ 102729 w 501127"/>
              <a:gd name="connsiteY6" fmla="*/ 1791125 h 2700658"/>
              <a:gd name="connsiteX7" fmla="*/ 87489 w 501127"/>
              <a:gd name="connsiteY7" fmla="*/ 1521885 h 2700658"/>
              <a:gd name="connsiteX8" fmla="*/ 331329 w 501127"/>
              <a:gd name="connsiteY8" fmla="*/ 2233085 h 2700658"/>
              <a:gd name="connsiteX9" fmla="*/ 275449 w 501127"/>
              <a:gd name="connsiteY9" fmla="*/ 2090845 h 2700658"/>
              <a:gd name="connsiteX10" fmla="*/ 498969 w 501127"/>
              <a:gd name="connsiteY10" fmla="*/ 2685205 h 2700658"/>
              <a:gd name="connsiteX11" fmla="*/ 366889 w 501127"/>
              <a:gd name="connsiteY11" fmla="*/ 2380405 h 2700658"/>
              <a:gd name="connsiteX12" fmla="*/ 21449 w 501127"/>
              <a:gd name="connsiteY12" fmla="*/ 897045 h 2700658"/>
              <a:gd name="connsiteX13" fmla="*/ 41769 w 501127"/>
              <a:gd name="connsiteY13" fmla="*/ 897045 h 2700658"/>
              <a:gd name="connsiteX14" fmla="*/ 82409 w 501127"/>
              <a:gd name="connsiteY14" fmla="*/ 404285 h 2700658"/>
              <a:gd name="connsiteX15" fmla="*/ 148449 w 501127"/>
              <a:gd name="connsiteY15" fmla="*/ 292525 h 2700658"/>
              <a:gd name="connsiteX16" fmla="*/ 153529 w 501127"/>
              <a:gd name="connsiteY16" fmla="*/ 429685 h 2700658"/>
              <a:gd name="connsiteX17" fmla="*/ 285609 w 501127"/>
              <a:gd name="connsiteY17" fmla="*/ 2965 h 270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1127" h="2700658">
                <a:moveTo>
                  <a:pt x="285609" y="2965"/>
                </a:moveTo>
                <a:cubicBezTo>
                  <a:pt x="275449" y="45298"/>
                  <a:pt x="110349" y="624418"/>
                  <a:pt x="92569" y="683685"/>
                </a:cubicBezTo>
                <a:cubicBezTo>
                  <a:pt x="74789" y="742952"/>
                  <a:pt x="178082" y="319618"/>
                  <a:pt x="178929" y="358565"/>
                </a:cubicBezTo>
                <a:cubicBezTo>
                  <a:pt x="179776" y="397512"/>
                  <a:pt x="115429" y="731945"/>
                  <a:pt x="97649" y="917365"/>
                </a:cubicBezTo>
                <a:cubicBezTo>
                  <a:pt x="79869" y="1102785"/>
                  <a:pt x="76482" y="1450765"/>
                  <a:pt x="72249" y="1471085"/>
                </a:cubicBezTo>
                <a:cubicBezTo>
                  <a:pt x="68016" y="1491405"/>
                  <a:pt x="67169" y="985945"/>
                  <a:pt x="72249" y="1039285"/>
                </a:cubicBezTo>
                <a:cubicBezTo>
                  <a:pt x="77329" y="1092625"/>
                  <a:pt x="100189" y="1710692"/>
                  <a:pt x="102729" y="1791125"/>
                </a:cubicBezTo>
                <a:cubicBezTo>
                  <a:pt x="105269" y="1871558"/>
                  <a:pt x="49389" y="1448225"/>
                  <a:pt x="87489" y="1521885"/>
                </a:cubicBezTo>
                <a:cubicBezTo>
                  <a:pt x="125589" y="1595545"/>
                  <a:pt x="300002" y="2138258"/>
                  <a:pt x="331329" y="2233085"/>
                </a:cubicBezTo>
                <a:cubicBezTo>
                  <a:pt x="362656" y="2327912"/>
                  <a:pt x="247509" y="2015492"/>
                  <a:pt x="275449" y="2090845"/>
                </a:cubicBezTo>
                <a:cubicBezTo>
                  <a:pt x="303389" y="2166198"/>
                  <a:pt x="483729" y="2636945"/>
                  <a:pt x="498969" y="2685205"/>
                </a:cubicBezTo>
                <a:cubicBezTo>
                  <a:pt x="514209" y="2733465"/>
                  <a:pt x="446476" y="2678432"/>
                  <a:pt x="366889" y="2380405"/>
                </a:cubicBezTo>
                <a:cubicBezTo>
                  <a:pt x="287302" y="2082378"/>
                  <a:pt x="75636" y="1144272"/>
                  <a:pt x="21449" y="897045"/>
                </a:cubicBezTo>
                <a:cubicBezTo>
                  <a:pt x="-32738" y="649818"/>
                  <a:pt x="31609" y="979172"/>
                  <a:pt x="41769" y="897045"/>
                </a:cubicBezTo>
                <a:cubicBezTo>
                  <a:pt x="51929" y="814918"/>
                  <a:pt x="64629" y="505038"/>
                  <a:pt x="82409" y="404285"/>
                </a:cubicBezTo>
                <a:cubicBezTo>
                  <a:pt x="100189" y="303532"/>
                  <a:pt x="136596" y="288292"/>
                  <a:pt x="148449" y="292525"/>
                </a:cubicBezTo>
                <a:cubicBezTo>
                  <a:pt x="160302" y="296758"/>
                  <a:pt x="131516" y="474558"/>
                  <a:pt x="153529" y="429685"/>
                </a:cubicBezTo>
                <a:cubicBezTo>
                  <a:pt x="175542" y="384812"/>
                  <a:pt x="295769" y="-39368"/>
                  <a:pt x="285609" y="2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748996E0-1763-416A-AFE3-FEE29AED2B23}"/>
              </a:ext>
            </a:extLst>
          </p:cNvPr>
          <p:cNvSpPr/>
          <p:nvPr/>
        </p:nvSpPr>
        <p:spPr>
          <a:xfrm>
            <a:off x="2758406" y="2534328"/>
            <a:ext cx="221869" cy="1819613"/>
          </a:xfrm>
          <a:custGeom>
            <a:avLst/>
            <a:gdLst>
              <a:gd name="connsiteX0" fmla="*/ 221861 w 221869"/>
              <a:gd name="connsiteY0" fmla="*/ 1439 h 1819613"/>
              <a:gd name="connsiteX1" fmla="*/ 35594 w 221869"/>
              <a:gd name="connsiteY1" fmla="*/ 1004739 h 1819613"/>
              <a:gd name="connsiteX2" fmla="*/ 128727 w 221869"/>
              <a:gd name="connsiteY2" fmla="*/ 429005 h 1819613"/>
              <a:gd name="connsiteX3" fmla="*/ 141427 w 221869"/>
              <a:gd name="connsiteY3" fmla="*/ 293539 h 1819613"/>
              <a:gd name="connsiteX4" fmla="*/ 69461 w 221869"/>
              <a:gd name="connsiteY4" fmla="*/ 725339 h 1819613"/>
              <a:gd name="connsiteX5" fmla="*/ 65227 w 221869"/>
              <a:gd name="connsiteY5" fmla="*/ 1529672 h 1819613"/>
              <a:gd name="connsiteX6" fmla="*/ 22894 w 221869"/>
              <a:gd name="connsiteY6" fmla="*/ 1356105 h 1819613"/>
              <a:gd name="connsiteX7" fmla="*/ 94861 w 221869"/>
              <a:gd name="connsiteY7" fmla="*/ 1813305 h 1819613"/>
              <a:gd name="connsiteX8" fmla="*/ 31361 w 221869"/>
              <a:gd name="connsiteY8" fmla="*/ 1597405 h 1819613"/>
              <a:gd name="connsiteX9" fmla="*/ 22894 w 221869"/>
              <a:gd name="connsiteY9" fmla="*/ 1246039 h 1819613"/>
              <a:gd name="connsiteX10" fmla="*/ 1727 w 221869"/>
              <a:gd name="connsiteY10" fmla="*/ 1068239 h 1819613"/>
              <a:gd name="connsiteX11" fmla="*/ 27127 w 221869"/>
              <a:gd name="connsiteY11" fmla="*/ 788839 h 1819613"/>
              <a:gd name="connsiteX12" fmla="*/ 221861 w 221869"/>
              <a:gd name="connsiteY12" fmla="*/ 1439 h 181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869" h="1819613">
                <a:moveTo>
                  <a:pt x="221861" y="1439"/>
                </a:moveTo>
                <a:cubicBezTo>
                  <a:pt x="223272" y="37422"/>
                  <a:pt x="51116" y="933478"/>
                  <a:pt x="35594" y="1004739"/>
                </a:cubicBezTo>
                <a:cubicBezTo>
                  <a:pt x="20072" y="1076000"/>
                  <a:pt x="111088" y="547538"/>
                  <a:pt x="128727" y="429005"/>
                </a:cubicBezTo>
                <a:cubicBezTo>
                  <a:pt x="146366" y="310472"/>
                  <a:pt x="151305" y="244150"/>
                  <a:pt x="141427" y="293539"/>
                </a:cubicBezTo>
                <a:cubicBezTo>
                  <a:pt x="131549" y="342928"/>
                  <a:pt x="82161" y="519317"/>
                  <a:pt x="69461" y="725339"/>
                </a:cubicBezTo>
                <a:cubicBezTo>
                  <a:pt x="56761" y="931361"/>
                  <a:pt x="72988" y="1424544"/>
                  <a:pt x="65227" y="1529672"/>
                </a:cubicBezTo>
                <a:cubicBezTo>
                  <a:pt x="57466" y="1634800"/>
                  <a:pt x="17955" y="1308833"/>
                  <a:pt x="22894" y="1356105"/>
                </a:cubicBezTo>
                <a:cubicBezTo>
                  <a:pt x="27833" y="1403377"/>
                  <a:pt x="93450" y="1773088"/>
                  <a:pt x="94861" y="1813305"/>
                </a:cubicBezTo>
                <a:cubicBezTo>
                  <a:pt x="96272" y="1853522"/>
                  <a:pt x="43355" y="1691949"/>
                  <a:pt x="31361" y="1597405"/>
                </a:cubicBezTo>
                <a:cubicBezTo>
                  <a:pt x="19367" y="1502861"/>
                  <a:pt x="27833" y="1334233"/>
                  <a:pt x="22894" y="1246039"/>
                </a:cubicBezTo>
                <a:cubicBezTo>
                  <a:pt x="17955" y="1157845"/>
                  <a:pt x="1022" y="1144439"/>
                  <a:pt x="1727" y="1068239"/>
                </a:cubicBezTo>
                <a:cubicBezTo>
                  <a:pt x="2432" y="992039"/>
                  <a:pt x="-10973" y="963111"/>
                  <a:pt x="27127" y="788839"/>
                </a:cubicBezTo>
                <a:cubicBezTo>
                  <a:pt x="65227" y="614567"/>
                  <a:pt x="220450" y="-34544"/>
                  <a:pt x="221861" y="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1A01FAB6-3201-4D3F-ADC4-E28F92A5969F}"/>
              </a:ext>
            </a:extLst>
          </p:cNvPr>
          <p:cNvSpPr/>
          <p:nvPr/>
        </p:nvSpPr>
        <p:spPr>
          <a:xfrm>
            <a:off x="2560312" y="2713971"/>
            <a:ext cx="315656" cy="2681558"/>
          </a:xfrm>
          <a:custGeom>
            <a:avLst/>
            <a:gdLst>
              <a:gd name="connsiteX0" fmla="*/ 314968 w 315656"/>
              <a:gd name="connsiteY0" fmla="*/ 13989 h 2681558"/>
              <a:gd name="connsiteX1" fmla="*/ 50808 w 315656"/>
              <a:gd name="connsiteY1" fmla="*/ 1162069 h 2681558"/>
              <a:gd name="connsiteX2" fmla="*/ 182888 w 315656"/>
              <a:gd name="connsiteY2" fmla="*/ 450869 h 2681558"/>
              <a:gd name="connsiteX3" fmla="*/ 76208 w 315656"/>
              <a:gd name="connsiteY3" fmla="*/ 974109 h 2681558"/>
              <a:gd name="connsiteX4" fmla="*/ 8 w 315656"/>
              <a:gd name="connsiteY4" fmla="*/ 1949469 h 2681558"/>
              <a:gd name="connsiteX5" fmla="*/ 71128 w 315656"/>
              <a:gd name="connsiteY5" fmla="*/ 1141749 h 2681558"/>
              <a:gd name="connsiteX6" fmla="*/ 55888 w 315656"/>
              <a:gd name="connsiteY6" fmla="*/ 1497349 h 2681558"/>
              <a:gd name="connsiteX7" fmla="*/ 116848 w 315656"/>
              <a:gd name="connsiteY7" fmla="*/ 2625109 h 2681558"/>
              <a:gd name="connsiteX8" fmla="*/ 116848 w 315656"/>
              <a:gd name="connsiteY8" fmla="*/ 2366029 h 2681558"/>
              <a:gd name="connsiteX9" fmla="*/ 55888 w 315656"/>
              <a:gd name="connsiteY9" fmla="*/ 1106189 h 2681558"/>
              <a:gd name="connsiteX10" fmla="*/ 20328 w 315656"/>
              <a:gd name="connsiteY10" fmla="*/ 1192549 h 2681558"/>
              <a:gd name="connsiteX11" fmla="*/ 121928 w 315656"/>
              <a:gd name="connsiteY11" fmla="*/ 501669 h 2681558"/>
              <a:gd name="connsiteX12" fmla="*/ 127008 w 315656"/>
              <a:gd name="connsiteY12" fmla="*/ 521989 h 2681558"/>
              <a:gd name="connsiteX13" fmla="*/ 314968 w 315656"/>
              <a:gd name="connsiteY13" fmla="*/ 13989 h 26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5656" h="2681558">
                <a:moveTo>
                  <a:pt x="314968" y="13989"/>
                </a:moveTo>
                <a:cubicBezTo>
                  <a:pt x="302268" y="120669"/>
                  <a:pt x="72821" y="1089256"/>
                  <a:pt x="50808" y="1162069"/>
                </a:cubicBezTo>
                <a:cubicBezTo>
                  <a:pt x="28795" y="1234882"/>
                  <a:pt x="178655" y="482196"/>
                  <a:pt x="182888" y="450869"/>
                </a:cubicBezTo>
                <a:cubicBezTo>
                  <a:pt x="187121" y="419542"/>
                  <a:pt x="106688" y="724342"/>
                  <a:pt x="76208" y="974109"/>
                </a:cubicBezTo>
                <a:cubicBezTo>
                  <a:pt x="45728" y="1223876"/>
                  <a:pt x="855" y="1921529"/>
                  <a:pt x="8" y="1949469"/>
                </a:cubicBezTo>
                <a:cubicBezTo>
                  <a:pt x="-839" y="1977409"/>
                  <a:pt x="61815" y="1217102"/>
                  <a:pt x="71128" y="1141749"/>
                </a:cubicBezTo>
                <a:cubicBezTo>
                  <a:pt x="80441" y="1066396"/>
                  <a:pt x="48268" y="1250122"/>
                  <a:pt x="55888" y="1497349"/>
                </a:cubicBezTo>
                <a:cubicBezTo>
                  <a:pt x="63508" y="1744576"/>
                  <a:pt x="106688" y="2480329"/>
                  <a:pt x="116848" y="2625109"/>
                </a:cubicBezTo>
                <a:cubicBezTo>
                  <a:pt x="127008" y="2769889"/>
                  <a:pt x="127008" y="2619182"/>
                  <a:pt x="116848" y="2366029"/>
                </a:cubicBezTo>
                <a:cubicBezTo>
                  <a:pt x="106688" y="2112876"/>
                  <a:pt x="71975" y="1301769"/>
                  <a:pt x="55888" y="1106189"/>
                </a:cubicBezTo>
                <a:cubicBezTo>
                  <a:pt x="39801" y="910609"/>
                  <a:pt x="9321" y="1293302"/>
                  <a:pt x="20328" y="1192549"/>
                </a:cubicBezTo>
                <a:cubicBezTo>
                  <a:pt x="31335" y="1091796"/>
                  <a:pt x="104148" y="613429"/>
                  <a:pt x="121928" y="501669"/>
                </a:cubicBezTo>
                <a:cubicBezTo>
                  <a:pt x="139708" y="389909"/>
                  <a:pt x="93141" y="600729"/>
                  <a:pt x="127008" y="521989"/>
                </a:cubicBezTo>
                <a:cubicBezTo>
                  <a:pt x="160875" y="443249"/>
                  <a:pt x="327668" y="-92691"/>
                  <a:pt x="314968" y="13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B5DAB26F-BFFB-41A2-97B3-8873BC66F879}"/>
              </a:ext>
            </a:extLst>
          </p:cNvPr>
          <p:cNvSpPr/>
          <p:nvPr/>
        </p:nvSpPr>
        <p:spPr>
          <a:xfrm>
            <a:off x="2366603" y="3840157"/>
            <a:ext cx="176138" cy="2249708"/>
          </a:xfrm>
          <a:custGeom>
            <a:avLst/>
            <a:gdLst>
              <a:gd name="connsiteX0" fmla="*/ 87037 w 176138"/>
              <a:gd name="connsiteY0" fmla="*/ 323 h 2249708"/>
              <a:gd name="connsiteX1" fmla="*/ 5757 w 176138"/>
              <a:gd name="connsiteY1" fmla="*/ 604843 h 2249708"/>
              <a:gd name="connsiteX2" fmla="*/ 66717 w 176138"/>
              <a:gd name="connsiteY2" fmla="*/ 345763 h 2249708"/>
              <a:gd name="connsiteX3" fmla="*/ 677 w 176138"/>
              <a:gd name="connsiteY3" fmla="*/ 960443 h 2249708"/>
              <a:gd name="connsiteX4" fmla="*/ 117517 w 176138"/>
              <a:gd name="connsiteY4" fmla="*/ 1849443 h 2249708"/>
              <a:gd name="connsiteX5" fmla="*/ 117517 w 176138"/>
              <a:gd name="connsiteY5" fmla="*/ 1534483 h 2249708"/>
              <a:gd name="connsiteX6" fmla="*/ 5757 w 176138"/>
              <a:gd name="connsiteY6" fmla="*/ 990923 h 2249708"/>
              <a:gd name="connsiteX7" fmla="*/ 36237 w 176138"/>
              <a:gd name="connsiteY7" fmla="*/ 706443 h 2249708"/>
              <a:gd name="connsiteX8" fmla="*/ 87037 w 176138"/>
              <a:gd name="connsiteY8" fmla="*/ 1209363 h 2249708"/>
              <a:gd name="connsiteX9" fmla="*/ 168317 w 176138"/>
              <a:gd name="connsiteY9" fmla="*/ 2230443 h 2249708"/>
              <a:gd name="connsiteX10" fmla="*/ 168317 w 176138"/>
              <a:gd name="connsiteY10" fmla="*/ 1818963 h 2249708"/>
              <a:gd name="connsiteX11" fmla="*/ 127677 w 176138"/>
              <a:gd name="connsiteY11" fmla="*/ 1097603 h 2249708"/>
              <a:gd name="connsiteX12" fmla="*/ 26077 w 176138"/>
              <a:gd name="connsiteY12" fmla="*/ 528643 h 2249708"/>
              <a:gd name="connsiteX13" fmla="*/ 87037 w 176138"/>
              <a:gd name="connsiteY13" fmla="*/ 323 h 224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138" h="2249708">
                <a:moveTo>
                  <a:pt x="87037" y="323"/>
                </a:moveTo>
                <a:cubicBezTo>
                  <a:pt x="83650" y="13023"/>
                  <a:pt x="9144" y="547270"/>
                  <a:pt x="5757" y="604843"/>
                </a:cubicBezTo>
                <a:cubicBezTo>
                  <a:pt x="2370" y="662416"/>
                  <a:pt x="67564" y="286496"/>
                  <a:pt x="66717" y="345763"/>
                </a:cubicBezTo>
                <a:cubicBezTo>
                  <a:pt x="65870" y="405030"/>
                  <a:pt x="-7790" y="709830"/>
                  <a:pt x="677" y="960443"/>
                </a:cubicBezTo>
                <a:cubicBezTo>
                  <a:pt x="9144" y="1211056"/>
                  <a:pt x="98044" y="1753770"/>
                  <a:pt x="117517" y="1849443"/>
                </a:cubicBezTo>
                <a:cubicBezTo>
                  <a:pt x="136990" y="1945116"/>
                  <a:pt x="136144" y="1677570"/>
                  <a:pt x="117517" y="1534483"/>
                </a:cubicBezTo>
                <a:cubicBezTo>
                  <a:pt x="98890" y="1391396"/>
                  <a:pt x="19304" y="1128930"/>
                  <a:pt x="5757" y="990923"/>
                </a:cubicBezTo>
                <a:cubicBezTo>
                  <a:pt x="-7790" y="852916"/>
                  <a:pt x="22690" y="670036"/>
                  <a:pt x="36237" y="706443"/>
                </a:cubicBezTo>
                <a:cubicBezTo>
                  <a:pt x="49784" y="742850"/>
                  <a:pt x="65024" y="955363"/>
                  <a:pt x="87037" y="1209363"/>
                </a:cubicBezTo>
                <a:cubicBezTo>
                  <a:pt x="109050" y="1463363"/>
                  <a:pt x="154770" y="2128843"/>
                  <a:pt x="168317" y="2230443"/>
                </a:cubicBezTo>
                <a:cubicBezTo>
                  <a:pt x="181864" y="2332043"/>
                  <a:pt x="175090" y="2007769"/>
                  <a:pt x="168317" y="1818963"/>
                </a:cubicBezTo>
                <a:cubicBezTo>
                  <a:pt x="161544" y="1630157"/>
                  <a:pt x="151384" y="1312656"/>
                  <a:pt x="127677" y="1097603"/>
                </a:cubicBezTo>
                <a:cubicBezTo>
                  <a:pt x="103970" y="882550"/>
                  <a:pt x="36237" y="704750"/>
                  <a:pt x="26077" y="528643"/>
                </a:cubicBezTo>
                <a:cubicBezTo>
                  <a:pt x="15917" y="352536"/>
                  <a:pt x="90424" y="-12377"/>
                  <a:pt x="87037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877B0A59-7D16-4D6A-8DCB-D29BBE0BD418}"/>
              </a:ext>
            </a:extLst>
          </p:cNvPr>
          <p:cNvSpPr/>
          <p:nvPr/>
        </p:nvSpPr>
        <p:spPr>
          <a:xfrm>
            <a:off x="3091773" y="4486507"/>
            <a:ext cx="723043" cy="1147813"/>
          </a:xfrm>
          <a:custGeom>
            <a:avLst/>
            <a:gdLst>
              <a:gd name="connsiteX0" fmla="*/ 12107 w 723043"/>
              <a:gd name="connsiteY0" fmla="*/ 24533 h 1147813"/>
              <a:gd name="connsiteX1" fmla="*/ 692827 w 723043"/>
              <a:gd name="connsiteY1" fmla="*/ 1055773 h 1147813"/>
              <a:gd name="connsiteX2" fmla="*/ 601387 w 723043"/>
              <a:gd name="connsiteY2" fmla="*/ 949093 h 1147813"/>
              <a:gd name="connsiteX3" fmla="*/ 581067 w 723043"/>
              <a:gd name="connsiteY3" fmla="*/ 1142133 h 1147813"/>
              <a:gd name="connsiteX4" fmla="*/ 581067 w 723043"/>
              <a:gd name="connsiteY4" fmla="*/ 1081173 h 1147813"/>
              <a:gd name="connsiteX5" fmla="*/ 555667 w 723043"/>
              <a:gd name="connsiteY5" fmla="*/ 923693 h 1147813"/>
              <a:gd name="connsiteX6" fmla="*/ 509947 w 723043"/>
              <a:gd name="connsiteY6" fmla="*/ 888133 h 1147813"/>
              <a:gd name="connsiteX7" fmla="*/ 276267 w 723043"/>
              <a:gd name="connsiteY7" fmla="*/ 369973 h 1147813"/>
              <a:gd name="connsiteX8" fmla="*/ 12107 w 723043"/>
              <a:gd name="connsiteY8" fmla="*/ 24533 h 114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043" h="1147813">
                <a:moveTo>
                  <a:pt x="12107" y="24533"/>
                </a:moveTo>
                <a:cubicBezTo>
                  <a:pt x="81534" y="138833"/>
                  <a:pt x="594614" y="901680"/>
                  <a:pt x="692827" y="1055773"/>
                </a:cubicBezTo>
                <a:cubicBezTo>
                  <a:pt x="791040" y="1209866"/>
                  <a:pt x="620014" y="934700"/>
                  <a:pt x="601387" y="949093"/>
                </a:cubicBezTo>
                <a:cubicBezTo>
                  <a:pt x="582760" y="963486"/>
                  <a:pt x="584454" y="1120120"/>
                  <a:pt x="581067" y="1142133"/>
                </a:cubicBezTo>
                <a:cubicBezTo>
                  <a:pt x="577680" y="1164146"/>
                  <a:pt x="585300" y="1117580"/>
                  <a:pt x="581067" y="1081173"/>
                </a:cubicBezTo>
                <a:cubicBezTo>
                  <a:pt x="576834" y="1044766"/>
                  <a:pt x="567520" y="955866"/>
                  <a:pt x="555667" y="923693"/>
                </a:cubicBezTo>
                <a:cubicBezTo>
                  <a:pt x="543814" y="891520"/>
                  <a:pt x="556514" y="980419"/>
                  <a:pt x="509947" y="888133"/>
                </a:cubicBezTo>
                <a:cubicBezTo>
                  <a:pt x="463380" y="795847"/>
                  <a:pt x="361780" y="515600"/>
                  <a:pt x="276267" y="369973"/>
                </a:cubicBezTo>
                <a:cubicBezTo>
                  <a:pt x="190754" y="224346"/>
                  <a:pt x="-57320" y="-89767"/>
                  <a:pt x="12107" y="24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C3F8B63C-49A2-457E-8CE6-C85BFEADF161}"/>
              </a:ext>
            </a:extLst>
          </p:cNvPr>
          <p:cNvSpPr/>
          <p:nvPr/>
        </p:nvSpPr>
        <p:spPr>
          <a:xfrm>
            <a:off x="2283267" y="2670098"/>
            <a:ext cx="567022" cy="2993071"/>
          </a:xfrm>
          <a:custGeom>
            <a:avLst/>
            <a:gdLst>
              <a:gd name="connsiteX0" fmla="*/ 566613 w 567022"/>
              <a:gd name="connsiteY0" fmla="*/ 7062 h 2993071"/>
              <a:gd name="connsiteX1" fmla="*/ 287213 w 567022"/>
              <a:gd name="connsiteY1" fmla="*/ 784302 h 2993071"/>
              <a:gd name="connsiteX2" fmla="*/ 368493 w 567022"/>
              <a:gd name="connsiteY2" fmla="*/ 398222 h 2993071"/>
              <a:gd name="connsiteX3" fmla="*/ 327853 w 567022"/>
              <a:gd name="connsiteY3" fmla="*/ 657302 h 2993071"/>
              <a:gd name="connsiteX4" fmla="*/ 292293 w 567022"/>
              <a:gd name="connsiteY4" fmla="*/ 921462 h 2993071"/>
              <a:gd name="connsiteX5" fmla="*/ 236413 w 567022"/>
              <a:gd name="connsiteY5" fmla="*/ 1825702 h 2993071"/>
              <a:gd name="connsiteX6" fmla="*/ 266893 w 567022"/>
              <a:gd name="connsiteY6" fmla="*/ 1322782 h 2993071"/>
              <a:gd name="connsiteX7" fmla="*/ 216093 w 567022"/>
              <a:gd name="connsiteY7" fmla="*/ 1094182 h 2993071"/>
              <a:gd name="connsiteX8" fmla="*/ 2733 w 567022"/>
              <a:gd name="connsiteY8" fmla="*/ 1749502 h 2993071"/>
              <a:gd name="connsiteX9" fmla="*/ 104333 w 567022"/>
              <a:gd name="connsiteY9" fmla="*/ 1363422 h 2993071"/>
              <a:gd name="connsiteX10" fmla="*/ 236413 w 567022"/>
              <a:gd name="connsiteY10" fmla="*/ 809702 h 2993071"/>
              <a:gd name="connsiteX11" fmla="*/ 211013 w 567022"/>
              <a:gd name="connsiteY11" fmla="*/ 1363422 h 2993071"/>
              <a:gd name="connsiteX12" fmla="*/ 170373 w 567022"/>
              <a:gd name="connsiteY12" fmla="*/ 1988262 h 2993071"/>
              <a:gd name="connsiteX13" fmla="*/ 287213 w 567022"/>
              <a:gd name="connsiteY13" fmla="*/ 2674062 h 2993071"/>
              <a:gd name="connsiteX14" fmla="*/ 221173 w 567022"/>
              <a:gd name="connsiteY14" fmla="*/ 1825702 h 2993071"/>
              <a:gd name="connsiteX15" fmla="*/ 236413 w 567022"/>
              <a:gd name="connsiteY15" fmla="*/ 1962862 h 2993071"/>
              <a:gd name="connsiteX16" fmla="*/ 266893 w 567022"/>
              <a:gd name="connsiteY16" fmla="*/ 2983942 h 2993071"/>
              <a:gd name="connsiteX17" fmla="*/ 266893 w 567022"/>
              <a:gd name="connsiteY17" fmla="*/ 2425142 h 2993071"/>
              <a:gd name="connsiteX18" fmla="*/ 231333 w 567022"/>
              <a:gd name="connsiteY18" fmla="*/ 1749502 h 2993071"/>
              <a:gd name="connsiteX19" fmla="*/ 307533 w 567022"/>
              <a:gd name="connsiteY19" fmla="*/ 855422 h 2993071"/>
              <a:gd name="connsiteX20" fmla="*/ 348173 w 567022"/>
              <a:gd name="connsiteY20" fmla="*/ 423622 h 2993071"/>
              <a:gd name="connsiteX21" fmla="*/ 566613 w 567022"/>
              <a:gd name="connsiteY21" fmla="*/ 7062 h 299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7022" h="2993071">
                <a:moveTo>
                  <a:pt x="566613" y="7062"/>
                </a:moveTo>
                <a:cubicBezTo>
                  <a:pt x="556453" y="67175"/>
                  <a:pt x="320233" y="719109"/>
                  <a:pt x="287213" y="784302"/>
                </a:cubicBezTo>
                <a:cubicBezTo>
                  <a:pt x="254193" y="849495"/>
                  <a:pt x="361720" y="419389"/>
                  <a:pt x="368493" y="398222"/>
                </a:cubicBezTo>
                <a:cubicBezTo>
                  <a:pt x="375266" y="377055"/>
                  <a:pt x="340553" y="570095"/>
                  <a:pt x="327853" y="657302"/>
                </a:cubicBezTo>
                <a:cubicBezTo>
                  <a:pt x="315153" y="744509"/>
                  <a:pt x="307533" y="726729"/>
                  <a:pt x="292293" y="921462"/>
                </a:cubicBezTo>
                <a:cubicBezTo>
                  <a:pt x="277053" y="1116195"/>
                  <a:pt x="240646" y="1758815"/>
                  <a:pt x="236413" y="1825702"/>
                </a:cubicBezTo>
                <a:cubicBezTo>
                  <a:pt x="232180" y="1892589"/>
                  <a:pt x="270280" y="1444702"/>
                  <a:pt x="266893" y="1322782"/>
                </a:cubicBezTo>
                <a:cubicBezTo>
                  <a:pt x="263506" y="1200862"/>
                  <a:pt x="260120" y="1023062"/>
                  <a:pt x="216093" y="1094182"/>
                </a:cubicBezTo>
                <a:cubicBezTo>
                  <a:pt x="172066" y="1165302"/>
                  <a:pt x="21360" y="1704629"/>
                  <a:pt x="2733" y="1749502"/>
                </a:cubicBezTo>
                <a:cubicBezTo>
                  <a:pt x="-15894" y="1794375"/>
                  <a:pt x="65386" y="1520055"/>
                  <a:pt x="104333" y="1363422"/>
                </a:cubicBezTo>
                <a:cubicBezTo>
                  <a:pt x="143280" y="1206789"/>
                  <a:pt x="218633" y="809702"/>
                  <a:pt x="236413" y="809702"/>
                </a:cubicBezTo>
                <a:cubicBezTo>
                  <a:pt x="254193" y="809702"/>
                  <a:pt x="222020" y="1166995"/>
                  <a:pt x="211013" y="1363422"/>
                </a:cubicBezTo>
                <a:cubicBezTo>
                  <a:pt x="200006" y="1559849"/>
                  <a:pt x="157673" y="1769822"/>
                  <a:pt x="170373" y="1988262"/>
                </a:cubicBezTo>
                <a:cubicBezTo>
                  <a:pt x="183073" y="2206702"/>
                  <a:pt x="278746" y="2701155"/>
                  <a:pt x="287213" y="2674062"/>
                </a:cubicBezTo>
                <a:cubicBezTo>
                  <a:pt x="295680" y="2646969"/>
                  <a:pt x="229640" y="1944235"/>
                  <a:pt x="221173" y="1825702"/>
                </a:cubicBezTo>
                <a:cubicBezTo>
                  <a:pt x="212706" y="1707169"/>
                  <a:pt x="228793" y="1769822"/>
                  <a:pt x="236413" y="1962862"/>
                </a:cubicBezTo>
                <a:cubicBezTo>
                  <a:pt x="244033" y="2155902"/>
                  <a:pt x="261813" y="2906895"/>
                  <a:pt x="266893" y="2983942"/>
                </a:cubicBezTo>
                <a:cubicBezTo>
                  <a:pt x="271973" y="3060989"/>
                  <a:pt x="272820" y="2630882"/>
                  <a:pt x="266893" y="2425142"/>
                </a:cubicBezTo>
                <a:cubicBezTo>
                  <a:pt x="260966" y="2219402"/>
                  <a:pt x="224560" y="2011122"/>
                  <a:pt x="231333" y="1749502"/>
                </a:cubicBezTo>
                <a:cubicBezTo>
                  <a:pt x="238106" y="1487882"/>
                  <a:pt x="288060" y="1076402"/>
                  <a:pt x="307533" y="855422"/>
                </a:cubicBezTo>
                <a:cubicBezTo>
                  <a:pt x="327006" y="634442"/>
                  <a:pt x="301606" y="560782"/>
                  <a:pt x="348173" y="423622"/>
                </a:cubicBezTo>
                <a:cubicBezTo>
                  <a:pt x="394740" y="286462"/>
                  <a:pt x="576773" y="-53051"/>
                  <a:pt x="566613" y="7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34A8721D-ADF3-4F0D-AAA2-BACB6A79B0E3}"/>
              </a:ext>
            </a:extLst>
          </p:cNvPr>
          <p:cNvSpPr/>
          <p:nvPr/>
        </p:nvSpPr>
        <p:spPr>
          <a:xfrm>
            <a:off x="2671136" y="3663752"/>
            <a:ext cx="125697" cy="2310592"/>
          </a:xfrm>
          <a:custGeom>
            <a:avLst/>
            <a:gdLst>
              <a:gd name="connsiteX0" fmla="*/ 31424 w 125697"/>
              <a:gd name="connsiteY0" fmla="*/ 80208 h 2310592"/>
              <a:gd name="connsiteX1" fmla="*/ 51744 w 125697"/>
              <a:gd name="connsiteY1" fmla="*/ 131008 h 2310592"/>
              <a:gd name="connsiteX2" fmla="*/ 97464 w 125697"/>
              <a:gd name="connsiteY2" fmla="*/ 1345128 h 2310592"/>
              <a:gd name="connsiteX3" fmla="*/ 6024 w 125697"/>
              <a:gd name="connsiteY3" fmla="*/ 623768 h 2310592"/>
              <a:gd name="connsiteX4" fmla="*/ 21264 w 125697"/>
              <a:gd name="connsiteY4" fmla="*/ 1329888 h 2310592"/>
              <a:gd name="connsiteX5" fmla="*/ 122864 w 125697"/>
              <a:gd name="connsiteY5" fmla="*/ 2305248 h 2310592"/>
              <a:gd name="connsiteX6" fmla="*/ 97464 w 125697"/>
              <a:gd name="connsiteY6" fmla="*/ 1700728 h 2310592"/>
              <a:gd name="connsiteX7" fmla="*/ 97464 w 125697"/>
              <a:gd name="connsiteY7" fmla="*/ 1253688 h 2310592"/>
              <a:gd name="connsiteX8" fmla="*/ 92384 w 125697"/>
              <a:gd name="connsiteY8" fmla="*/ 1116528 h 2310592"/>
              <a:gd name="connsiteX9" fmla="*/ 41584 w 125697"/>
              <a:gd name="connsiteY9" fmla="*/ 547568 h 2310592"/>
              <a:gd name="connsiteX10" fmla="*/ 31424 w 125697"/>
              <a:gd name="connsiteY10" fmla="*/ 80208 h 231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697" h="2310592">
                <a:moveTo>
                  <a:pt x="31424" y="80208"/>
                </a:moveTo>
                <a:cubicBezTo>
                  <a:pt x="33117" y="10781"/>
                  <a:pt x="40737" y="-79812"/>
                  <a:pt x="51744" y="131008"/>
                </a:cubicBezTo>
                <a:cubicBezTo>
                  <a:pt x="62751" y="341828"/>
                  <a:pt x="105084" y="1263001"/>
                  <a:pt x="97464" y="1345128"/>
                </a:cubicBezTo>
                <a:cubicBezTo>
                  <a:pt x="89844" y="1427255"/>
                  <a:pt x="18724" y="626308"/>
                  <a:pt x="6024" y="623768"/>
                </a:cubicBezTo>
                <a:cubicBezTo>
                  <a:pt x="-6676" y="621228"/>
                  <a:pt x="1791" y="1049641"/>
                  <a:pt x="21264" y="1329888"/>
                </a:cubicBezTo>
                <a:cubicBezTo>
                  <a:pt x="40737" y="1610135"/>
                  <a:pt x="110164" y="2243441"/>
                  <a:pt x="122864" y="2305248"/>
                </a:cubicBezTo>
                <a:cubicBezTo>
                  <a:pt x="135564" y="2367055"/>
                  <a:pt x="101697" y="1875988"/>
                  <a:pt x="97464" y="1700728"/>
                </a:cubicBezTo>
                <a:cubicBezTo>
                  <a:pt x="93231" y="1525468"/>
                  <a:pt x="98311" y="1351055"/>
                  <a:pt x="97464" y="1253688"/>
                </a:cubicBezTo>
                <a:cubicBezTo>
                  <a:pt x="96617" y="1156321"/>
                  <a:pt x="101697" y="1234215"/>
                  <a:pt x="92384" y="1116528"/>
                </a:cubicBezTo>
                <a:cubicBezTo>
                  <a:pt x="83071" y="998841"/>
                  <a:pt x="50051" y="726215"/>
                  <a:pt x="41584" y="547568"/>
                </a:cubicBezTo>
                <a:cubicBezTo>
                  <a:pt x="33117" y="368921"/>
                  <a:pt x="29731" y="149635"/>
                  <a:pt x="31424" y="80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A1E1761-63F3-43F7-8531-B5702C8C206D}"/>
              </a:ext>
            </a:extLst>
          </p:cNvPr>
          <p:cNvSpPr/>
          <p:nvPr/>
        </p:nvSpPr>
        <p:spPr>
          <a:xfrm>
            <a:off x="2877939" y="3464201"/>
            <a:ext cx="425434" cy="2509067"/>
          </a:xfrm>
          <a:custGeom>
            <a:avLst/>
            <a:gdLst>
              <a:gd name="connsiteX0" fmla="*/ 43061 w 425434"/>
              <a:gd name="connsiteY0" fmla="*/ 46079 h 2509067"/>
              <a:gd name="connsiteX1" fmla="*/ 43061 w 425434"/>
              <a:gd name="connsiteY1" fmla="*/ 96879 h 2509067"/>
              <a:gd name="connsiteX2" fmla="*/ 17661 w 425434"/>
              <a:gd name="connsiteY2" fmla="*/ 579479 h 2509067"/>
              <a:gd name="connsiteX3" fmla="*/ 48141 w 425434"/>
              <a:gd name="connsiteY3" fmla="*/ 518519 h 2509067"/>
              <a:gd name="connsiteX4" fmla="*/ 266581 w 425434"/>
              <a:gd name="connsiteY4" fmla="*/ 1067159 h 2509067"/>
              <a:gd name="connsiteX5" fmla="*/ 200541 w 425434"/>
              <a:gd name="connsiteY5" fmla="*/ 777599 h 2509067"/>
              <a:gd name="connsiteX6" fmla="*/ 251341 w 425434"/>
              <a:gd name="connsiteY6" fmla="*/ 1128119 h 2509067"/>
              <a:gd name="connsiteX7" fmla="*/ 342781 w 425434"/>
              <a:gd name="connsiteY7" fmla="*/ 1879959 h 2509067"/>
              <a:gd name="connsiteX8" fmla="*/ 271661 w 425434"/>
              <a:gd name="connsiteY8" fmla="*/ 1173839 h 2509067"/>
              <a:gd name="connsiteX9" fmla="*/ 424061 w 425434"/>
              <a:gd name="connsiteY9" fmla="*/ 2474319 h 2509067"/>
              <a:gd name="connsiteX10" fmla="*/ 337701 w 425434"/>
              <a:gd name="connsiteY10" fmla="*/ 2042519 h 2509067"/>
              <a:gd name="connsiteX11" fmla="*/ 185301 w 425434"/>
              <a:gd name="connsiteY11" fmla="*/ 1051919 h 2509067"/>
              <a:gd name="connsiteX12" fmla="*/ 276741 w 425434"/>
              <a:gd name="connsiteY12" fmla="*/ 1478639 h 2509067"/>
              <a:gd name="connsiteX13" fmla="*/ 124341 w 425434"/>
              <a:gd name="connsiteY13" fmla="*/ 889359 h 2509067"/>
              <a:gd name="connsiteX14" fmla="*/ 2421 w 425434"/>
              <a:gd name="connsiteY14" fmla="*/ 625199 h 2509067"/>
              <a:gd name="connsiteX15" fmla="*/ 43061 w 425434"/>
              <a:gd name="connsiteY15" fmla="*/ 46079 h 250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5434" h="2509067">
                <a:moveTo>
                  <a:pt x="43061" y="46079"/>
                </a:moveTo>
                <a:cubicBezTo>
                  <a:pt x="49834" y="-41974"/>
                  <a:pt x="47294" y="7979"/>
                  <a:pt x="43061" y="96879"/>
                </a:cubicBezTo>
                <a:cubicBezTo>
                  <a:pt x="38828" y="185779"/>
                  <a:pt x="16814" y="509206"/>
                  <a:pt x="17661" y="579479"/>
                </a:cubicBezTo>
                <a:cubicBezTo>
                  <a:pt x="18508" y="649752"/>
                  <a:pt x="6654" y="437239"/>
                  <a:pt x="48141" y="518519"/>
                </a:cubicBezTo>
                <a:cubicBezTo>
                  <a:pt x="89628" y="599799"/>
                  <a:pt x="241181" y="1023979"/>
                  <a:pt x="266581" y="1067159"/>
                </a:cubicBezTo>
                <a:cubicBezTo>
                  <a:pt x="291981" y="1110339"/>
                  <a:pt x="203081" y="767439"/>
                  <a:pt x="200541" y="777599"/>
                </a:cubicBezTo>
                <a:cubicBezTo>
                  <a:pt x="198001" y="787759"/>
                  <a:pt x="227634" y="944392"/>
                  <a:pt x="251341" y="1128119"/>
                </a:cubicBezTo>
                <a:cubicBezTo>
                  <a:pt x="275048" y="1311846"/>
                  <a:pt x="339394" y="1872339"/>
                  <a:pt x="342781" y="1879959"/>
                </a:cubicBezTo>
                <a:cubicBezTo>
                  <a:pt x="346168" y="1887579"/>
                  <a:pt x="258114" y="1074779"/>
                  <a:pt x="271661" y="1173839"/>
                </a:cubicBezTo>
                <a:cubicBezTo>
                  <a:pt x="285208" y="1272899"/>
                  <a:pt x="413054" y="2329539"/>
                  <a:pt x="424061" y="2474319"/>
                </a:cubicBezTo>
                <a:cubicBezTo>
                  <a:pt x="435068" y="2619099"/>
                  <a:pt x="377494" y="2279585"/>
                  <a:pt x="337701" y="2042519"/>
                </a:cubicBezTo>
                <a:cubicBezTo>
                  <a:pt x="297908" y="1805453"/>
                  <a:pt x="195461" y="1145899"/>
                  <a:pt x="185301" y="1051919"/>
                </a:cubicBezTo>
                <a:cubicBezTo>
                  <a:pt x="175141" y="957939"/>
                  <a:pt x="286901" y="1505732"/>
                  <a:pt x="276741" y="1478639"/>
                </a:cubicBezTo>
                <a:cubicBezTo>
                  <a:pt x="266581" y="1451546"/>
                  <a:pt x="170061" y="1031599"/>
                  <a:pt x="124341" y="889359"/>
                </a:cubicBezTo>
                <a:cubicBezTo>
                  <a:pt x="78621" y="747119"/>
                  <a:pt x="15968" y="758972"/>
                  <a:pt x="2421" y="625199"/>
                </a:cubicBezTo>
                <a:cubicBezTo>
                  <a:pt x="-11126" y="491426"/>
                  <a:pt x="36288" y="134132"/>
                  <a:pt x="43061" y="46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4DA25779-3095-4BC8-97C6-425494E565FF}"/>
              </a:ext>
            </a:extLst>
          </p:cNvPr>
          <p:cNvSpPr/>
          <p:nvPr/>
        </p:nvSpPr>
        <p:spPr>
          <a:xfrm>
            <a:off x="4949821" y="2190400"/>
            <a:ext cx="1851561" cy="2147943"/>
          </a:xfrm>
          <a:custGeom>
            <a:avLst/>
            <a:gdLst>
              <a:gd name="connsiteX0" fmla="*/ 53979 w 1851561"/>
              <a:gd name="connsiteY0" fmla="*/ 34640 h 2147943"/>
              <a:gd name="connsiteX1" fmla="*/ 109859 w 1851561"/>
              <a:gd name="connsiteY1" fmla="*/ 85440 h 2147943"/>
              <a:gd name="connsiteX2" fmla="*/ 780419 w 1851561"/>
              <a:gd name="connsiteY2" fmla="*/ 527400 h 2147943"/>
              <a:gd name="connsiteX3" fmla="*/ 765179 w 1851561"/>
              <a:gd name="connsiteY3" fmla="*/ 527400 h 2147943"/>
              <a:gd name="connsiteX4" fmla="*/ 1212219 w 1851561"/>
              <a:gd name="connsiteY4" fmla="*/ 827120 h 2147943"/>
              <a:gd name="connsiteX5" fmla="*/ 1430659 w 1851561"/>
              <a:gd name="connsiteY5" fmla="*/ 913480 h 2147943"/>
              <a:gd name="connsiteX6" fmla="*/ 1384939 w 1851561"/>
              <a:gd name="connsiteY6" fmla="*/ 883000 h 2147943"/>
              <a:gd name="connsiteX7" fmla="*/ 1562739 w 1851561"/>
              <a:gd name="connsiteY7" fmla="*/ 979520 h 2147943"/>
              <a:gd name="connsiteX8" fmla="*/ 1704979 w 1851561"/>
              <a:gd name="connsiteY8" fmla="*/ 1406240 h 2147943"/>
              <a:gd name="connsiteX9" fmla="*/ 1664339 w 1851561"/>
              <a:gd name="connsiteY9" fmla="*/ 1126840 h 2147943"/>
              <a:gd name="connsiteX10" fmla="*/ 1831979 w 1851561"/>
              <a:gd name="connsiteY10" fmla="*/ 1634840 h 2147943"/>
              <a:gd name="connsiteX11" fmla="*/ 1801499 w 1851561"/>
              <a:gd name="connsiteY11" fmla="*/ 1817720 h 2147943"/>
              <a:gd name="connsiteX12" fmla="*/ 1415419 w 1851561"/>
              <a:gd name="connsiteY12" fmla="*/ 2147920 h 2147943"/>
              <a:gd name="connsiteX13" fmla="*/ 1796419 w 1851561"/>
              <a:gd name="connsiteY13" fmla="*/ 1832960 h 2147943"/>
              <a:gd name="connsiteX14" fmla="*/ 1776099 w 1851561"/>
              <a:gd name="connsiteY14" fmla="*/ 1487520 h 2147943"/>
              <a:gd name="connsiteX15" fmla="*/ 1669419 w 1851561"/>
              <a:gd name="connsiteY15" fmla="*/ 1076040 h 2147943"/>
              <a:gd name="connsiteX16" fmla="*/ 1735459 w 1851561"/>
              <a:gd name="connsiteY16" fmla="*/ 1360520 h 2147943"/>
              <a:gd name="connsiteX17" fmla="*/ 1638939 w 1851561"/>
              <a:gd name="connsiteY17" fmla="*/ 1162400 h 2147943"/>
              <a:gd name="connsiteX18" fmla="*/ 1308739 w 1851561"/>
              <a:gd name="connsiteY18" fmla="*/ 852520 h 2147943"/>
              <a:gd name="connsiteX19" fmla="*/ 882019 w 1851561"/>
              <a:gd name="connsiteY19" fmla="*/ 745840 h 2147943"/>
              <a:gd name="connsiteX20" fmla="*/ 648339 w 1851561"/>
              <a:gd name="connsiteY20" fmla="*/ 481680 h 2147943"/>
              <a:gd name="connsiteX21" fmla="*/ 53979 w 1851561"/>
              <a:gd name="connsiteY21" fmla="*/ 34640 h 214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51561" h="2147943">
                <a:moveTo>
                  <a:pt x="53979" y="34640"/>
                </a:moveTo>
                <a:cubicBezTo>
                  <a:pt x="-35768" y="-31400"/>
                  <a:pt x="-11214" y="3313"/>
                  <a:pt x="109859" y="85440"/>
                </a:cubicBezTo>
                <a:cubicBezTo>
                  <a:pt x="230932" y="167567"/>
                  <a:pt x="671199" y="453740"/>
                  <a:pt x="780419" y="527400"/>
                </a:cubicBezTo>
                <a:cubicBezTo>
                  <a:pt x="889639" y="601060"/>
                  <a:pt x="693212" y="477447"/>
                  <a:pt x="765179" y="527400"/>
                </a:cubicBezTo>
                <a:cubicBezTo>
                  <a:pt x="837146" y="577353"/>
                  <a:pt x="1101306" y="762773"/>
                  <a:pt x="1212219" y="827120"/>
                </a:cubicBezTo>
                <a:cubicBezTo>
                  <a:pt x="1323132" y="891467"/>
                  <a:pt x="1401872" y="904167"/>
                  <a:pt x="1430659" y="913480"/>
                </a:cubicBezTo>
                <a:cubicBezTo>
                  <a:pt x="1459446" y="922793"/>
                  <a:pt x="1362926" y="871993"/>
                  <a:pt x="1384939" y="883000"/>
                </a:cubicBezTo>
                <a:cubicBezTo>
                  <a:pt x="1406952" y="894007"/>
                  <a:pt x="1509399" y="892313"/>
                  <a:pt x="1562739" y="979520"/>
                </a:cubicBezTo>
                <a:cubicBezTo>
                  <a:pt x="1616079" y="1066727"/>
                  <a:pt x="1688046" y="1381687"/>
                  <a:pt x="1704979" y="1406240"/>
                </a:cubicBezTo>
                <a:cubicBezTo>
                  <a:pt x="1721912" y="1430793"/>
                  <a:pt x="1643172" y="1088740"/>
                  <a:pt x="1664339" y="1126840"/>
                </a:cubicBezTo>
                <a:cubicBezTo>
                  <a:pt x="1685506" y="1164940"/>
                  <a:pt x="1809119" y="1519693"/>
                  <a:pt x="1831979" y="1634840"/>
                </a:cubicBezTo>
                <a:cubicBezTo>
                  <a:pt x="1854839" y="1749987"/>
                  <a:pt x="1870926" y="1732207"/>
                  <a:pt x="1801499" y="1817720"/>
                </a:cubicBezTo>
                <a:cubicBezTo>
                  <a:pt x="1732072" y="1903233"/>
                  <a:pt x="1416266" y="2145380"/>
                  <a:pt x="1415419" y="2147920"/>
                </a:cubicBezTo>
                <a:cubicBezTo>
                  <a:pt x="1414572" y="2150460"/>
                  <a:pt x="1736306" y="1943027"/>
                  <a:pt x="1796419" y="1832960"/>
                </a:cubicBezTo>
                <a:cubicBezTo>
                  <a:pt x="1856532" y="1722893"/>
                  <a:pt x="1797266" y="1613673"/>
                  <a:pt x="1776099" y="1487520"/>
                </a:cubicBezTo>
                <a:cubicBezTo>
                  <a:pt x="1754932" y="1361367"/>
                  <a:pt x="1676192" y="1097207"/>
                  <a:pt x="1669419" y="1076040"/>
                </a:cubicBezTo>
                <a:cubicBezTo>
                  <a:pt x="1662646" y="1054873"/>
                  <a:pt x="1740539" y="1346127"/>
                  <a:pt x="1735459" y="1360520"/>
                </a:cubicBezTo>
                <a:cubicBezTo>
                  <a:pt x="1730379" y="1374913"/>
                  <a:pt x="1710059" y="1247067"/>
                  <a:pt x="1638939" y="1162400"/>
                </a:cubicBezTo>
                <a:cubicBezTo>
                  <a:pt x="1567819" y="1077733"/>
                  <a:pt x="1434892" y="921947"/>
                  <a:pt x="1308739" y="852520"/>
                </a:cubicBezTo>
                <a:cubicBezTo>
                  <a:pt x="1182586" y="783093"/>
                  <a:pt x="992086" y="807647"/>
                  <a:pt x="882019" y="745840"/>
                </a:cubicBezTo>
                <a:cubicBezTo>
                  <a:pt x="771952" y="684033"/>
                  <a:pt x="788039" y="603600"/>
                  <a:pt x="648339" y="481680"/>
                </a:cubicBezTo>
                <a:cubicBezTo>
                  <a:pt x="508639" y="359760"/>
                  <a:pt x="143726" y="100680"/>
                  <a:pt x="53979" y="34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C988745D-9A8A-4140-A431-B6BFB7F7FB3B}"/>
              </a:ext>
            </a:extLst>
          </p:cNvPr>
          <p:cNvSpPr/>
          <p:nvPr/>
        </p:nvSpPr>
        <p:spPr>
          <a:xfrm>
            <a:off x="5181189" y="2656735"/>
            <a:ext cx="1127532" cy="484690"/>
          </a:xfrm>
          <a:custGeom>
            <a:avLst/>
            <a:gdLst>
              <a:gd name="connsiteX0" fmla="*/ 411 w 1127532"/>
              <a:gd name="connsiteY0" fmla="*/ 105 h 484690"/>
              <a:gd name="connsiteX1" fmla="*/ 584611 w 1127532"/>
              <a:gd name="connsiteY1" fmla="*/ 340465 h 484690"/>
              <a:gd name="connsiteX2" fmla="*/ 483011 w 1127532"/>
              <a:gd name="connsiteY2" fmla="*/ 320145 h 484690"/>
              <a:gd name="connsiteX3" fmla="*/ 960531 w 1127532"/>
              <a:gd name="connsiteY3" fmla="*/ 457305 h 484690"/>
              <a:gd name="connsiteX4" fmla="*/ 1123091 w 1127532"/>
              <a:gd name="connsiteY4" fmla="*/ 482705 h 484690"/>
              <a:gd name="connsiteX5" fmla="*/ 813211 w 1127532"/>
              <a:gd name="connsiteY5" fmla="*/ 426825 h 484690"/>
              <a:gd name="connsiteX6" fmla="*/ 589691 w 1127532"/>
              <a:gd name="connsiteY6" fmla="*/ 416665 h 484690"/>
              <a:gd name="connsiteX7" fmla="*/ 493171 w 1127532"/>
              <a:gd name="connsiteY7" fmla="*/ 304905 h 484690"/>
              <a:gd name="connsiteX8" fmla="*/ 411 w 1127532"/>
              <a:gd name="connsiteY8" fmla="*/ 105 h 48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532" h="484690">
                <a:moveTo>
                  <a:pt x="411" y="105"/>
                </a:moveTo>
                <a:cubicBezTo>
                  <a:pt x="15651" y="6032"/>
                  <a:pt x="504178" y="287125"/>
                  <a:pt x="584611" y="340465"/>
                </a:cubicBezTo>
                <a:cubicBezTo>
                  <a:pt x="665044" y="393805"/>
                  <a:pt x="420358" y="300672"/>
                  <a:pt x="483011" y="320145"/>
                </a:cubicBezTo>
                <a:cubicBezTo>
                  <a:pt x="545664" y="339618"/>
                  <a:pt x="853851" y="430212"/>
                  <a:pt x="960531" y="457305"/>
                </a:cubicBezTo>
                <a:cubicBezTo>
                  <a:pt x="1067211" y="484398"/>
                  <a:pt x="1147644" y="487785"/>
                  <a:pt x="1123091" y="482705"/>
                </a:cubicBezTo>
                <a:cubicBezTo>
                  <a:pt x="1098538" y="477625"/>
                  <a:pt x="902111" y="437832"/>
                  <a:pt x="813211" y="426825"/>
                </a:cubicBezTo>
                <a:cubicBezTo>
                  <a:pt x="724311" y="415818"/>
                  <a:pt x="643031" y="436985"/>
                  <a:pt x="589691" y="416665"/>
                </a:cubicBezTo>
                <a:cubicBezTo>
                  <a:pt x="536351" y="396345"/>
                  <a:pt x="588844" y="370945"/>
                  <a:pt x="493171" y="304905"/>
                </a:cubicBezTo>
                <a:cubicBezTo>
                  <a:pt x="397498" y="238865"/>
                  <a:pt x="-14829" y="-5822"/>
                  <a:pt x="41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9236E090-F3D4-4DE0-BB00-58D0A19A5A06}"/>
              </a:ext>
            </a:extLst>
          </p:cNvPr>
          <p:cNvSpPr/>
          <p:nvPr/>
        </p:nvSpPr>
        <p:spPr>
          <a:xfrm>
            <a:off x="5284121" y="2922292"/>
            <a:ext cx="1111949" cy="1123454"/>
          </a:xfrm>
          <a:custGeom>
            <a:avLst/>
            <a:gdLst>
              <a:gd name="connsiteX0" fmla="*/ 19399 w 1111949"/>
              <a:gd name="connsiteY0" fmla="*/ 8868 h 1123454"/>
              <a:gd name="connsiteX1" fmla="*/ 542639 w 1111949"/>
              <a:gd name="connsiteY1" fmla="*/ 227308 h 1123454"/>
              <a:gd name="connsiteX2" fmla="*/ 684879 w 1111949"/>
              <a:gd name="connsiteY2" fmla="*/ 232388 h 1123454"/>
              <a:gd name="connsiteX3" fmla="*/ 1025239 w 1111949"/>
              <a:gd name="connsiteY3" fmla="*/ 278108 h 1123454"/>
              <a:gd name="connsiteX4" fmla="*/ 1050639 w 1111949"/>
              <a:gd name="connsiteY4" fmla="*/ 293348 h 1123454"/>
              <a:gd name="connsiteX5" fmla="*/ 1111599 w 1111949"/>
              <a:gd name="connsiteY5" fmla="*/ 359388 h 1123454"/>
              <a:gd name="connsiteX6" fmla="*/ 1020159 w 1111949"/>
              <a:gd name="connsiteY6" fmla="*/ 593068 h 1123454"/>
              <a:gd name="connsiteX7" fmla="*/ 882999 w 1111949"/>
              <a:gd name="connsiteY7" fmla="*/ 1121388 h 1123454"/>
              <a:gd name="connsiteX8" fmla="*/ 943959 w 1111949"/>
              <a:gd name="connsiteY8" fmla="*/ 760708 h 1123454"/>
              <a:gd name="connsiteX9" fmla="*/ 1065879 w 1111949"/>
              <a:gd name="connsiteY9" fmla="*/ 364468 h 1123454"/>
              <a:gd name="connsiteX10" fmla="*/ 893159 w 1111949"/>
              <a:gd name="connsiteY10" fmla="*/ 293348 h 1123454"/>
              <a:gd name="connsiteX11" fmla="*/ 750919 w 1111949"/>
              <a:gd name="connsiteY11" fmla="*/ 257788 h 1123454"/>
              <a:gd name="connsiteX12" fmla="*/ 964279 w 1111949"/>
              <a:gd name="connsiteY12" fmla="*/ 242548 h 1123454"/>
              <a:gd name="connsiteX13" fmla="*/ 623919 w 1111949"/>
              <a:gd name="connsiteY13" fmla="*/ 222228 h 1123454"/>
              <a:gd name="connsiteX14" fmla="*/ 486759 w 1111949"/>
              <a:gd name="connsiteY14" fmla="*/ 196828 h 1123454"/>
              <a:gd name="connsiteX15" fmla="*/ 466439 w 1111949"/>
              <a:gd name="connsiteY15" fmla="*/ 176508 h 1123454"/>
              <a:gd name="connsiteX16" fmla="*/ 146399 w 1111949"/>
              <a:gd name="connsiteY16" fmla="*/ 54588 h 1123454"/>
              <a:gd name="connsiteX17" fmla="*/ 19399 w 1111949"/>
              <a:gd name="connsiteY17" fmla="*/ 8868 h 11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11949" h="1123454">
                <a:moveTo>
                  <a:pt x="19399" y="8868"/>
                </a:moveTo>
                <a:cubicBezTo>
                  <a:pt x="85439" y="37655"/>
                  <a:pt x="431726" y="190055"/>
                  <a:pt x="542639" y="227308"/>
                </a:cubicBezTo>
                <a:cubicBezTo>
                  <a:pt x="653552" y="264561"/>
                  <a:pt x="604446" y="223921"/>
                  <a:pt x="684879" y="232388"/>
                </a:cubicBezTo>
                <a:cubicBezTo>
                  <a:pt x="765312" y="240855"/>
                  <a:pt x="964279" y="267948"/>
                  <a:pt x="1025239" y="278108"/>
                </a:cubicBezTo>
                <a:cubicBezTo>
                  <a:pt x="1086199" y="288268"/>
                  <a:pt x="1036246" y="279801"/>
                  <a:pt x="1050639" y="293348"/>
                </a:cubicBezTo>
                <a:cubicBezTo>
                  <a:pt x="1065032" y="306895"/>
                  <a:pt x="1116679" y="309435"/>
                  <a:pt x="1111599" y="359388"/>
                </a:cubicBezTo>
                <a:cubicBezTo>
                  <a:pt x="1106519" y="409341"/>
                  <a:pt x="1058259" y="466068"/>
                  <a:pt x="1020159" y="593068"/>
                </a:cubicBezTo>
                <a:cubicBezTo>
                  <a:pt x="982059" y="720068"/>
                  <a:pt x="895699" y="1093448"/>
                  <a:pt x="882999" y="1121388"/>
                </a:cubicBezTo>
                <a:cubicBezTo>
                  <a:pt x="870299" y="1149328"/>
                  <a:pt x="913479" y="886861"/>
                  <a:pt x="943959" y="760708"/>
                </a:cubicBezTo>
                <a:cubicBezTo>
                  <a:pt x="974439" y="634555"/>
                  <a:pt x="1074346" y="442361"/>
                  <a:pt x="1065879" y="364468"/>
                </a:cubicBezTo>
                <a:cubicBezTo>
                  <a:pt x="1057412" y="286575"/>
                  <a:pt x="945652" y="311128"/>
                  <a:pt x="893159" y="293348"/>
                </a:cubicBezTo>
                <a:cubicBezTo>
                  <a:pt x="840666" y="275568"/>
                  <a:pt x="739066" y="266255"/>
                  <a:pt x="750919" y="257788"/>
                </a:cubicBezTo>
                <a:cubicBezTo>
                  <a:pt x="762772" y="249321"/>
                  <a:pt x="985446" y="248475"/>
                  <a:pt x="964279" y="242548"/>
                </a:cubicBezTo>
                <a:cubicBezTo>
                  <a:pt x="943112" y="236621"/>
                  <a:pt x="703506" y="229848"/>
                  <a:pt x="623919" y="222228"/>
                </a:cubicBezTo>
                <a:cubicBezTo>
                  <a:pt x="544332" y="214608"/>
                  <a:pt x="513005" y="204448"/>
                  <a:pt x="486759" y="196828"/>
                </a:cubicBezTo>
                <a:cubicBezTo>
                  <a:pt x="460513" y="189208"/>
                  <a:pt x="523166" y="200215"/>
                  <a:pt x="466439" y="176508"/>
                </a:cubicBezTo>
                <a:cubicBezTo>
                  <a:pt x="409712" y="152801"/>
                  <a:pt x="221752" y="80835"/>
                  <a:pt x="146399" y="54588"/>
                </a:cubicBezTo>
                <a:cubicBezTo>
                  <a:pt x="71046" y="28341"/>
                  <a:pt x="-46641" y="-19919"/>
                  <a:pt x="19399" y="8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DB88754C-9C47-4F8B-9DA0-32B2EB0E7A8C}"/>
              </a:ext>
            </a:extLst>
          </p:cNvPr>
          <p:cNvSpPr/>
          <p:nvPr/>
        </p:nvSpPr>
        <p:spPr>
          <a:xfrm>
            <a:off x="5171268" y="3269936"/>
            <a:ext cx="1057681" cy="359251"/>
          </a:xfrm>
          <a:custGeom>
            <a:avLst/>
            <a:gdLst>
              <a:gd name="connsiteX0" fmla="*/ 172 w 1057681"/>
              <a:gd name="connsiteY0" fmla="*/ 1584 h 359251"/>
              <a:gd name="connsiteX1" fmla="*/ 442132 w 1057681"/>
              <a:gd name="connsiteY1" fmla="*/ 341944 h 359251"/>
              <a:gd name="connsiteX2" fmla="*/ 157652 w 1057681"/>
              <a:gd name="connsiteY2" fmla="*/ 306384 h 359251"/>
              <a:gd name="connsiteX3" fmla="*/ 665652 w 1057681"/>
              <a:gd name="connsiteY3" fmla="*/ 280984 h 359251"/>
              <a:gd name="connsiteX4" fmla="*/ 1056812 w 1057681"/>
              <a:gd name="connsiteY4" fmla="*/ 189544 h 359251"/>
              <a:gd name="connsiteX5" fmla="*/ 558972 w 1057681"/>
              <a:gd name="connsiteY5" fmla="*/ 240344 h 359251"/>
              <a:gd name="connsiteX6" fmla="*/ 391332 w 1057681"/>
              <a:gd name="connsiteY6" fmla="*/ 214944 h 359251"/>
              <a:gd name="connsiteX7" fmla="*/ 172 w 1057681"/>
              <a:gd name="connsiteY7" fmla="*/ 1584 h 35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7681" h="359251">
                <a:moveTo>
                  <a:pt x="172" y="1584"/>
                </a:moveTo>
                <a:cubicBezTo>
                  <a:pt x="8639" y="22751"/>
                  <a:pt x="415885" y="291144"/>
                  <a:pt x="442132" y="341944"/>
                </a:cubicBezTo>
                <a:cubicBezTo>
                  <a:pt x="468379" y="392744"/>
                  <a:pt x="120399" y="316544"/>
                  <a:pt x="157652" y="306384"/>
                </a:cubicBezTo>
                <a:cubicBezTo>
                  <a:pt x="194905" y="296224"/>
                  <a:pt x="515792" y="300457"/>
                  <a:pt x="665652" y="280984"/>
                </a:cubicBezTo>
                <a:cubicBezTo>
                  <a:pt x="815512" y="261511"/>
                  <a:pt x="1074592" y="196317"/>
                  <a:pt x="1056812" y="189544"/>
                </a:cubicBezTo>
                <a:cubicBezTo>
                  <a:pt x="1039032" y="182771"/>
                  <a:pt x="669885" y="236111"/>
                  <a:pt x="558972" y="240344"/>
                </a:cubicBezTo>
                <a:cubicBezTo>
                  <a:pt x="448059" y="244577"/>
                  <a:pt x="484465" y="252197"/>
                  <a:pt x="391332" y="214944"/>
                </a:cubicBezTo>
                <a:cubicBezTo>
                  <a:pt x="298199" y="177691"/>
                  <a:pt x="-8295" y="-19583"/>
                  <a:pt x="172" y="1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F93BDB43-6B37-4504-93AD-5176DDD43019}"/>
              </a:ext>
            </a:extLst>
          </p:cNvPr>
          <p:cNvSpPr/>
          <p:nvPr/>
        </p:nvSpPr>
        <p:spPr>
          <a:xfrm>
            <a:off x="5378161" y="3579839"/>
            <a:ext cx="726947" cy="687607"/>
          </a:xfrm>
          <a:custGeom>
            <a:avLst/>
            <a:gdLst>
              <a:gd name="connsiteX0" fmla="*/ 72679 w 726947"/>
              <a:gd name="connsiteY0" fmla="*/ 42201 h 687607"/>
              <a:gd name="connsiteX1" fmla="*/ 504479 w 726947"/>
              <a:gd name="connsiteY1" fmla="*/ 57441 h 687607"/>
              <a:gd name="connsiteX2" fmla="*/ 687359 w 726947"/>
              <a:gd name="connsiteY2" fmla="*/ 1561 h 687607"/>
              <a:gd name="connsiteX3" fmla="*/ 702599 w 726947"/>
              <a:gd name="connsiteY3" fmla="*/ 21881 h 687607"/>
              <a:gd name="connsiteX4" fmla="*/ 407959 w 726947"/>
              <a:gd name="connsiteY4" fmla="*/ 87921 h 687607"/>
              <a:gd name="connsiteX5" fmla="*/ 92999 w 726947"/>
              <a:gd name="connsiteY5" fmla="*/ 189521 h 687607"/>
              <a:gd name="connsiteX6" fmla="*/ 575599 w 726947"/>
              <a:gd name="connsiteY6" fmla="*/ 123481 h 687607"/>
              <a:gd name="connsiteX7" fmla="*/ 540039 w 726947"/>
              <a:gd name="connsiteY7" fmla="*/ 260641 h 687607"/>
              <a:gd name="connsiteX8" fmla="*/ 443519 w 726947"/>
              <a:gd name="connsiteY8" fmla="*/ 286041 h 687607"/>
              <a:gd name="connsiteX9" fmla="*/ 230159 w 726947"/>
              <a:gd name="connsiteY9" fmla="*/ 372401 h 687607"/>
              <a:gd name="connsiteX10" fmla="*/ 143799 w 726947"/>
              <a:gd name="connsiteY10" fmla="*/ 687361 h 687607"/>
              <a:gd name="connsiteX11" fmla="*/ 336839 w 726947"/>
              <a:gd name="connsiteY11" fmla="*/ 316521 h 687607"/>
              <a:gd name="connsiteX12" fmla="*/ 336839 w 726947"/>
              <a:gd name="connsiteY12" fmla="*/ 245401 h 687607"/>
              <a:gd name="connsiteX13" fmla="*/ 529879 w 726947"/>
              <a:gd name="connsiteY13" fmla="*/ 209841 h 687607"/>
              <a:gd name="connsiteX14" fmla="*/ 316519 w 726947"/>
              <a:gd name="connsiteY14" fmla="*/ 153961 h 687607"/>
              <a:gd name="connsiteX15" fmla="*/ 21879 w 726947"/>
              <a:gd name="connsiteY15" fmla="*/ 37121 h 687607"/>
              <a:gd name="connsiteX16" fmla="*/ 72679 w 726947"/>
              <a:gd name="connsiteY16" fmla="*/ 42201 h 68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6947" h="687607">
                <a:moveTo>
                  <a:pt x="72679" y="42201"/>
                </a:moveTo>
                <a:cubicBezTo>
                  <a:pt x="153112" y="45588"/>
                  <a:pt x="402032" y="64214"/>
                  <a:pt x="504479" y="57441"/>
                </a:cubicBezTo>
                <a:cubicBezTo>
                  <a:pt x="606926" y="50668"/>
                  <a:pt x="654339" y="7488"/>
                  <a:pt x="687359" y="1561"/>
                </a:cubicBezTo>
                <a:cubicBezTo>
                  <a:pt x="720379" y="-4366"/>
                  <a:pt x="749166" y="7488"/>
                  <a:pt x="702599" y="21881"/>
                </a:cubicBezTo>
                <a:cubicBezTo>
                  <a:pt x="656032" y="36274"/>
                  <a:pt x="509559" y="59981"/>
                  <a:pt x="407959" y="87921"/>
                </a:cubicBezTo>
                <a:cubicBezTo>
                  <a:pt x="306359" y="115861"/>
                  <a:pt x="65059" y="183594"/>
                  <a:pt x="92999" y="189521"/>
                </a:cubicBezTo>
                <a:cubicBezTo>
                  <a:pt x="120939" y="195448"/>
                  <a:pt x="501092" y="111628"/>
                  <a:pt x="575599" y="123481"/>
                </a:cubicBezTo>
                <a:cubicBezTo>
                  <a:pt x="650106" y="135334"/>
                  <a:pt x="562052" y="233548"/>
                  <a:pt x="540039" y="260641"/>
                </a:cubicBezTo>
                <a:cubicBezTo>
                  <a:pt x="518026" y="287734"/>
                  <a:pt x="495166" y="267414"/>
                  <a:pt x="443519" y="286041"/>
                </a:cubicBezTo>
                <a:cubicBezTo>
                  <a:pt x="391872" y="304668"/>
                  <a:pt x="280112" y="305514"/>
                  <a:pt x="230159" y="372401"/>
                </a:cubicBezTo>
                <a:cubicBezTo>
                  <a:pt x="180206" y="439288"/>
                  <a:pt x="126019" y="696674"/>
                  <a:pt x="143799" y="687361"/>
                </a:cubicBezTo>
                <a:cubicBezTo>
                  <a:pt x="161579" y="678048"/>
                  <a:pt x="304666" y="390181"/>
                  <a:pt x="336839" y="316521"/>
                </a:cubicBezTo>
                <a:cubicBezTo>
                  <a:pt x="369012" y="242861"/>
                  <a:pt x="304666" y="263181"/>
                  <a:pt x="336839" y="245401"/>
                </a:cubicBezTo>
                <a:cubicBezTo>
                  <a:pt x="369012" y="227621"/>
                  <a:pt x="533266" y="225081"/>
                  <a:pt x="529879" y="209841"/>
                </a:cubicBezTo>
                <a:cubicBezTo>
                  <a:pt x="526492" y="194601"/>
                  <a:pt x="401186" y="182748"/>
                  <a:pt x="316519" y="153961"/>
                </a:cubicBezTo>
                <a:cubicBezTo>
                  <a:pt x="231852" y="125174"/>
                  <a:pt x="59979" y="53208"/>
                  <a:pt x="21879" y="37121"/>
                </a:cubicBezTo>
                <a:cubicBezTo>
                  <a:pt x="-16221" y="21034"/>
                  <a:pt x="-7754" y="38814"/>
                  <a:pt x="72679" y="42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E93401F2-74E0-49CA-8B62-3F56936F21F3}"/>
              </a:ext>
            </a:extLst>
          </p:cNvPr>
          <p:cNvSpPr/>
          <p:nvPr/>
        </p:nvSpPr>
        <p:spPr>
          <a:xfrm>
            <a:off x="5607592" y="3294680"/>
            <a:ext cx="1122226" cy="1377683"/>
          </a:xfrm>
          <a:custGeom>
            <a:avLst/>
            <a:gdLst>
              <a:gd name="connsiteX0" fmla="*/ 873641 w 1122226"/>
              <a:gd name="connsiteY0" fmla="*/ 24253 h 1377683"/>
              <a:gd name="connsiteX1" fmla="*/ 907508 w 1122226"/>
              <a:gd name="connsiteY1" fmla="*/ 70820 h 1377683"/>
              <a:gd name="connsiteX2" fmla="*/ 1110708 w 1122226"/>
              <a:gd name="connsiteY2" fmla="*/ 621153 h 1377683"/>
              <a:gd name="connsiteX3" fmla="*/ 1072608 w 1122226"/>
              <a:gd name="connsiteY3" fmla="*/ 638087 h 1377683"/>
              <a:gd name="connsiteX4" fmla="*/ 869408 w 1122226"/>
              <a:gd name="connsiteY4" fmla="*/ 887853 h 1377683"/>
              <a:gd name="connsiteX5" fmla="*/ 340241 w 1122226"/>
              <a:gd name="connsiteY5" fmla="*/ 1315420 h 1377683"/>
              <a:gd name="connsiteX6" fmla="*/ 5808 w 1122226"/>
              <a:gd name="connsiteY6" fmla="*/ 1374687 h 1377683"/>
              <a:gd name="connsiteX7" fmla="*/ 615408 w 1122226"/>
              <a:gd name="connsiteY7" fmla="*/ 1311187 h 1377683"/>
              <a:gd name="connsiteX8" fmla="*/ 1038741 w 1122226"/>
              <a:gd name="connsiteY8" fmla="*/ 1345053 h 1377683"/>
              <a:gd name="connsiteX9" fmla="*/ 869408 w 1122226"/>
              <a:gd name="connsiteY9" fmla="*/ 1345053 h 1377683"/>
              <a:gd name="connsiteX10" fmla="*/ 619641 w 1122226"/>
              <a:gd name="connsiteY10" fmla="*/ 1336587 h 1377683"/>
              <a:gd name="connsiteX11" fmla="*/ 403741 w 1122226"/>
              <a:gd name="connsiteY11" fmla="*/ 1298487 h 1377683"/>
              <a:gd name="connsiteX12" fmla="*/ 733941 w 1122226"/>
              <a:gd name="connsiteY12" fmla="*/ 1040253 h 1377683"/>
              <a:gd name="connsiteX13" fmla="*/ 1013341 w 1122226"/>
              <a:gd name="connsiteY13" fmla="*/ 676187 h 1377683"/>
              <a:gd name="connsiteX14" fmla="*/ 937141 w 1122226"/>
              <a:gd name="connsiteY14" fmla="*/ 794720 h 1377683"/>
              <a:gd name="connsiteX15" fmla="*/ 1072608 w 1122226"/>
              <a:gd name="connsiteY15" fmla="*/ 650787 h 1377683"/>
              <a:gd name="connsiteX16" fmla="*/ 1051441 w 1122226"/>
              <a:gd name="connsiteY16" fmla="*/ 583053 h 1377683"/>
              <a:gd name="connsiteX17" fmla="*/ 873641 w 1122226"/>
              <a:gd name="connsiteY17" fmla="*/ 24253 h 137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2226" h="1377683">
                <a:moveTo>
                  <a:pt x="873641" y="24253"/>
                </a:moveTo>
                <a:cubicBezTo>
                  <a:pt x="870819" y="-2205"/>
                  <a:pt x="867997" y="-28663"/>
                  <a:pt x="907508" y="70820"/>
                </a:cubicBezTo>
                <a:cubicBezTo>
                  <a:pt x="947019" y="170303"/>
                  <a:pt x="1083191" y="526609"/>
                  <a:pt x="1110708" y="621153"/>
                </a:cubicBezTo>
                <a:cubicBezTo>
                  <a:pt x="1138225" y="715697"/>
                  <a:pt x="1112825" y="593637"/>
                  <a:pt x="1072608" y="638087"/>
                </a:cubicBezTo>
                <a:cubicBezTo>
                  <a:pt x="1032391" y="682537"/>
                  <a:pt x="991469" y="774964"/>
                  <a:pt x="869408" y="887853"/>
                </a:cubicBezTo>
                <a:cubicBezTo>
                  <a:pt x="747347" y="1000742"/>
                  <a:pt x="484174" y="1234281"/>
                  <a:pt x="340241" y="1315420"/>
                </a:cubicBezTo>
                <a:cubicBezTo>
                  <a:pt x="196308" y="1396559"/>
                  <a:pt x="-40053" y="1375392"/>
                  <a:pt x="5808" y="1374687"/>
                </a:cubicBezTo>
                <a:cubicBezTo>
                  <a:pt x="51669" y="1373982"/>
                  <a:pt x="443253" y="1316126"/>
                  <a:pt x="615408" y="1311187"/>
                </a:cubicBezTo>
                <a:cubicBezTo>
                  <a:pt x="787563" y="1306248"/>
                  <a:pt x="996408" y="1339409"/>
                  <a:pt x="1038741" y="1345053"/>
                </a:cubicBezTo>
                <a:cubicBezTo>
                  <a:pt x="1081074" y="1350697"/>
                  <a:pt x="939258" y="1346464"/>
                  <a:pt x="869408" y="1345053"/>
                </a:cubicBezTo>
                <a:cubicBezTo>
                  <a:pt x="799558" y="1343642"/>
                  <a:pt x="697252" y="1344348"/>
                  <a:pt x="619641" y="1336587"/>
                </a:cubicBezTo>
                <a:cubicBezTo>
                  <a:pt x="542030" y="1328826"/>
                  <a:pt x="384691" y="1347876"/>
                  <a:pt x="403741" y="1298487"/>
                </a:cubicBezTo>
                <a:cubicBezTo>
                  <a:pt x="422791" y="1249098"/>
                  <a:pt x="632341" y="1143970"/>
                  <a:pt x="733941" y="1040253"/>
                </a:cubicBezTo>
                <a:cubicBezTo>
                  <a:pt x="835541" y="936536"/>
                  <a:pt x="979474" y="717109"/>
                  <a:pt x="1013341" y="676187"/>
                </a:cubicBezTo>
                <a:cubicBezTo>
                  <a:pt x="1047208" y="635265"/>
                  <a:pt x="927263" y="798953"/>
                  <a:pt x="937141" y="794720"/>
                </a:cubicBezTo>
                <a:cubicBezTo>
                  <a:pt x="947019" y="790487"/>
                  <a:pt x="1053558" y="686065"/>
                  <a:pt x="1072608" y="650787"/>
                </a:cubicBezTo>
                <a:cubicBezTo>
                  <a:pt x="1091658" y="615509"/>
                  <a:pt x="1051441" y="583053"/>
                  <a:pt x="1051441" y="583053"/>
                </a:cubicBezTo>
                <a:lnTo>
                  <a:pt x="873641" y="242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AE0412F4-00E0-4A2B-B837-9E716A0C6FA2}"/>
              </a:ext>
            </a:extLst>
          </p:cNvPr>
          <p:cNvSpPr/>
          <p:nvPr/>
        </p:nvSpPr>
        <p:spPr>
          <a:xfrm>
            <a:off x="4923625" y="3352403"/>
            <a:ext cx="1579079" cy="1897919"/>
          </a:xfrm>
          <a:custGeom>
            <a:avLst/>
            <a:gdLst>
              <a:gd name="connsiteX0" fmla="*/ 1549142 w 1579079"/>
              <a:gd name="connsiteY0" fmla="*/ 397 h 1897919"/>
              <a:gd name="connsiteX1" fmla="*/ 1549142 w 1579079"/>
              <a:gd name="connsiteY1" fmla="*/ 491464 h 1897919"/>
              <a:gd name="connsiteX2" fmla="*/ 1578775 w 1579079"/>
              <a:gd name="connsiteY2" fmla="*/ 394097 h 1897919"/>
              <a:gd name="connsiteX3" fmla="*/ 1527975 w 1579079"/>
              <a:gd name="connsiteY3" fmla="*/ 609997 h 1897919"/>
              <a:gd name="connsiteX4" fmla="*/ 1265508 w 1579079"/>
              <a:gd name="connsiteY4" fmla="*/ 923264 h 1897919"/>
              <a:gd name="connsiteX5" fmla="*/ 1481408 w 1579079"/>
              <a:gd name="connsiteY5" fmla="*/ 656564 h 1897919"/>
              <a:gd name="connsiteX6" fmla="*/ 1121575 w 1579079"/>
              <a:gd name="connsiteY6" fmla="*/ 1046030 h 1897919"/>
              <a:gd name="connsiteX7" fmla="*/ 897208 w 1579079"/>
              <a:gd name="connsiteY7" fmla="*/ 1202664 h 1897919"/>
              <a:gd name="connsiteX8" fmla="*/ 338408 w 1579079"/>
              <a:gd name="connsiteY8" fmla="*/ 1410097 h 1897919"/>
              <a:gd name="connsiteX9" fmla="*/ 808308 w 1579079"/>
              <a:gd name="connsiteY9" fmla="*/ 1283097 h 1897919"/>
              <a:gd name="connsiteX10" fmla="*/ 63242 w 1579079"/>
              <a:gd name="connsiteY10" fmla="*/ 1532864 h 1897919"/>
              <a:gd name="connsiteX11" fmla="*/ 50542 w 1579079"/>
              <a:gd name="connsiteY11" fmla="*/ 1896930 h 1897919"/>
              <a:gd name="connsiteX12" fmla="*/ 147908 w 1579079"/>
              <a:gd name="connsiteY12" fmla="*/ 1414330 h 1897919"/>
              <a:gd name="connsiteX13" fmla="*/ 550075 w 1579079"/>
              <a:gd name="connsiteY13" fmla="*/ 1278864 h 1897919"/>
              <a:gd name="connsiteX14" fmla="*/ 20908 w 1579079"/>
              <a:gd name="connsiteY14" fmla="*/ 1634464 h 1897919"/>
              <a:gd name="connsiteX15" fmla="*/ 596642 w 1579079"/>
              <a:gd name="connsiteY15" fmla="*/ 1295797 h 1897919"/>
              <a:gd name="connsiteX16" fmla="*/ 1231642 w 1579079"/>
              <a:gd name="connsiteY16" fmla="*/ 952897 h 1897919"/>
              <a:gd name="connsiteX17" fmla="*/ 1460242 w 1579079"/>
              <a:gd name="connsiteY17" fmla="*/ 601530 h 1897919"/>
              <a:gd name="connsiteX18" fmla="*/ 1536442 w 1579079"/>
              <a:gd name="connsiteY18" fmla="*/ 411030 h 1897919"/>
              <a:gd name="connsiteX19" fmla="*/ 1549142 w 1579079"/>
              <a:gd name="connsiteY19" fmla="*/ 397 h 189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79079" h="1897919">
                <a:moveTo>
                  <a:pt x="1549142" y="397"/>
                </a:moveTo>
                <a:cubicBezTo>
                  <a:pt x="1551259" y="13803"/>
                  <a:pt x="1544203" y="425847"/>
                  <a:pt x="1549142" y="491464"/>
                </a:cubicBezTo>
                <a:cubicBezTo>
                  <a:pt x="1554081" y="557081"/>
                  <a:pt x="1582303" y="374341"/>
                  <a:pt x="1578775" y="394097"/>
                </a:cubicBezTo>
                <a:cubicBezTo>
                  <a:pt x="1575247" y="413853"/>
                  <a:pt x="1580186" y="521803"/>
                  <a:pt x="1527975" y="609997"/>
                </a:cubicBezTo>
                <a:cubicBezTo>
                  <a:pt x="1475764" y="698191"/>
                  <a:pt x="1273269" y="915503"/>
                  <a:pt x="1265508" y="923264"/>
                </a:cubicBezTo>
                <a:cubicBezTo>
                  <a:pt x="1257747" y="931025"/>
                  <a:pt x="1505397" y="636103"/>
                  <a:pt x="1481408" y="656564"/>
                </a:cubicBezTo>
                <a:cubicBezTo>
                  <a:pt x="1457419" y="677025"/>
                  <a:pt x="1218942" y="955013"/>
                  <a:pt x="1121575" y="1046030"/>
                </a:cubicBezTo>
                <a:cubicBezTo>
                  <a:pt x="1024208" y="1137047"/>
                  <a:pt x="1027736" y="1141986"/>
                  <a:pt x="897208" y="1202664"/>
                </a:cubicBezTo>
                <a:cubicBezTo>
                  <a:pt x="766680" y="1263342"/>
                  <a:pt x="353225" y="1396692"/>
                  <a:pt x="338408" y="1410097"/>
                </a:cubicBezTo>
                <a:cubicBezTo>
                  <a:pt x="323591" y="1423503"/>
                  <a:pt x="854169" y="1262636"/>
                  <a:pt x="808308" y="1283097"/>
                </a:cubicBezTo>
                <a:cubicBezTo>
                  <a:pt x="762447" y="1303558"/>
                  <a:pt x="189536" y="1430559"/>
                  <a:pt x="63242" y="1532864"/>
                </a:cubicBezTo>
                <a:cubicBezTo>
                  <a:pt x="-63052" y="1635169"/>
                  <a:pt x="36431" y="1916686"/>
                  <a:pt x="50542" y="1896930"/>
                </a:cubicBezTo>
                <a:cubicBezTo>
                  <a:pt x="64653" y="1877174"/>
                  <a:pt x="64653" y="1517341"/>
                  <a:pt x="147908" y="1414330"/>
                </a:cubicBezTo>
                <a:cubicBezTo>
                  <a:pt x="231163" y="1311319"/>
                  <a:pt x="571242" y="1242175"/>
                  <a:pt x="550075" y="1278864"/>
                </a:cubicBezTo>
                <a:cubicBezTo>
                  <a:pt x="528908" y="1315553"/>
                  <a:pt x="13147" y="1631642"/>
                  <a:pt x="20908" y="1634464"/>
                </a:cubicBezTo>
                <a:cubicBezTo>
                  <a:pt x="28669" y="1637286"/>
                  <a:pt x="394853" y="1409391"/>
                  <a:pt x="596642" y="1295797"/>
                </a:cubicBezTo>
                <a:cubicBezTo>
                  <a:pt x="798431" y="1182203"/>
                  <a:pt x="1087709" y="1068608"/>
                  <a:pt x="1231642" y="952897"/>
                </a:cubicBezTo>
                <a:cubicBezTo>
                  <a:pt x="1375575" y="837186"/>
                  <a:pt x="1409442" y="691841"/>
                  <a:pt x="1460242" y="601530"/>
                </a:cubicBezTo>
                <a:cubicBezTo>
                  <a:pt x="1511042" y="511219"/>
                  <a:pt x="1520920" y="505574"/>
                  <a:pt x="1536442" y="411030"/>
                </a:cubicBezTo>
                <a:cubicBezTo>
                  <a:pt x="1551964" y="316486"/>
                  <a:pt x="1547025" y="-13009"/>
                  <a:pt x="1549142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D79418E6-BC49-4965-B67D-AC403443D3EE}"/>
              </a:ext>
            </a:extLst>
          </p:cNvPr>
          <p:cNvSpPr/>
          <p:nvPr/>
        </p:nvSpPr>
        <p:spPr>
          <a:xfrm>
            <a:off x="5454492" y="3359580"/>
            <a:ext cx="1018302" cy="1308964"/>
          </a:xfrm>
          <a:custGeom>
            <a:avLst/>
            <a:gdLst>
              <a:gd name="connsiteX0" fmla="*/ 1018275 w 1018302"/>
              <a:gd name="connsiteY0" fmla="*/ 1687 h 1308964"/>
              <a:gd name="connsiteX1" fmla="*/ 853175 w 1018302"/>
              <a:gd name="connsiteY1" fmla="*/ 484287 h 1308964"/>
              <a:gd name="connsiteX2" fmla="*/ 925141 w 1018302"/>
              <a:gd name="connsiteY2" fmla="*/ 319187 h 1308964"/>
              <a:gd name="connsiteX3" fmla="*/ 840475 w 1018302"/>
              <a:gd name="connsiteY3" fmla="*/ 615520 h 1308964"/>
              <a:gd name="connsiteX4" fmla="*/ 692308 w 1018302"/>
              <a:gd name="connsiteY4" fmla="*/ 822953 h 1308964"/>
              <a:gd name="connsiteX5" fmla="*/ 383275 w 1018302"/>
              <a:gd name="connsiteY5" fmla="*/ 1034620 h 1308964"/>
              <a:gd name="connsiteX6" fmla="*/ 480641 w 1018302"/>
              <a:gd name="connsiteY6" fmla="*/ 903387 h 1308964"/>
              <a:gd name="connsiteX7" fmla="*/ 154675 w 1018302"/>
              <a:gd name="connsiteY7" fmla="*/ 1187020 h 1308964"/>
              <a:gd name="connsiteX8" fmla="*/ 175841 w 1018302"/>
              <a:gd name="connsiteY8" fmla="*/ 1127753 h 1308964"/>
              <a:gd name="connsiteX9" fmla="*/ 14975 w 1018302"/>
              <a:gd name="connsiteY9" fmla="*/ 1284387 h 1308964"/>
              <a:gd name="connsiteX10" fmla="*/ 607641 w 1018302"/>
              <a:gd name="connsiteY10" fmla="*/ 522387 h 1308964"/>
              <a:gd name="connsiteX11" fmla="*/ 387508 w 1018302"/>
              <a:gd name="connsiteY11" fmla="*/ 1085420 h 1308964"/>
              <a:gd name="connsiteX12" fmla="*/ 726175 w 1018302"/>
              <a:gd name="connsiteY12" fmla="*/ 509687 h 1308964"/>
              <a:gd name="connsiteX13" fmla="*/ 649975 w 1018302"/>
              <a:gd name="connsiteY13" fmla="*/ 873753 h 1308964"/>
              <a:gd name="connsiteX14" fmla="*/ 810841 w 1018302"/>
              <a:gd name="connsiteY14" fmla="*/ 564720 h 1308964"/>
              <a:gd name="connsiteX15" fmla="*/ 806608 w 1018302"/>
              <a:gd name="connsiteY15" fmla="*/ 450420 h 1308964"/>
              <a:gd name="connsiteX16" fmla="*/ 865875 w 1018302"/>
              <a:gd name="connsiteY16" fmla="*/ 327653 h 1308964"/>
              <a:gd name="connsiteX17" fmla="*/ 1018275 w 1018302"/>
              <a:gd name="connsiteY17" fmla="*/ 1687 h 130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8302" h="1308964">
                <a:moveTo>
                  <a:pt x="1018275" y="1687"/>
                </a:moveTo>
                <a:cubicBezTo>
                  <a:pt x="1016158" y="27793"/>
                  <a:pt x="868697" y="431370"/>
                  <a:pt x="853175" y="484287"/>
                </a:cubicBezTo>
                <a:cubicBezTo>
                  <a:pt x="837653" y="537204"/>
                  <a:pt x="927258" y="297315"/>
                  <a:pt x="925141" y="319187"/>
                </a:cubicBezTo>
                <a:cubicBezTo>
                  <a:pt x="923024" y="341059"/>
                  <a:pt x="879280" y="531559"/>
                  <a:pt x="840475" y="615520"/>
                </a:cubicBezTo>
                <a:cubicBezTo>
                  <a:pt x="801670" y="699481"/>
                  <a:pt x="768508" y="753103"/>
                  <a:pt x="692308" y="822953"/>
                </a:cubicBezTo>
                <a:cubicBezTo>
                  <a:pt x="616108" y="892803"/>
                  <a:pt x="418553" y="1021214"/>
                  <a:pt x="383275" y="1034620"/>
                </a:cubicBezTo>
                <a:cubicBezTo>
                  <a:pt x="347997" y="1048026"/>
                  <a:pt x="518741" y="877987"/>
                  <a:pt x="480641" y="903387"/>
                </a:cubicBezTo>
                <a:cubicBezTo>
                  <a:pt x="442541" y="928787"/>
                  <a:pt x="205475" y="1149626"/>
                  <a:pt x="154675" y="1187020"/>
                </a:cubicBezTo>
                <a:cubicBezTo>
                  <a:pt x="103875" y="1224414"/>
                  <a:pt x="199124" y="1111525"/>
                  <a:pt x="175841" y="1127753"/>
                </a:cubicBezTo>
                <a:cubicBezTo>
                  <a:pt x="152558" y="1143981"/>
                  <a:pt x="-56992" y="1385281"/>
                  <a:pt x="14975" y="1284387"/>
                </a:cubicBezTo>
                <a:cubicBezTo>
                  <a:pt x="86942" y="1183493"/>
                  <a:pt x="545552" y="555548"/>
                  <a:pt x="607641" y="522387"/>
                </a:cubicBezTo>
                <a:cubicBezTo>
                  <a:pt x="669730" y="489226"/>
                  <a:pt x="367752" y="1087537"/>
                  <a:pt x="387508" y="1085420"/>
                </a:cubicBezTo>
                <a:cubicBezTo>
                  <a:pt x="407264" y="1083303"/>
                  <a:pt x="682431" y="544965"/>
                  <a:pt x="726175" y="509687"/>
                </a:cubicBezTo>
                <a:cubicBezTo>
                  <a:pt x="769919" y="474409"/>
                  <a:pt x="635864" y="864581"/>
                  <a:pt x="649975" y="873753"/>
                </a:cubicBezTo>
                <a:cubicBezTo>
                  <a:pt x="664086" y="882925"/>
                  <a:pt x="784736" y="635275"/>
                  <a:pt x="810841" y="564720"/>
                </a:cubicBezTo>
                <a:cubicBezTo>
                  <a:pt x="836946" y="494165"/>
                  <a:pt x="797436" y="489931"/>
                  <a:pt x="806608" y="450420"/>
                </a:cubicBezTo>
                <a:cubicBezTo>
                  <a:pt x="815780" y="410909"/>
                  <a:pt x="829892" y="395386"/>
                  <a:pt x="865875" y="327653"/>
                </a:cubicBezTo>
                <a:cubicBezTo>
                  <a:pt x="901858" y="259920"/>
                  <a:pt x="1020392" y="-24419"/>
                  <a:pt x="1018275" y="1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312E103B-62F4-4E6D-A069-12B7071ABD6F}"/>
              </a:ext>
            </a:extLst>
          </p:cNvPr>
          <p:cNvSpPr/>
          <p:nvPr/>
        </p:nvSpPr>
        <p:spPr>
          <a:xfrm>
            <a:off x="6165602" y="2438399"/>
            <a:ext cx="1321265" cy="2025680"/>
          </a:xfrm>
          <a:custGeom>
            <a:avLst/>
            <a:gdLst>
              <a:gd name="connsiteX0" fmla="*/ 248 w 1321265"/>
              <a:gd name="connsiteY0" fmla="*/ 1 h 2025680"/>
              <a:gd name="connsiteX1" fmla="*/ 959098 w 1321265"/>
              <a:gd name="connsiteY1" fmla="*/ 901701 h 2025680"/>
              <a:gd name="connsiteX2" fmla="*/ 832098 w 1321265"/>
              <a:gd name="connsiteY2" fmla="*/ 793751 h 2025680"/>
              <a:gd name="connsiteX3" fmla="*/ 1314698 w 1321265"/>
              <a:gd name="connsiteY3" fmla="*/ 1828801 h 2025680"/>
              <a:gd name="connsiteX4" fmla="*/ 1067048 w 1321265"/>
              <a:gd name="connsiteY4" fmla="*/ 1333501 h 2025680"/>
              <a:gd name="connsiteX5" fmla="*/ 1321048 w 1321265"/>
              <a:gd name="connsiteY5" fmla="*/ 2025651 h 2025680"/>
              <a:gd name="connsiteX6" fmla="*/ 1105148 w 1321265"/>
              <a:gd name="connsiteY6" fmla="*/ 1358901 h 2025680"/>
              <a:gd name="connsiteX7" fmla="*/ 793998 w 1321265"/>
              <a:gd name="connsiteY7" fmla="*/ 698501 h 2025680"/>
              <a:gd name="connsiteX8" fmla="*/ 863848 w 1321265"/>
              <a:gd name="connsiteY8" fmla="*/ 908051 h 2025680"/>
              <a:gd name="connsiteX9" fmla="*/ 248 w 1321265"/>
              <a:gd name="connsiteY9" fmla="*/ 1 h 202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1265" h="2025680">
                <a:moveTo>
                  <a:pt x="248" y="1"/>
                </a:moveTo>
                <a:cubicBezTo>
                  <a:pt x="16123" y="-1057"/>
                  <a:pt x="820456" y="769409"/>
                  <a:pt x="959098" y="901701"/>
                </a:cubicBezTo>
                <a:cubicBezTo>
                  <a:pt x="1097740" y="1033993"/>
                  <a:pt x="772831" y="639234"/>
                  <a:pt x="832098" y="793751"/>
                </a:cubicBezTo>
                <a:cubicBezTo>
                  <a:pt x="891365" y="948268"/>
                  <a:pt x="1275540" y="1738843"/>
                  <a:pt x="1314698" y="1828801"/>
                </a:cubicBezTo>
                <a:cubicBezTo>
                  <a:pt x="1353856" y="1918759"/>
                  <a:pt x="1065990" y="1300693"/>
                  <a:pt x="1067048" y="1333501"/>
                </a:cubicBezTo>
                <a:cubicBezTo>
                  <a:pt x="1068106" y="1366309"/>
                  <a:pt x="1314698" y="2021418"/>
                  <a:pt x="1321048" y="2025651"/>
                </a:cubicBezTo>
                <a:cubicBezTo>
                  <a:pt x="1327398" y="2029884"/>
                  <a:pt x="1192990" y="1580093"/>
                  <a:pt x="1105148" y="1358901"/>
                </a:cubicBezTo>
                <a:cubicBezTo>
                  <a:pt x="1017306" y="1137709"/>
                  <a:pt x="834215" y="773642"/>
                  <a:pt x="793998" y="698501"/>
                </a:cubicBezTo>
                <a:cubicBezTo>
                  <a:pt x="753781" y="623360"/>
                  <a:pt x="992965" y="1019176"/>
                  <a:pt x="863848" y="908051"/>
                </a:cubicBezTo>
                <a:cubicBezTo>
                  <a:pt x="734731" y="796926"/>
                  <a:pt x="-15627" y="1059"/>
                  <a:pt x="24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2071BF44-B22A-4167-8D36-39F19CA74AD5}"/>
              </a:ext>
            </a:extLst>
          </p:cNvPr>
          <p:cNvSpPr/>
          <p:nvPr/>
        </p:nvSpPr>
        <p:spPr>
          <a:xfrm>
            <a:off x="6505575" y="4572000"/>
            <a:ext cx="1705559" cy="1314675"/>
          </a:xfrm>
          <a:custGeom>
            <a:avLst/>
            <a:gdLst>
              <a:gd name="connsiteX0" fmla="*/ 0 w 1705559"/>
              <a:gd name="connsiteY0" fmla="*/ 0 h 1314675"/>
              <a:gd name="connsiteX1" fmla="*/ 1123950 w 1705559"/>
              <a:gd name="connsiteY1" fmla="*/ 146050 h 1314675"/>
              <a:gd name="connsiteX2" fmla="*/ 895350 w 1705559"/>
              <a:gd name="connsiteY2" fmla="*/ 120650 h 1314675"/>
              <a:gd name="connsiteX3" fmla="*/ 444500 w 1705559"/>
              <a:gd name="connsiteY3" fmla="*/ 82550 h 1314675"/>
              <a:gd name="connsiteX4" fmla="*/ 647700 w 1705559"/>
              <a:gd name="connsiteY4" fmla="*/ 82550 h 1314675"/>
              <a:gd name="connsiteX5" fmla="*/ 682625 w 1705559"/>
              <a:gd name="connsiteY5" fmla="*/ 168275 h 1314675"/>
              <a:gd name="connsiteX6" fmla="*/ 1085850 w 1705559"/>
              <a:gd name="connsiteY6" fmla="*/ 593725 h 1314675"/>
              <a:gd name="connsiteX7" fmla="*/ 1012825 w 1705559"/>
              <a:gd name="connsiteY7" fmla="*/ 479425 h 1314675"/>
              <a:gd name="connsiteX8" fmla="*/ 746125 w 1705559"/>
              <a:gd name="connsiteY8" fmla="*/ 231775 h 1314675"/>
              <a:gd name="connsiteX9" fmla="*/ 987425 w 1705559"/>
              <a:gd name="connsiteY9" fmla="*/ 457200 h 1314675"/>
              <a:gd name="connsiteX10" fmla="*/ 1143000 w 1705559"/>
              <a:gd name="connsiteY10" fmla="*/ 603250 h 1314675"/>
              <a:gd name="connsiteX11" fmla="*/ 1431925 w 1705559"/>
              <a:gd name="connsiteY11" fmla="*/ 587375 h 1314675"/>
              <a:gd name="connsiteX12" fmla="*/ 1698625 w 1705559"/>
              <a:gd name="connsiteY12" fmla="*/ 657225 h 1314675"/>
              <a:gd name="connsiteX13" fmla="*/ 1460500 w 1705559"/>
              <a:gd name="connsiteY13" fmla="*/ 577850 h 1314675"/>
              <a:gd name="connsiteX14" fmla="*/ 1181100 w 1705559"/>
              <a:gd name="connsiteY14" fmla="*/ 561975 h 1314675"/>
              <a:gd name="connsiteX15" fmla="*/ 1577975 w 1705559"/>
              <a:gd name="connsiteY15" fmla="*/ 673100 h 1314675"/>
              <a:gd name="connsiteX16" fmla="*/ 1673225 w 1705559"/>
              <a:gd name="connsiteY16" fmla="*/ 739775 h 1314675"/>
              <a:gd name="connsiteX17" fmla="*/ 1704975 w 1705559"/>
              <a:gd name="connsiteY17" fmla="*/ 1212850 h 1314675"/>
              <a:gd name="connsiteX18" fmla="*/ 1651000 w 1705559"/>
              <a:gd name="connsiteY18" fmla="*/ 1035050 h 1314675"/>
              <a:gd name="connsiteX19" fmla="*/ 1673225 w 1705559"/>
              <a:gd name="connsiteY19" fmla="*/ 1314450 h 1314675"/>
              <a:gd name="connsiteX20" fmla="*/ 1692275 w 1705559"/>
              <a:gd name="connsiteY20" fmla="*/ 1076325 h 1314675"/>
              <a:gd name="connsiteX21" fmla="*/ 1676400 w 1705559"/>
              <a:gd name="connsiteY21" fmla="*/ 758825 h 1314675"/>
              <a:gd name="connsiteX22" fmla="*/ 1466850 w 1705559"/>
              <a:gd name="connsiteY22" fmla="*/ 657225 h 1314675"/>
              <a:gd name="connsiteX23" fmla="*/ 1073150 w 1705559"/>
              <a:gd name="connsiteY23" fmla="*/ 561975 h 1314675"/>
              <a:gd name="connsiteX24" fmla="*/ 635000 w 1705559"/>
              <a:gd name="connsiteY24" fmla="*/ 111125 h 1314675"/>
              <a:gd name="connsiteX25" fmla="*/ 876300 w 1705559"/>
              <a:gd name="connsiteY25" fmla="*/ 95250 h 1314675"/>
              <a:gd name="connsiteX26" fmla="*/ 504825 w 1705559"/>
              <a:gd name="connsiteY26" fmla="*/ 63500 h 1314675"/>
              <a:gd name="connsiteX27" fmla="*/ 0 w 1705559"/>
              <a:gd name="connsiteY27" fmla="*/ 0 h 13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05559" h="1314675">
                <a:moveTo>
                  <a:pt x="0" y="0"/>
                </a:moveTo>
                <a:lnTo>
                  <a:pt x="1123950" y="146050"/>
                </a:lnTo>
                <a:cubicBezTo>
                  <a:pt x="1273175" y="166158"/>
                  <a:pt x="895350" y="120650"/>
                  <a:pt x="895350" y="120650"/>
                </a:cubicBezTo>
                <a:lnTo>
                  <a:pt x="444500" y="82550"/>
                </a:lnTo>
                <a:cubicBezTo>
                  <a:pt x="403225" y="76200"/>
                  <a:pt x="608013" y="68263"/>
                  <a:pt x="647700" y="82550"/>
                </a:cubicBezTo>
                <a:cubicBezTo>
                  <a:pt x="687387" y="96837"/>
                  <a:pt x="609600" y="83079"/>
                  <a:pt x="682625" y="168275"/>
                </a:cubicBezTo>
                <a:cubicBezTo>
                  <a:pt x="755650" y="253471"/>
                  <a:pt x="1030817" y="541867"/>
                  <a:pt x="1085850" y="593725"/>
                </a:cubicBezTo>
                <a:cubicBezTo>
                  <a:pt x="1140883" y="645583"/>
                  <a:pt x="1069446" y="539750"/>
                  <a:pt x="1012825" y="479425"/>
                </a:cubicBezTo>
                <a:cubicBezTo>
                  <a:pt x="956204" y="419100"/>
                  <a:pt x="750358" y="235479"/>
                  <a:pt x="746125" y="231775"/>
                </a:cubicBezTo>
                <a:cubicBezTo>
                  <a:pt x="741892" y="228071"/>
                  <a:pt x="987425" y="457200"/>
                  <a:pt x="987425" y="457200"/>
                </a:cubicBezTo>
                <a:cubicBezTo>
                  <a:pt x="1053571" y="519112"/>
                  <a:pt x="1068917" y="581554"/>
                  <a:pt x="1143000" y="603250"/>
                </a:cubicBezTo>
                <a:cubicBezTo>
                  <a:pt x="1217083" y="624946"/>
                  <a:pt x="1339321" y="578379"/>
                  <a:pt x="1431925" y="587375"/>
                </a:cubicBezTo>
                <a:cubicBezTo>
                  <a:pt x="1524529" y="596371"/>
                  <a:pt x="1693863" y="658812"/>
                  <a:pt x="1698625" y="657225"/>
                </a:cubicBezTo>
                <a:cubicBezTo>
                  <a:pt x="1703387" y="655638"/>
                  <a:pt x="1546754" y="593725"/>
                  <a:pt x="1460500" y="577850"/>
                </a:cubicBezTo>
                <a:cubicBezTo>
                  <a:pt x="1374246" y="561975"/>
                  <a:pt x="1161521" y="546100"/>
                  <a:pt x="1181100" y="561975"/>
                </a:cubicBezTo>
                <a:cubicBezTo>
                  <a:pt x="1200679" y="577850"/>
                  <a:pt x="1495954" y="643467"/>
                  <a:pt x="1577975" y="673100"/>
                </a:cubicBezTo>
                <a:cubicBezTo>
                  <a:pt x="1659996" y="702733"/>
                  <a:pt x="1652058" y="649817"/>
                  <a:pt x="1673225" y="739775"/>
                </a:cubicBezTo>
                <a:cubicBezTo>
                  <a:pt x="1694392" y="829733"/>
                  <a:pt x="1708679" y="1163638"/>
                  <a:pt x="1704975" y="1212850"/>
                </a:cubicBezTo>
                <a:cubicBezTo>
                  <a:pt x="1701271" y="1262063"/>
                  <a:pt x="1656292" y="1018117"/>
                  <a:pt x="1651000" y="1035050"/>
                </a:cubicBezTo>
                <a:cubicBezTo>
                  <a:pt x="1645708" y="1051983"/>
                  <a:pt x="1666346" y="1307571"/>
                  <a:pt x="1673225" y="1314450"/>
                </a:cubicBezTo>
                <a:cubicBezTo>
                  <a:pt x="1680104" y="1321329"/>
                  <a:pt x="1691746" y="1168929"/>
                  <a:pt x="1692275" y="1076325"/>
                </a:cubicBezTo>
                <a:cubicBezTo>
                  <a:pt x="1692804" y="983721"/>
                  <a:pt x="1713971" y="828675"/>
                  <a:pt x="1676400" y="758825"/>
                </a:cubicBezTo>
                <a:cubicBezTo>
                  <a:pt x="1638829" y="688975"/>
                  <a:pt x="1567392" y="690033"/>
                  <a:pt x="1466850" y="657225"/>
                </a:cubicBezTo>
                <a:cubicBezTo>
                  <a:pt x="1366308" y="624417"/>
                  <a:pt x="1211792" y="652992"/>
                  <a:pt x="1073150" y="561975"/>
                </a:cubicBezTo>
                <a:cubicBezTo>
                  <a:pt x="934508" y="470958"/>
                  <a:pt x="667808" y="188913"/>
                  <a:pt x="635000" y="111125"/>
                </a:cubicBezTo>
                <a:cubicBezTo>
                  <a:pt x="602192" y="33337"/>
                  <a:pt x="897996" y="103187"/>
                  <a:pt x="876300" y="95250"/>
                </a:cubicBezTo>
                <a:cubicBezTo>
                  <a:pt x="854604" y="87313"/>
                  <a:pt x="504825" y="63500"/>
                  <a:pt x="504825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1980E6D8-907F-47AA-B43B-C89F52209FD0}"/>
              </a:ext>
            </a:extLst>
          </p:cNvPr>
          <p:cNvSpPr/>
          <p:nvPr/>
        </p:nvSpPr>
        <p:spPr>
          <a:xfrm>
            <a:off x="6435725" y="4559181"/>
            <a:ext cx="943358" cy="947702"/>
          </a:xfrm>
          <a:custGeom>
            <a:avLst/>
            <a:gdLst>
              <a:gd name="connsiteX0" fmla="*/ 0 w 943358"/>
              <a:gd name="connsiteY0" fmla="*/ 119 h 947702"/>
              <a:gd name="connsiteX1" fmla="*/ 850900 w 943358"/>
              <a:gd name="connsiteY1" fmla="*/ 117594 h 947702"/>
              <a:gd name="connsiteX2" fmla="*/ 520700 w 943358"/>
              <a:gd name="connsiteY2" fmla="*/ 73144 h 947702"/>
              <a:gd name="connsiteX3" fmla="*/ 419100 w 943358"/>
              <a:gd name="connsiteY3" fmla="*/ 73144 h 947702"/>
              <a:gd name="connsiteX4" fmla="*/ 587375 w 943358"/>
              <a:gd name="connsiteY4" fmla="*/ 146169 h 947702"/>
              <a:gd name="connsiteX5" fmla="*/ 892175 w 943358"/>
              <a:gd name="connsiteY5" fmla="*/ 250944 h 947702"/>
              <a:gd name="connsiteX6" fmla="*/ 685800 w 943358"/>
              <a:gd name="connsiteY6" fmla="*/ 162044 h 947702"/>
              <a:gd name="connsiteX7" fmla="*/ 746125 w 943358"/>
              <a:gd name="connsiteY7" fmla="*/ 250944 h 947702"/>
              <a:gd name="connsiteX8" fmla="*/ 939800 w 943358"/>
              <a:gd name="connsiteY8" fmla="*/ 771644 h 947702"/>
              <a:gd name="connsiteX9" fmla="*/ 860425 w 943358"/>
              <a:gd name="connsiteY9" fmla="*/ 520819 h 947702"/>
              <a:gd name="connsiteX10" fmla="*/ 720725 w 943358"/>
              <a:gd name="connsiteY10" fmla="*/ 177919 h 947702"/>
              <a:gd name="connsiteX11" fmla="*/ 812800 w 943358"/>
              <a:gd name="connsiteY11" fmla="*/ 419219 h 947702"/>
              <a:gd name="connsiteX12" fmla="*/ 901700 w 943358"/>
              <a:gd name="connsiteY12" fmla="*/ 933569 h 947702"/>
              <a:gd name="connsiteX13" fmla="*/ 885825 w 943358"/>
              <a:gd name="connsiteY13" fmla="*/ 771644 h 947702"/>
              <a:gd name="connsiteX14" fmla="*/ 819150 w 943358"/>
              <a:gd name="connsiteY14" fmla="*/ 438269 h 947702"/>
              <a:gd name="connsiteX15" fmla="*/ 701675 w 943358"/>
              <a:gd name="connsiteY15" fmla="*/ 89019 h 947702"/>
              <a:gd name="connsiteX16" fmla="*/ 581025 w 943358"/>
              <a:gd name="connsiteY16" fmla="*/ 66794 h 947702"/>
              <a:gd name="connsiteX17" fmla="*/ 349250 w 943358"/>
              <a:gd name="connsiteY17" fmla="*/ 6469 h 947702"/>
              <a:gd name="connsiteX18" fmla="*/ 0 w 943358"/>
              <a:gd name="connsiteY18" fmla="*/ 119 h 9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3358" h="947702">
                <a:moveTo>
                  <a:pt x="0" y="119"/>
                </a:moveTo>
                <a:lnTo>
                  <a:pt x="850900" y="117594"/>
                </a:lnTo>
                <a:lnTo>
                  <a:pt x="520700" y="73144"/>
                </a:lnTo>
                <a:cubicBezTo>
                  <a:pt x="448733" y="65736"/>
                  <a:pt x="407987" y="60973"/>
                  <a:pt x="419100" y="73144"/>
                </a:cubicBezTo>
                <a:cubicBezTo>
                  <a:pt x="430213" y="85315"/>
                  <a:pt x="508529" y="116536"/>
                  <a:pt x="587375" y="146169"/>
                </a:cubicBezTo>
                <a:cubicBezTo>
                  <a:pt x="666221" y="175802"/>
                  <a:pt x="875771" y="248298"/>
                  <a:pt x="892175" y="250944"/>
                </a:cubicBezTo>
                <a:cubicBezTo>
                  <a:pt x="908579" y="253590"/>
                  <a:pt x="710142" y="162044"/>
                  <a:pt x="685800" y="162044"/>
                </a:cubicBezTo>
                <a:cubicBezTo>
                  <a:pt x="661458" y="162044"/>
                  <a:pt x="703792" y="149344"/>
                  <a:pt x="746125" y="250944"/>
                </a:cubicBezTo>
                <a:cubicBezTo>
                  <a:pt x="788458" y="352544"/>
                  <a:pt x="920750" y="726665"/>
                  <a:pt x="939800" y="771644"/>
                </a:cubicBezTo>
                <a:cubicBezTo>
                  <a:pt x="958850" y="816623"/>
                  <a:pt x="896937" y="619773"/>
                  <a:pt x="860425" y="520819"/>
                </a:cubicBezTo>
                <a:cubicBezTo>
                  <a:pt x="823913" y="421865"/>
                  <a:pt x="728662" y="194852"/>
                  <a:pt x="720725" y="177919"/>
                </a:cubicBezTo>
                <a:cubicBezTo>
                  <a:pt x="712788" y="160986"/>
                  <a:pt x="782638" y="293277"/>
                  <a:pt x="812800" y="419219"/>
                </a:cubicBezTo>
                <a:cubicBezTo>
                  <a:pt x="842962" y="545161"/>
                  <a:pt x="889529" y="874832"/>
                  <a:pt x="901700" y="933569"/>
                </a:cubicBezTo>
                <a:cubicBezTo>
                  <a:pt x="913871" y="992306"/>
                  <a:pt x="899583" y="854194"/>
                  <a:pt x="885825" y="771644"/>
                </a:cubicBezTo>
                <a:cubicBezTo>
                  <a:pt x="872067" y="689094"/>
                  <a:pt x="849842" y="552040"/>
                  <a:pt x="819150" y="438269"/>
                </a:cubicBezTo>
                <a:cubicBezTo>
                  <a:pt x="788458" y="324498"/>
                  <a:pt x="741363" y="150932"/>
                  <a:pt x="701675" y="89019"/>
                </a:cubicBezTo>
                <a:cubicBezTo>
                  <a:pt x="661987" y="27106"/>
                  <a:pt x="639763" y="80552"/>
                  <a:pt x="581025" y="66794"/>
                </a:cubicBezTo>
                <a:cubicBezTo>
                  <a:pt x="522288" y="53036"/>
                  <a:pt x="452437" y="16523"/>
                  <a:pt x="349250" y="6469"/>
                </a:cubicBezTo>
                <a:cubicBezTo>
                  <a:pt x="246063" y="-3585"/>
                  <a:pt x="103981" y="1442"/>
                  <a:pt x="0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7D8EEE6C-B50F-4747-8F12-80A5BA10FF84}"/>
              </a:ext>
            </a:extLst>
          </p:cNvPr>
          <p:cNvSpPr/>
          <p:nvPr/>
        </p:nvSpPr>
        <p:spPr>
          <a:xfrm>
            <a:off x="6538490" y="4665580"/>
            <a:ext cx="797268" cy="834319"/>
          </a:xfrm>
          <a:custGeom>
            <a:avLst/>
            <a:gdLst>
              <a:gd name="connsiteX0" fmla="*/ 5185 w 797268"/>
              <a:gd name="connsiteY0" fmla="*/ 3258 h 834319"/>
              <a:gd name="connsiteX1" fmla="*/ 384598 w 797268"/>
              <a:gd name="connsiteY1" fmla="*/ 142958 h 834319"/>
              <a:gd name="connsiteX2" fmla="*/ 273473 w 797268"/>
              <a:gd name="connsiteY2" fmla="*/ 95333 h 834319"/>
              <a:gd name="connsiteX3" fmla="*/ 530648 w 797268"/>
              <a:gd name="connsiteY3" fmla="*/ 347745 h 834319"/>
              <a:gd name="connsiteX4" fmla="*/ 479848 w 797268"/>
              <a:gd name="connsiteY4" fmla="*/ 271545 h 834319"/>
              <a:gd name="connsiteX5" fmla="*/ 783060 w 797268"/>
              <a:gd name="connsiteY5" fmla="*/ 755733 h 834319"/>
              <a:gd name="connsiteX6" fmla="*/ 586210 w 797268"/>
              <a:gd name="connsiteY6" fmla="*/ 439820 h 834319"/>
              <a:gd name="connsiteX7" fmla="*/ 795760 w 797268"/>
              <a:gd name="connsiteY7" fmla="*/ 831933 h 834319"/>
              <a:gd name="connsiteX8" fmla="*/ 668760 w 797268"/>
              <a:gd name="connsiteY8" fmla="*/ 585870 h 834319"/>
              <a:gd name="connsiteX9" fmla="*/ 451273 w 797268"/>
              <a:gd name="connsiteY9" fmla="*/ 214395 h 834319"/>
              <a:gd name="connsiteX10" fmla="*/ 460798 w 797268"/>
              <a:gd name="connsiteY10" fmla="*/ 222333 h 834319"/>
              <a:gd name="connsiteX11" fmla="*/ 379835 w 797268"/>
              <a:gd name="connsiteY11" fmla="*/ 162008 h 834319"/>
              <a:gd name="connsiteX12" fmla="*/ 281410 w 797268"/>
              <a:gd name="connsiteY12" fmla="*/ 96920 h 834319"/>
              <a:gd name="connsiteX13" fmla="*/ 170285 w 797268"/>
              <a:gd name="connsiteY13" fmla="*/ 47708 h 834319"/>
              <a:gd name="connsiteX14" fmla="*/ 5185 w 797268"/>
              <a:gd name="connsiteY14" fmla="*/ 3258 h 83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7268" h="834319">
                <a:moveTo>
                  <a:pt x="5185" y="3258"/>
                </a:moveTo>
                <a:cubicBezTo>
                  <a:pt x="40904" y="19133"/>
                  <a:pt x="339883" y="127612"/>
                  <a:pt x="384598" y="142958"/>
                </a:cubicBezTo>
                <a:cubicBezTo>
                  <a:pt x="429313" y="158304"/>
                  <a:pt x="249131" y="61202"/>
                  <a:pt x="273473" y="95333"/>
                </a:cubicBezTo>
                <a:cubicBezTo>
                  <a:pt x="297815" y="129464"/>
                  <a:pt x="496252" y="318376"/>
                  <a:pt x="530648" y="347745"/>
                </a:cubicBezTo>
                <a:cubicBezTo>
                  <a:pt x="565044" y="377114"/>
                  <a:pt x="437779" y="203547"/>
                  <a:pt x="479848" y="271545"/>
                </a:cubicBezTo>
                <a:cubicBezTo>
                  <a:pt x="521917" y="339543"/>
                  <a:pt x="765333" y="727687"/>
                  <a:pt x="783060" y="755733"/>
                </a:cubicBezTo>
                <a:cubicBezTo>
                  <a:pt x="800787" y="783779"/>
                  <a:pt x="584093" y="427120"/>
                  <a:pt x="586210" y="439820"/>
                </a:cubicBezTo>
                <a:cubicBezTo>
                  <a:pt x="588327" y="452520"/>
                  <a:pt x="782002" y="807591"/>
                  <a:pt x="795760" y="831933"/>
                </a:cubicBezTo>
                <a:cubicBezTo>
                  <a:pt x="809518" y="856275"/>
                  <a:pt x="726174" y="688793"/>
                  <a:pt x="668760" y="585870"/>
                </a:cubicBezTo>
                <a:cubicBezTo>
                  <a:pt x="611346" y="482947"/>
                  <a:pt x="485933" y="274985"/>
                  <a:pt x="451273" y="214395"/>
                </a:cubicBezTo>
                <a:cubicBezTo>
                  <a:pt x="416613" y="153806"/>
                  <a:pt x="472704" y="231064"/>
                  <a:pt x="460798" y="222333"/>
                </a:cubicBezTo>
                <a:cubicBezTo>
                  <a:pt x="448892" y="213602"/>
                  <a:pt x="409733" y="182910"/>
                  <a:pt x="379835" y="162008"/>
                </a:cubicBezTo>
                <a:cubicBezTo>
                  <a:pt x="349937" y="141106"/>
                  <a:pt x="316335" y="115970"/>
                  <a:pt x="281410" y="96920"/>
                </a:cubicBezTo>
                <a:cubicBezTo>
                  <a:pt x="246485" y="77870"/>
                  <a:pt x="212089" y="61466"/>
                  <a:pt x="170285" y="47708"/>
                </a:cubicBezTo>
                <a:cubicBezTo>
                  <a:pt x="128481" y="33950"/>
                  <a:pt x="-30534" y="-12617"/>
                  <a:pt x="5185" y="3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C2858F2C-8F07-4585-827F-2C0271D64049}"/>
              </a:ext>
            </a:extLst>
          </p:cNvPr>
          <p:cNvSpPr/>
          <p:nvPr/>
        </p:nvSpPr>
        <p:spPr>
          <a:xfrm>
            <a:off x="7268757" y="4914430"/>
            <a:ext cx="892342" cy="1118412"/>
          </a:xfrm>
          <a:custGeom>
            <a:avLst/>
            <a:gdLst>
              <a:gd name="connsiteX0" fmla="*/ 1993 w 892342"/>
              <a:gd name="connsiteY0" fmla="*/ 3645 h 1118412"/>
              <a:gd name="connsiteX1" fmla="*/ 240118 w 892342"/>
              <a:gd name="connsiteY1" fmla="*/ 467195 h 1118412"/>
              <a:gd name="connsiteX2" fmla="*/ 167093 w 892342"/>
              <a:gd name="connsiteY2" fmla="*/ 324320 h 1118412"/>
              <a:gd name="connsiteX3" fmla="*/ 148043 w 892342"/>
              <a:gd name="connsiteY3" fmla="*/ 289395 h 1118412"/>
              <a:gd name="connsiteX4" fmla="*/ 281393 w 892342"/>
              <a:gd name="connsiteY4" fmla="*/ 337020 h 1118412"/>
              <a:gd name="connsiteX5" fmla="*/ 268693 w 892342"/>
              <a:gd name="connsiteY5" fmla="*/ 298920 h 1118412"/>
              <a:gd name="connsiteX6" fmla="*/ 694143 w 892342"/>
              <a:gd name="connsiteY6" fmla="*/ 365595 h 1118412"/>
              <a:gd name="connsiteX7" fmla="*/ 605243 w 892342"/>
              <a:gd name="connsiteY7" fmla="*/ 378295 h 1118412"/>
              <a:gd name="connsiteX8" fmla="*/ 792568 w 892342"/>
              <a:gd name="connsiteY8" fmla="*/ 476720 h 1118412"/>
              <a:gd name="connsiteX9" fmla="*/ 862418 w 892342"/>
              <a:gd name="connsiteY9" fmla="*/ 714845 h 1118412"/>
              <a:gd name="connsiteX10" fmla="*/ 798918 w 892342"/>
              <a:gd name="connsiteY10" fmla="*/ 416395 h 1118412"/>
              <a:gd name="connsiteX11" fmla="*/ 890993 w 892342"/>
              <a:gd name="connsiteY11" fmla="*/ 698970 h 1118412"/>
              <a:gd name="connsiteX12" fmla="*/ 852893 w 892342"/>
              <a:gd name="connsiteY12" fmla="*/ 1118070 h 1118412"/>
              <a:gd name="connsiteX13" fmla="*/ 840193 w 892342"/>
              <a:gd name="connsiteY13" fmla="*/ 762470 h 1118412"/>
              <a:gd name="connsiteX14" fmla="*/ 630643 w 892342"/>
              <a:gd name="connsiteY14" fmla="*/ 346545 h 1118412"/>
              <a:gd name="connsiteX15" fmla="*/ 195668 w 892342"/>
              <a:gd name="connsiteY15" fmla="*/ 311620 h 1118412"/>
              <a:gd name="connsiteX16" fmla="*/ 182968 w 892342"/>
              <a:gd name="connsiteY16" fmla="*/ 413220 h 1118412"/>
              <a:gd name="connsiteX17" fmla="*/ 128993 w 892342"/>
              <a:gd name="connsiteY17" fmla="*/ 257645 h 1118412"/>
              <a:gd name="connsiteX18" fmla="*/ 1993 w 892342"/>
              <a:gd name="connsiteY18" fmla="*/ 3645 h 111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2342" h="1118412">
                <a:moveTo>
                  <a:pt x="1993" y="3645"/>
                </a:moveTo>
                <a:cubicBezTo>
                  <a:pt x="20514" y="38570"/>
                  <a:pt x="240118" y="467195"/>
                  <a:pt x="240118" y="467195"/>
                </a:cubicBezTo>
                <a:cubicBezTo>
                  <a:pt x="267635" y="520641"/>
                  <a:pt x="182439" y="353953"/>
                  <a:pt x="167093" y="324320"/>
                </a:cubicBezTo>
                <a:cubicBezTo>
                  <a:pt x="151747" y="294687"/>
                  <a:pt x="128993" y="287278"/>
                  <a:pt x="148043" y="289395"/>
                </a:cubicBezTo>
                <a:cubicBezTo>
                  <a:pt x="167093" y="291512"/>
                  <a:pt x="261285" y="335433"/>
                  <a:pt x="281393" y="337020"/>
                </a:cubicBezTo>
                <a:cubicBezTo>
                  <a:pt x="301501" y="338608"/>
                  <a:pt x="199901" y="294158"/>
                  <a:pt x="268693" y="298920"/>
                </a:cubicBezTo>
                <a:cubicBezTo>
                  <a:pt x="337485" y="303682"/>
                  <a:pt x="638051" y="352366"/>
                  <a:pt x="694143" y="365595"/>
                </a:cubicBezTo>
                <a:cubicBezTo>
                  <a:pt x="750235" y="378824"/>
                  <a:pt x="588839" y="359774"/>
                  <a:pt x="605243" y="378295"/>
                </a:cubicBezTo>
                <a:cubicBezTo>
                  <a:pt x="621647" y="396816"/>
                  <a:pt x="749706" y="420628"/>
                  <a:pt x="792568" y="476720"/>
                </a:cubicBezTo>
                <a:cubicBezTo>
                  <a:pt x="835430" y="532812"/>
                  <a:pt x="861360" y="724899"/>
                  <a:pt x="862418" y="714845"/>
                </a:cubicBezTo>
                <a:cubicBezTo>
                  <a:pt x="863476" y="704791"/>
                  <a:pt x="794156" y="419041"/>
                  <a:pt x="798918" y="416395"/>
                </a:cubicBezTo>
                <a:cubicBezTo>
                  <a:pt x="803680" y="413749"/>
                  <a:pt x="881997" y="582024"/>
                  <a:pt x="890993" y="698970"/>
                </a:cubicBezTo>
                <a:cubicBezTo>
                  <a:pt x="899989" y="815916"/>
                  <a:pt x="861360" y="1107487"/>
                  <a:pt x="852893" y="1118070"/>
                </a:cubicBezTo>
                <a:cubicBezTo>
                  <a:pt x="844426" y="1128653"/>
                  <a:pt x="877235" y="891057"/>
                  <a:pt x="840193" y="762470"/>
                </a:cubicBezTo>
                <a:cubicBezTo>
                  <a:pt x="803151" y="633883"/>
                  <a:pt x="738064" y="421687"/>
                  <a:pt x="630643" y="346545"/>
                </a:cubicBezTo>
                <a:cubicBezTo>
                  <a:pt x="523222" y="271403"/>
                  <a:pt x="270280" y="300508"/>
                  <a:pt x="195668" y="311620"/>
                </a:cubicBezTo>
                <a:cubicBezTo>
                  <a:pt x="121056" y="322732"/>
                  <a:pt x="194080" y="422216"/>
                  <a:pt x="182968" y="413220"/>
                </a:cubicBezTo>
                <a:cubicBezTo>
                  <a:pt x="171856" y="404224"/>
                  <a:pt x="158626" y="320616"/>
                  <a:pt x="128993" y="257645"/>
                </a:cubicBezTo>
                <a:cubicBezTo>
                  <a:pt x="99360" y="194674"/>
                  <a:pt x="-16528" y="-31280"/>
                  <a:pt x="1993" y="3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B6CD712D-3AA2-4411-9FBE-EDA6278CAC2A}"/>
              </a:ext>
            </a:extLst>
          </p:cNvPr>
          <p:cNvSpPr/>
          <p:nvPr/>
        </p:nvSpPr>
        <p:spPr>
          <a:xfrm>
            <a:off x="2801589" y="4215067"/>
            <a:ext cx="190064" cy="1918400"/>
          </a:xfrm>
          <a:custGeom>
            <a:avLst/>
            <a:gdLst>
              <a:gd name="connsiteX0" fmla="*/ 178678 w 190064"/>
              <a:gd name="connsiteY0" fmla="*/ 204533 h 1918400"/>
              <a:gd name="connsiteX1" fmla="*/ 178678 w 190064"/>
              <a:gd name="connsiteY1" fmla="*/ 255333 h 1918400"/>
              <a:gd name="connsiteX2" fmla="*/ 187144 w 190064"/>
              <a:gd name="connsiteY2" fmla="*/ 1550733 h 1918400"/>
              <a:gd name="connsiteX3" fmla="*/ 178678 w 190064"/>
              <a:gd name="connsiteY3" fmla="*/ 1381400 h 1918400"/>
              <a:gd name="connsiteX4" fmla="*/ 187144 w 190064"/>
              <a:gd name="connsiteY4" fmla="*/ 1030033 h 1918400"/>
              <a:gd name="connsiteX5" fmla="*/ 119411 w 190064"/>
              <a:gd name="connsiteY5" fmla="*/ 1872466 h 1918400"/>
              <a:gd name="connsiteX6" fmla="*/ 132111 w 190064"/>
              <a:gd name="connsiteY6" fmla="*/ 1711600 h 1918400"/>
              <a:gd name="connsiteX7" fmla="*/ 178678 w 190064"/>
              <a:gd name="connsiteY7" fmla="*/ 907266 h 1918400"/>
              <a:gd name="connsiteX8" fmla="*/ 132111 w 190064"/>
              <a:gd name="connsiteY8" fmla="*/ 1093533 h 1918400"/>
              <a:gd name="connsiteX9" fmla="*/ 85544 w 190064"/>
              <a:gd name="connsiteY9" fmla="*/ 1885166 h 1918400"/>
              <a:gd name="connsiteX10" fmla="*/ 98244 w 190064"/>
              <a:gd name="connsiteY10" fmla="*/ 1622700 h 1918400"/>
              <a:gd name="connsiteX11" fmla="*/ 115178 w 190064"/>
              <a:gd name="connsiteY11" fmla="*/ 928433 h 1918400"/>
              <a:gd name="connsiteX12" fmla="*/ 5111 w 190064"/>
              <a:gd name="connsiteY12" fmla="*/ 52133 h 1918400"/>
              <a:gd name="connsiteX13" fmla="*/ 22044 w 190064"/>
              <a:gd name="connsiteY13" fmla="*/ 187600 h 1918400"/>
              <a:gd name="connsiteX14" fmla="*/ 55911 w 190064"/>
              <a:gd name="connsiteY14" fmla="*/ 907266 h 1918400"/>
              <a:gd name="connsiteX15" fmla="*/ 43211 w 190064"/>
              <a:gd name="connsiteY15" fmla="*/ 653266 h 1918400"/>
              <a:gd name="connsiteX16" fmla="*/ 51678 w 190064"/>
              <a:gd name="connsiteY16" fmla="*/ 259566 h 1918400"/>
              <a:gd name="connsiteX17" fmla="*/ 51678 w 190064"/>
              <a:gd name="connsiteY17" fmla="*/ 505100 h 1918400"/>
              <a:gd name="connsiteX18" fmla="*/ 153278 w 190064"/>
              <a:gd name="connsiteY18" fmla="*/ 1013100 h 1918400"/>
              <a:gd name="connsiteX19" fmla="*/ 140578 w 190064"/>
              <a:gd name="connsiteY19" fmla="*/ 818366 h 1918400"/>
              <a:gd name="connsiteX20" fmla="*/ 178678 w 190064"/>
              <a:gd name="connsiteY20" fmla="*/ 204533 h 19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64" h="1918400">
                <a:moveTo>
                  <a:pt x="178678" y="204533"/>
                </a:moveTo>
                <a:cubicBezTo>
                  <a:pt x="185028" y="110694"/>
                  <a:pt x="178678" y="255333"/>
                  <a:pt x="178678" y="255333"/>
                </a:cubicBezTo>
                <a:cubicBezTo>
                  <a:pt x="180089" y="479700"/>
                  <a:pt x="187144" y="1363055"/>
                  <a:pt x="187144" y="1550733"/>
                </a:cubicBezTo>
                <a:cubicBezTo>
                  <a:pt x="187144" y="1738411"/>
                  <a:pt x="178678" y="1468183"/>
                  <a:pt x="178678" y="1381400"/>
                </a:cubicBezTo>
                <a:cubicBezTo>
                  <a:pt x="178678" y="1294617"/>
                  <a:pt x="197022" y="948189"/>
                  <a:pt x="187144" y="1030033"/>
                </a:cubicBezTo>
                <a:cubicBezTo>
                  <a:pt x="177266" y="1111877"/>
                  <a:pt x="128583" y="1758872"/>
                  <a:pt x="119411" y="1872466"/>
                </a:cubicBezTo>
                <a:cubicBezTo>
                  <a:pt x="110239" y="1986060"/>
                  <a:pt x="122233" y="1872467"/>
                  <a:pt x="132111" y="1711600"/>
                </a:cubicBezTo>
                <a:cubicBezTo>
                  <a:pt x="141989" y="1550733"/>
                  <a:pt x="178678" y="1010277"/>
                  <a:pt x="178678" y="907266"/>
                </a:cubicBezTo>
                <a:cubicBezTo>
                  <a:pt x="178678" y="804255"/>
                  <a:pt x="147633" y="930550"/>
                  <a:pt x="132111" y="1093533"/>
                </a:cubicBezTo>
                <a:cubicBezTo>
                  <a:pt x="116589" y="1256516"/>
                  <a:pt x="91188" y="1796972"/>
                  <a:pt x="85544" y="1885166"/>
                </a:cubicBezTo>
                <a:cubicBezTo>
                  <a:pt x="79899" y="1973361"/>
                  <a:pt x="93305" y="1782155"/>
                  <a:pt x="98244" y="1622700"/>
                </a:cubicBezTo>
                <a:cubicBezTo>
                  <a:pt x="103183" y="1463245"/>
                  <a:pt x="130700" y="1190194"/>
                  <a:pt x="115178" y="928433"/>
                </a:cubicBezTo>
                <a:cubicBezTo>
                  <a:pt x="99656" y="666672"/>
                  <a:pt x="20633" y="175605"/>
                  <a:pt x="5111" y="52133"/>
                </a:cubicBezTo>
                <a:cubicBezTo>
                  <a:pt x="-10411" y="-71339"/>
                  <a:pt x="13577" y="45078"/>
                  <a:pt x="22044" y="187600"/>
                </a:cubicBezTo>
                <a:cubicBezTo>
                  <a:pt x="30511" y="330122"/>
                  <a:pt x="52383" y="829655"/>
                  <a:pt x="55911" y="907266"/>
                </a:cubicBezTo>
                <a:cubicBezTo>
                  <a:pt x="59439" y="984877"/>
                  <a:pt x="43917" y="761216"/>
                  <a:pt x="43211" y="653266"/>
                </a:cubicBezTo>
                <a:cubicBezTo>
                  <a:pt x="42505" y="545316"/>
                  <a:pt x="50267" y="284260"/>
                  <a:pt x="51678" y="259566"/>
                </a:cubicBezTo>
                <a:cubicBezTo>
                  <a:pt x="53089" y="234872"/>
                  <a:pt x="34745" y="379511"/>
                  <a:pt x="51678" y="505100"/>
                </a:cubicBezTo>
                <a:cubicBezTo>
                  <a:pt x="68611" y="630689"/>
                  <a:pt x="138461" y="960889"/>
                  <a:pt x="153278" y="1013100"/>
                </a:cubicBezTo>
                <a:cubicBezTo>
                  <a:pt x="168095" y="1065311"/>
                  <a:pt x="137050" y="948894"/>
                  <a:pt x="140578" y="818366"/>
                </a:cubicBezTo>
                <a:cubicBezTo>
                  <a:pt x="144106" y="687838"/>
                  <a:pt x="172328" y="298372"/>
                  <a:pt x="178678" y="204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E86DBD6E-FBF0-4193-852E-CA83958DD0D6}"/>
              </a:ext>
            </a:extLst>
          </p:cNvPr>
          <p:cNvSpPr/>
          <p:nvPr/>
        </p:nvSpPr>
        <p:spPr>
          <a:xfrm>
            <a:off x="2556866" y="5483828"/>
            <a:ext cx="515156" cy="1541975"/>
          </a:xfrm>
          <a:custGeom>
            <a:avLst/>
            <a:gdLst>
              <a:gd name="connsiteX0" fmla="*/ 176174 w 515156"/>
              <a:gd name="connsiteY0" fmla="*/ 2572 h 1541975"/>
              <a:gd name="connsiteX1" fmla="*/ 23774 w 515156"/>
              <a:gd name="connsiteY1" fmla="*/ 566452 h 1541975"/>
              <a:gd name="connsiteX2" fmla="*/ 94894 w 515156"/>
              <a:gd name="connsiteY2" fmla="*/ 226092 h 1541975"/>
              <a:gd name="connsiteX3" fmla="*/ 39014 w 515156"/>
              <a:gd name="connsiteY3" fmla="*/ 698532 h 1541975"/>
              <a:gd name="connsiteX4" fmla="*/ 69494 w 515156"/>
              <a:gd name="connsiteY4" fmla="*/ 856012 h 1541975"/>
              <a:gd name="connsiteX5" fmla="*/ 13614 w 515156"/>
              <a:gd name="connsiteY5" fmla="*/ 678212 h 1541975"/>
              <a:gd name="connsiteX6" fmla="*/ 94894 w 515156"/>
              <a:gd name="connsiteY6" fmla="*/ 1023652 h 1541975"/>
              <a:gd name="connsiteX7" fmla="*/ 506374 w 515156"/>
              <a:gd name="connsiteY7" fmla="*/ 1531652 h 1541975"/>
              <a:gd name="connsiteX8" fmla="*/ 348894 w 515156"/>
              <a:gd name="connsiteY8" fmla="*/ 1323372 h 1541975"/>
              <a:gd name="connsiteX9" fmla="*/ 28854 w 515156"/>
              <a:gd name="connsiteY9" fmla="*/ 830612 h 1541975"/>
              <a:gd name="connsiteX10" fmla="*/ 23774 w 515156"/>
              <a:gd name="connsiteY10" fmla="*/ 668052 h 1541975"/>
              <a:gd name="connsiteX11" fmla="*/ 105054 w 515156"/>
              <a:gd name="connsiteY11" fmla="*/ 368332 h 1541975"/>
              <a:gd name="connsiteX12" fmla="*/ 176174 w 515156"/>
              <a:gd name="connsiteY12" fmla="*/ 2572 h 154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156" h="1541975">
                <a:moveTo>
                  <a:pt x="176174" y="2572"/>
                </a:moveTo>
                <a:cubicBezTo>
                  <a:pt x="162627" y="35592"/>
                  <a:pt x="37321" y="529199"/>
                  <a:pt x="23774" y="566452"/>
                </a:cubicBezTo>
                <a:cubicBezTo>
                  <a:pt x="10227" y="603705"/>
                  <a:pt x="92354" y="204079"/>
                  <a:pt x="94894" y="226092"/>
                </a:cubicBezTo>
                <a:cubicBezTo>
                  <a:pt x="97434" y="248105"/>
                  <a:pt x="43247" y="593545"/>
                  <a:pt x="39014" y="698532"/>
                </a:cubicBezTo>
                <a:cubicBezTo>
                  <a:pt x="34781" y="803519"/>
                  <a:pt x="73727" y="859399"/>
                  <a:pt x="69494" y="856012"/>
                </a:cubicBezTo>
                <a:cubicBezTo>
                  <a:pt x="65261" y="852625"/>
                  <a:pt x="9381" y="650272"/>
                  <a:pt x="13614" y="678212"/>
                </a:cubicBezTo>
                <a:cubicBezTo>
                  <a:pt x="17847" y="706152"/>
                  <a:pt x="12767" y="881412"/>
                  <a:pt x="94894" y="1023652"/>
                </a:cubicBezTo>
                <a:cubicBezTo>
                  <a:pt x="177021" y="1165892"/>
                  <a:pt x="464041" y="1481699"/>
                  <a:pt x="506374" y="1531652"/>
                </a:cubicBezTo>
                <a:cubicBezTo>
                  <a:pt x="548707" y="1581605"/>
                  <a:pt x="428481" y="1440212"/>
                  <a:pt x="348894" y="1323372"/>
                </a:cubicBezTo>
                <a:cubicBezTo>
                  <a:pt x="269307" y="1206532"/>
                  <a:pt x="83041" y="939832"/>
                  <a:pt x="28854" y="830612"/>
                </a:cubicBezTo>
                <a:cubicBezTo>
                  <a:pt x="-25333" y="721392"/>
                  <a:pt x="11074" y="745099"/>
                  <a:pt x="23774" y="668052"/>
                </a:cubicBezTo>
                <a:cubicBezTo>
                  <a:pt x="36474" y="591005"/>
                  <a:pt x="78807" y="473319"/>
                  <a:pt x="105054" y="368332"/>
                </a:cubicBezTo>
                <a:cubicBezTo>
                  <a:pt x="131301" y="263345"/>
                  <a:pt x="189721" y="-30448"/>
                  <a:pt x="176174" y="2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0D9C4A71-31D6-42A9-ACE1-48827B490D55}"/>
              </a:ext>
            </a:extLst>
          </p:cNvPr>
          <p:cNvSpPr/>
          <p:nvPr/>
        </p:nvSpPr>
        <p:spPr>
          <a:xfrm>
            <a:off x="4532201" y="5326224"/>
            <a:ext cx="475320" cy="1105897"/>
          </a:xfrm>
          <a:custGeom>
            <a:avLst/>
            <a:gdLst>
              <a:gd name="connsiteX0" fmla="*/ 446199 w 475320"/>
              <a:gd name="connsiteY0" fmla="*/ 17936 h 1105897"/>
              <a:gd name="connsiteX1" fmla="*/ 85519 w 475320"/>
              <a:gd name="connsiteY1" fmla="*/ 409096 h 1105897"/>
              <a:gd name="connsiteX2" fmla="*/ 227759 w 475320"/>
              <a:gd name="connsiteY2" fmla="*/ 256696 h 1105897"/>
              <a:gd name="connsiteX3" fmla="*/ 70279 w 475320"/>
              <a:gd name="connsiteY3" fmla="*/ 480216 h 1105897"/>
              <a:gd name="connsiteX4" fmla="*/ 121079 w 475320"/>
              <a:gd name="connsiteY4" fmla="*/ 668176 h 1105897"/>
              <a:gd name="connsiteX5" fmla="*/ 95679 w 475320"/>
              <a:gd name="connsiteY5" fmla="*/ 632616 h 1105897"/>
              <a:gd name="connsiteX6" fmla="*/ 171879 w 475320"/>
              <a:gd name="connsiteY6" fmla="*/ 840896 h 1105897"/>
              <a:gd name="connsiteX7" fmla="*/ 151559 w 475320"/>
              <a:gd name="connsiteY7" fmla="*/ 764696 h 1105897"/>
              <a:gd name="connsiteX8" fmla="*/ 161719 w 475320"/>
              <a:gd name="connsiteY8" fmla="*/ 1028856 h 1105897"/>
              <a:gd name="connsiteX9" fmla="*/ 49959 w 475320"/>
              <a:gd name="connsiteY9" fmla="*/ 1105056 h 1105897"/>
              <a:gd name="connsiteX10" fmla="*/ 136319 w 475320"/>
              <a:gd name="connsiteY10" fmla="*/ 993296 h 1105897"/>
              <a:gd name="connsiteX11" fmla="*/ 70279 w 475320"/>
              <a:gd name="connsiteY11" fmla="*/ 993296 h 1105897"/>
              <a:gd name="connsiteX12" fmla="*/ 182039 w 475320"/>
              <a:gd name="connsiteY12" fmla="*/ 815496 h 1105897"/>
              <a:gd name="connsiteX13" fmla="*/ 95679 w 475320"/>
              <a:gd name="connsiteY13" fmla="*/ 546256 h 1105897"/>
              <a:gd name="connsiteX14" fmla="*/ 14399 w 475320"/>
              <a:gd name="connsiteY14" fmla="*/ 429416 h 1105897"/>
              <a:gd name="connsiteX15" fmla="*/ 410639 w 475320"/>
              <a:gd name="connsiteY15" fmla="*/ 89056 h 1105897"/>
              <a:gd name="connsiteX16" fmla="*/ 446199 w 475320"/>
              <a:gd name="connsiteY16" fmla="*/ 68736 h 1105897"/>
              <a:gd name="connsiteX17" fmla="*/ 446199 w 475320"/>
              <a:gd name="connsiteY17" fmla="*/ 17936 h 11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5320" h="1105897">
                <a:moveTo>
                  <a:pt x="446199" y="17936"/>
                </a:moveTo>
                <a:cubicBezTo>
                  <a:pt x="386086" y="74663"/>
                  <a:pt x="121926" y="369303"/>
                  <a:pt x="85519" y="409096"/>
                </a:cubicBezTo>
                <a:cubicBezTo>
                  <a:pt x="49112" y="448889"/>
                  <a:pt x="230299" y="244843"/>
                  <a:pt x="227759" y="256696"/>
                </a:cubicBezTo>
                <a:cubicBezTo>
                  <a:pt x="225219" y="268549"/>
                  <a:pt x="88059" y="411636"/>
                  <a:pt x="70279" y="480216"/>
                </a:cubicBezTo>
                <a:cubicBezTo>
                  <a:pt x="52499" y="548796"/>
                  <a:pt x="116846" y="642776"/>
                  <a:pt x="121079" y="668176"/>
                </a:cubicBezTo>
                <a:cubicBezTo>
                  <a:pt x="125312" y="693576"/>
                  <a:pt x="87212" y="603829"/>
                  <a:pt x="95679" y="632616"/>
                </a:cubicBezTo>
                <a:cubicBezTo>
                  <a:pt x="104146" y="661403"/>
                  <a:pt x="162566" y="818883"/>
                  <a:pt x="171879" y="840896"/>
                </a:cubicBezTo>
                <a:cubicBezTo>
                  <a:pt x="181192" y="862909"/>
                  <a:pt x="153252" y="733369"/>
                  <a:pt x="151559" y="764696"/>
                </a:cubicBezTo>
                <a:cubicBezTo>
                  <a:pt x="149866" y="796023"/>
                  <a:pt x="178652" y="972129"/>
                  <a:pt x="161719" y="1028856"/>
                </a:cubicBezTo>
                <a:cubicBezTo>
                  <a:pt x="144786" y="1085583"/>
                  <a:pt x="54192" y="1110983"/>
                  <a:pt x="49959" y="1105056"/>
                </a:cubicBezTo>
                <a:cubicBezTo>
                  <a:pt x="45726" y="1099129"/>
                  <a:pt x="132932" y="1011923"/>
                  <a:pt x="136319" y="993296"/>
                </a:cubicBezTo>
                <a:cubicBezTo>
                  <a:pt x="139706" y="974669"/>
                  <a:pt x="62659" y="1022929"/>
                  <a:pt x="70279" y="993296"/>
                </a:cubicBezTo>
                <a:cubicBezTo>
                  <a:pt x="77899" y="963663"/>
                  <a:pt x="177806" y="890003"/>
                  <a:pt x="182039" y="815496"/>
                </a:cubicBezTo>
                <a:cubicBezTo>
                  <a:pt x="186272" y="740989"/>
                  <a:pt x="123619" y="610603"/>
                  <a:pt x="95679" y="546256"/>
                </a:cubicBezTo>
                <a:cubicBezTo>
                  <a:pt x="67739" y="481909"/>
                  <a:pt x="-38094" y="505616"/>
                  <a:pt x="14399" y="429416"/>
                </a:cubicBezTo>
                <a:cubicBezTo>
                  <a:pt x="66892" y="353216"/>
                  <a:pt x="338672" y="149169"/>
                  <a:pt x="410639" y="89056"/>
                </a:cubicBezTo>
                <a:cubicBezTo>
                  <a:pt x="482606" y="28943"/>
                  <a:pt x="436039" y="81436"/>
                  <a:pt x="446199" y="68736"/>
                </a:cubicBezTo>
                <a:cubicBezTo>
                  <a:pt x="456359" y="56036"/>
                  <a:pt x="506312" y="-38791"/>
                  <a:pt x="446199" y="17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BD2635FA-06EB-4F96-A4DA-2D0D8CCC69E2}"/>
              </a:ext>
            </a:extLst>
          </p:cNvPr>
          <p:cNvSpPr/>
          <p:nvPr/>
        </p:nvSpPr>
        <p:spPr>
          <a:xfrm>
            <a:off x="3331491" y="5784001"/>
            <a:ext cx="568404" cy="2882622"/>
          </a:xfrm>
          <a:custGeom>
            <a:avLst/>
            <a:gdLst>
              <a:gd name="connsiteX0" fmla="*/ 549629 w 568404"/>
              <a:gd name="connsiteY0" fmla="*/ 37679 h 2882622"/>
              <a:gd name="connsiteX1" fmla="*/ 463269 w 568404"/>
              <a:gd name="connsiteY1" fmla="*/ 103719 h 2882622"/>
              <a:gd name="connsiteX2" fmla="*/ 102589 w 568404"/>
              <a:gd name="connsiteY2" fmla="*/ 611719 h 2882622"/>
              <a:gd name="connsiteX3" fmla="*/ 412469 w 568404"/>
              <a:gd name="connsiteY3" fmla="*/ 230719 h 2882622"/>
              <a:gd name="connsiteX4" fmla="*/ 143229 w 568404"/>
              <a:gd name="connsiteY4" fmla="*/ 545679 h 2882622"/>
              <a:gd name="connsiteX5" fmla="*/ 381989 w 568404"/>
              <a:gd name="connsiteY5" fmla="*/ 1236559 h 2882622"/>
              <a:gd name="connsiteX6" fmla="*/ 275309 w 568404"/>
              <a:gd name="connsiteY6" fmla="*/ 916519 h 2882622"/>
              <a:gd name="connsiteX7" fmla="*/ 468349 w 568404"/>
              <a:gd name="connsiteY7" fmla="*/ 1521039 h 2882622"/>
              <a:gd name="connsiteX8" fmla="*/ 310869 w 568404"/>
              <a:gd name="connsiteY8" fmla="*/ 1648039 h 2882622"/>
              <a:gd name="connsiteX9" fmla="*/ 87349 w 568404"/>
              <a:gd name="connsiteY9" fmla="*/ 2222079 h 2882622"/>
              <a:gd name="connsiteX10" fmla="*/ 265149 w 568404"/>
              <a:gd name="connsiteY10" fmla="*/ 1658199 h 2882622"/>
              <a:gd name="connsiteX11" fmla="*/ 56869 w 568404"/>
              <a:gd name="connsiteY11" fmla="*/ 2242399 h 2882622"/>
              <a:gd name="connsiteX12" fmla="*/ 265149 w 568404"/>
              <a:gd name="connsiteY12" fmla="*/ 2882479 h 2882622"/>
              <a:gd name="connsiteX13" fmla="*/ 989 w 568404"/>
              <a:gd name="connsiteY13" fmla="*/ 2186519 h 2882622"/>
              <a:gd name="connsiteX14" fmla="*/ 381989 w 568404"/>
              <a:gd name="connsiteY14" fmla="*/ 1612479 h 2882622"/>
              <a:gd name="connsiteX15" fmla="*/ 392149 w 568404"/>
              <a:gd name="connsiteY15" fmla="*/ 1373719 h 2882622"/>
              <a:gd name="connsiteX16" fmla="*/ 214349 w 568404"/>
              <a:gd name="connsiteY16" fmla="*/ 738719 h 2882622"/>
              <a:gd name="connsiteX17" fmla="*/ 153389 w 568404"/>
              <a:gd name="connsiteY17" fmla="*/ 555839 h 2882622"/>
              <a:gd name="connsiteX18" fmla="*/ 549629 w 568404"/>
              <a:gd name="connsiteY18" fmla="*/ 37679 h 28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404" h="2882622">
                <a:moveTo>
                  <a:pt x="549629" y="37679"/>
                </a:moveTo>
                <a:cubicBezTo>
                  <a:pt x="601276" y="-37674"/>
                  <a:pt x="537776" y="8046"/>
                  <a:pt x="463269" y="103719"/>
                </a:cubicBezTo>
                <a:cubicBezTo>
                  <a:pt x="388762" y="199392"/>
                  <a:pt x="111056" y="590552"/>
                  <a:pt x="102589" y="611719"/>
                </a:cubicBezTo>
                <a:cubicBezTo>
                  <a:pt x="94122" y="632886"/>
                  <a:pt x="405696" y="241726"/>
                  <a:pt x="412469" y="230719"/>
                </a:cubicBezTo>
                <a:cubicBezTo>
                  <a:pt x="419242" y="219712"/>
                  <a:pt x="148309" y="378039"/>
                  <a:pt x="143229" y="545679"/>
                </a:cubicBezTo>
                <a:cubicBezTo>
                  <a:pt x="138149" y="713319"/>
                  <a:pt x="359976" y="1174752"/>
                  <a:pt x="381989" y="1236559"/>
                </a:cubicBezTo>
                <a:cubicBezTo>
                  <a:pt x="404002" y="1298366"/>
                  <a:pt x="260916" y="869106"/>
                  <a:pt x="275309" y="916519"/>
                </a:cubicBezTo>
                <a:cubicBezTo>
                  <a:pt x="289702" y="963932"/>
                  <a:pt x="462422" y="1399119"/>
                  <a:pt x="468349" y="1521039"/>
                </a:cubicBezTo>
                <a:cubicBezTo>
                  <a:pt x="474276" y="1642959"/>
                  <a:pt x="374369" y="1531199"/>
                  <a:pt x="310869" y="1648039"/>
                </a:cubicBezTo>
                <a:cubicBezTo>
                  <a:pt x="247369" y="1764879"/>
                  <a:pt x="94969" y="2220386"/>
                  <a:pt x="87349" y="2222079"/>
                </a:cubicBezTo>
                <a:cubicBezTo>
                  <a:pt x="79729" y="2223772"/>
                  <a:pt x="270229" y="1654812"/>
                  <a:pt x="265149" y="1658199"/>
                </a:cubicBezTo>
                <a:cubicBezTo>
                  <a:pt x="260069" y="1661586"/>
                  <a:pt x="56869" y="2038352"/>
                  <a:pt x="56869" y="2242399"/>
                </a:cubicBezTo>
                <a:cubicBezTo>
                  <a:pt x="56869" y="2446446"/>
                  <a:pt x="274462" y="2891792"/>
                  <a:pt x="265149" y="2882479"/>
                </a:cubicBezTo>
                <a:cubicBezTo>
                  <a:pt x="255836" y="2873166"/>
                  <a:pt x="-18484" y="2398186"/>
                  <a:pt x="989" y="2186519"/>
                </a:cubicBezTo>
                <a:cubicBezTo>
                  <a:pt x="20462" y="1974852"/>
                  <a:pt x="316796" y="1747945"/>
                  <a:pt x="381989" y="1612479"/>
                </a:cubicBezTo>
                <a:cubicBezTo>
                  <a:pt x="447182" y="1477013"/>
                  <a:pt x="420089" y="1519346"/>
                  <a:pt x="392149" y="1373719"/>
                </a:cubicBezTo>
                <a:cubicBezTo>
                  <a:pt x="364209" y="1228092"/>
                  <a:pt x="254142" y="875032"/>
                  <a:pt x="214349" y="738719"/>
                </a:cubicBezTo>
                <a:cubicBezTo>
                  <a:pt x="174556" y="602406"/>
                  <a:pt x="101742" y="676066"/>
                  <a:pt x="153389" y="555839"/>
                </a:cubicBezTo>
                <a:cubicBezTo>
                  <a:pt x="205036" y="435612"/>
                  <a:pt x="497982" y="113032"/>
                  <a:pt x="549629" y="37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FBF8BFC0-F20F-43B1-9D3F-D4FAC93A8FAE}"/>
              </a:ext>
            </a:extLst>
          </p:cNvPr>
          <p:cNvSpPr/>
          <p:nvPr/>
        </p:nvSpPr>
        <p:spPr>
          <a:xfrm>
            <a:off x="2326352" y="5872595"/>
            <a:ext cx="764810" cy="2460118"/>
          </a:xfrm>
          <a:custGeom>
            <a:avLst/>
            <a:gdLst>
              <a:gd name="connsiteX0" fmla="*/ 366048 w 764810"/>
              <a:gd name="connsiteY0" fmla="*/ 4965 h 2460118"/>
              <a:gd name="connsiteX1" fmla="*/ 5368 w 764810"/>
              <a:gd name="connsiteY1" fmla="*/ 1437525 h 2460118"/>
              <a:gd name="connsiteX2" fmla="*/ 147608 w 764810"/>
              <a:gd name="connsiteY2" fmla="*/ 975245 h 2460118"/>
              <a:gd name="connsiteX3" fmla="*/ 117128 w 764810"/>
              <a:gd name="connsiteY3" fmla="*/ 1056525 h 2460118"/>
              <a:gd name="connsiteX4" fmla="*/ 117128 w 764810"/>
              <a:gd name="connsiteY4" fmla="*/ 1188605 h 2460118"/>
              <a:gd name="connsiteX5" fmla="*/ 167928 w 764810"/>
              <a:gd name="connsiteY5" fmla="*/ 1457845 h 2460118"/>
              <a:gd name="connsiteX6" fmla="*/ 741968 w 764810"/>
              <a:gd name="connsiteY6" fmla="*/ 1874405 h 2460118"/>
              <a:gd name="connsiteX7" fmla="*/ 650528 w 764810"/>
              <a:gd name="connsiteY7" fmla="*/ 1935365 h 2460118"/>
              <a:gd name="connsiteX8" fmla="*/ 650528 w 764810"/>
              <a:gd name="connsiteY8" fmla="*/ 2458605 h 2460118"/>
              <a:gd name="connsiteX9" fmla="*/ 696248 w 764810"/>
              <a:gd name="connsiteY9" fmla="*/ 2087765 h 2460118"/>
              <a:gd name="connsiteX10" fmla="*/ 589568 w 764810"/>
              <a:gd name="connsiteY10" fmla="*/ 1889645 h 2460118"/>
              <a:gd name="connsiteX11" fmla="*/ 239048 w 764810"/>
              <a:gd name="connsiteY11" fmla="*/ 1457845 h 2460118"/>
              <a:gd name="connsiteX12" fmla="*/ 106968 w 764810"/>
              <a:gd name="connsiteY12" fmla="*/ 1259725 h 2460118"/>
              <a:gd name="connsiteX13" fmla="*/ 122208 w 764810"/>
              <a:gd name="connsiteY13" fmla="*/ 1066685 h 2460118"/>
              <a:gd name="connsiteX14" fmla="*/ 355888 w 764810"/>
              <a:gd name="connsiteY14" fmla="*/ 518045 h 2460118"/>
              <a:gd name="connsiteX15" fmla="*/ 213648 w 764810"/>
              <a:gd name="connsiteY15" fmla="*/ 523125 h 2460118"/>
              <a:gd name="connsiteX16" fmla="*/ 223808 w 764810"/>
              <a:gd name="connsiteY16" fmla="*/ 741565 h 2460118"/>
              <a:gd name="connsiteX17" fmla="*/ 279688 w 764810"/>
              <a:gd name="connsiteY17" fmla="*/ 594245 h 2460118"/>
              <a:gd name="connsiteX18" fmla="*/ 183168 w 764810"/>
              <a:gd name="connsiteY18" fmla="*/ 954925 h 2460118"/>
              <a:gd name="connsiteX19" fmla="*/ 132368 w 764810"/>
              <a:gd name="connsiteY19" fmla="*/ 965085 h 2460118"/>
              <a:gd name="connsiteX20" fmla="*/ 366048 w 764810"/>
              <a:gd name="connsiteY20" fmla="*/ 4965 h 246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810" h="2460118">
                <a:moveTo>
                  <a:pt x="366048" y="4965"/>
                </a:moveTo>
                <a:cubicBezTo>
                  <a:pt x="344881" y="83705"/>
                  <a:pt x="41775" y="1275812"/>
                  <a:pt x="5368" y="1437525"/>
                </a:cubicBezTo>
                <a:cubicBezTo>
                  <a:pt x="-31039" y="1599238"/>
                  <a:pt x="128981" y="1038745"/>
                  <a:pt x="147608" y="975245"/>
                </a:cubicBezTo>
                <a:cubicBezTo>
                  <a:pt x="166235" y="911745"/>
                  <a:pt x="122208" y="1020965"/>
                  <a:pt x="117128" y="1056525"/>
                </a:cubicBezTo>
                <a:cubicBezTo>
                  <a:pt x="112048" y="1092085"/>
                  <a:pt x="108661" y="1121718"/>
                  <a:pt x="117128" y="1188605"/>
                </a:cubicBezTo>
                <a:cubicBezTo>
                  <a:pt x="125595" y="1255492"/>
                  <a:pt x="63788" y="1343545"/>
                  <a:pt x="167928" y="1457845"/>
                </a:cubicBezTo>
                <a:cubicBezTo>
                  <a:pt x="272068" y="1572145"/>
                  <a:pt x="661535" y="1794818"/>
                  <a:pt x="741968" y="1874405"/>
                </a:cubicBezTo>
                <a:cubicBezTo>
                  <a:pt x="822401" y="1953992"/>
                  <a:pt x="665768" y="1837998"/>
                  <a:pt x="650528" y="1935365"/>
                </a:cubicBezTo>
                <a:cubicBezTo>
                  <a:pt x="635288" y="2032732"/>
                  <a:pt x="642908" y="2433205"/>
                  <a:pt x="650528" y="2458605"/>
                </a:cubicBezTo>
                <a:cubicBezTo>
                  <a:pt x="658148" y="2484005"/>
                  <a:pt x="706408" y="2182592"/>
                  <a:pt x="696248" y="2087765"/>
                </a:cubicBezTo>
                <a:cubicBezTo>
                  <a:pt x="686088" y="1992938"/>
                  <a:pt x="665768" y="1994632"/>
                  <a:pt x="589568" y="1889645"/>
                </a:cubicBezTo>
                <a:cubicBezTo>
                  <a:pt x="513368" y="1784658"/>
                  <a:pt x="319481" y="1562831"/>
                  <a:pt x="239048" y="1457845"/>
                </a:cubicBezTo>
                <a:cubicBezTo>
                  <a:pt x="158615" y="1352859"/>
                  <a:pt x="126441" y="1324918"/>
                  <a:pt x="106968" y="1259725"/>
                </a:cubicBezTo>
                <a:cubicBezTo>
                  <a:pt x="87495" y="1194532"/>
                  <a:pt x="80721" y="1190298"/>
                  <a:pt x="122208" y="1066685"/>
                </a:cubicBezTo>
                <a:cubicBezTo>
                  <a:pt x="163695" y="943072"/>
                  <a:pt x="340648" y="608638"/>
                  <a:pt x="355888" y="518045"/>
                </a:cubicBezTo>
                <a:cubicBezTo>
                  <a:pt x="371128" y="427452"/>
                  <a:pt x="235661" y="485872"/>
                  <a:pt x="213648" y="523125"/>
                </a:cubicBezTo>
                <a:cubicBezTo>
                  <a:pt x="191635" y="560378"/>
                  <a:pt x="212801" y="729712"/>
                  <a:pt x="223808" y="741565"/>
                </a:cubicBezTo>
                <a:cubicBezTo>
                  <a:pt x="234815" y="753418"/>
                  <a:pt x="286461" y="558685"/>
                  <a:pt x="279688" y="594245"/>
                </a:cubicBezTo>
                <a:cubicBezTo>
                  <a:pt x="272915" y="629805"/>
                  <a:pt x="207721" y="893118"/>
                  <a:pt x="183168" y="954925"/>
                </a:cubicBezTo>
                <a:cubicBezTo>
                  <a:pt x="158615" y="1016732"/>
                  <a:pt x="100195" y="1122565"/>
                  <a:pt x="132368" y="965085"/>
                </a:cubicBezTo>
                <a:cubicBezTo>
                  <a:pt x="164541" y="807605"/>
                  <a:pt x="387215" y="-73775"/>
                  <a:pt x="366048" y="4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838B67D7-8A18-4D76-A1F8-A51309AA3A58}"/>
              </a:ext>
            </a:extLst>
          </p:cNvPr>
          <p:cNvSpPr/>
          <p:nvPr/>
        </p:nvSpPr>
        <p:spPr>
          <a:xfrm>
            <a:off x="3980062" y="5625082"/>
            <a:ext cx="556565" cy="2648333"/>
          </a:xfrm>
          <a:custGeom>
            <a:avLst/>
            <a:gdLst>
              <a:gd name="connsiteX0" fmla="*/ 470018 w 556565"/>
              <a:gd name="connsiteY0" fmla="*/ 23878 h 2648333"/>
              <a:gd name="connsiteX1" fmla="*/ 28058 w 556565"/>
              <a:gd name="connsiteY1" fmla="*/ 1151638 h 2648333"/>
              <a:gd name="connsiteX2" fmla="*/ 327778 w 556565"/>
              <a:gd name="connsiteY2" fmla="*/ 282958 h 2648333"/>
              <a:gd name="connsiteX3" fmla="*/ 251578 w 556565"/>
              <a:gd name="connsiteY3" fmla="*/ 465838 h 2648333"/>
              <a:gd name="connsiteX4" fmla="*/ 17898 w 556565"/>
              <a:gd name="connsiteY4" fmla="*/ 1217678 h 2648333"/>
              <a:gd name="connsiteX5" fmla="*/ 22978 w 556565"/>
              <a:gd name="connsiteY5" fmla="*/ 1131318 h 2648333"/>
              <a:gd name="connsiteX6" fmla="*/ 78858 w 556565"/>
              <a:gd name="connsiteY6" fmla="*/ 1380238 h 2648333"/>
              <a:gd name="connsiteX7" fmla="*/ 475098 w 556565"/>
              <a:gd name="connsiteY7" fmla="*/ 2137158 h 2648333"/>
              <a:gd name="connsiteX8" fmla="*/ 226178 w 556565"/>
              <a:gd name="connsiteY8" fmla="*/ 1552958 h 2648333"/>
              <a:gd name="connsiteX9" fmla="*/ 541138 w 556565"/>
              <a:gd name="connsiteY9" fmla="*/ 2452118 h 2648333"/>
              <a:gd name="connsiteX10" fmla="*/ 505578 w 556565"/>
              <a:gd name="connsiteY10" fmla="*/ 2640078 h 2648333"/>
              <a:gd name="connsiteX11" fmla="*/ 485258 w 556565"/>
              <a:gd name="connsiteY11" fmla="*/ 2289558 h 2648333"/>
              <a:gd name="connsiteX12" fmla="*/ 282058 w 556565"/>
              <a:gd name="connsiteY12" fmla="*/ 1700278 h 2648333"/>
              <a:gd name="connsiteX13" fmla="*/ 43298 w 556565"/>
              <a:gd name="connsiteY13" fmla="*/ 1090678 h 2648333"/>
              <a:gd name="connsiteX14" fmla="*/ 129658 w 556565"/>
              <a:gd name="connsiteY14" fmla="*/ 699518 h 2648333"/>
              <a:gd name="connsiteX15" fmla="*/ 160138 w 556565"/>
              <a:gd name="connsiteY15" fmla="*/ 892558 h 2648333"/>
              <a:gd name="connsiteX16" fmla="*/ 348098 w 556565"/>
              <a:gd name="connsiteY16" fmla="*/ 420118 h 2648333"/>
              <a:gd name="connsiteX17" fmla="*/ 470018 w 556565"/>
              <a:gd name="connsiteY17" fmla="*/ 23878 h 264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6565" h="2648333">
                <a:moveTo>
                  <a:pt x="470018" y="23878"/>
                </a:moveTo>
                <a:cubicBezTo>
                  <a:pt x="416678" y="145798"/>
                  <a:pt x="51765" y="1108458"/>
                  <a:pt x="28058" y="1151638"/>
                </a:cubicBezTo>
                <a:cubicBezTo>
                  <a:pt x="4351" y="1194818"/>
                  <a:pt x="290525" y="397258"/>
                  <a:pt x="327778" y="282958"/>
                </a:cubicBezTo>
                <a:cubicBezTo>
                  <a:pt x="365031" y="168658"/>
                  <a:pt x="303225" y="310051"/>
                  <a:pt x="251578" y="465838"/>
                </a:cubicBezTo>
                <a:cubicBezTo>
                  <a:pt x="199931" y="621625"/>
                  <a:pt x="55998" y="1106765"/>
                  <a:pt x="17898" y="1217678"/>
                </a:cubicBezTo>
                <a:cubicBezTo>
                  <a:pt x="-20202" y="1328591"/>
                  <a:pt x="12818" y="1104225"/>
                  <a:pt x="22978" y="1131318"/>
                </a:cubicBezTo>
                <a:cubicBezTo>
                  <a:pt x="33138" y="1158411"/>
                  <a:pt x="3505" y="1212598"/>
                  <a:pt x="78858" y="1380238"/>
                </a:cubicBezTo>
                <a:cubicBezTo>
                  <a:pt x="154211" y="1547878"/>
                  <a:pt x="450545" y="2108371"/>
                  <a:pt x="475098" y="2137158"/>
                </a:cubicBezTo>
                <a:cubicBezTo>
                  <a:pt x="499651" y="2165945"/>
                  <a:pt x="215171" y="1500465"/>
                  <a:pt x="226178" y="1552958"/>
                </a:cubicBezTo>
                <a:cubicBezTo>
                  <a:pt x="237185" y="1605451"/>
                  <a:pt x="494571" y="2270931"/>
                  <a:pt x="541138" y="2452118"/>
                </a:cubicBezTo>
                <a:cubicBezTo>
                  <a:pt x="587705" y="2633305"/>
                  <a:pt x="514891" y="2667171"/>
                  <a:pt x="505578" y="2640078"/>
                </a:cubicBezTo>
                <a:cubicBezTo>
                  <a:pt x="496265" y="2612985"/>
                  <a:pt x="522511" y="2446191"/>
                  <a:pt x="485258" y="2289558"/>
                </a:cubicBezTo>
                <a:cubicBezTo>
                  <a:pt x="448005" y="2132925"/>
                  <a:pt x="355718" y="1900091"/>
                  <a:pt x="282058" y="1700278"/>
                </a:cubicBezTo>
                <a:cubicBezTo>
                  <a:pt x="208398" y="1500465"/>
                  <a:pt x="68698" y="1257471"/>
                  <a:pt x="43298" y="1090678"/>
                </a:cubicBezTo>
                <a:cubicBezTo>
                  <a:pt x="17898" y="923885"/>
                  <a:pt x="110185" y="732538"/>
                  <a:pt x="129658" y="699518"/>
                </a:cubicBezTo>
                <a:cubicBezTo>
                  <a:pt x="149131" y="666498"/>
                  <a:pt x="123731" y="939125"/>
                  <a:pt x="160138" y="892558"/>
                </a:cubicBezTo>
                <a:cubicBezTo>
                  <a:pt x="196545" y="845991"/>
                  <a:pt x="294758" y="560665"/>
                  <a:pt x="348098" y="420118"/>
                </a:cubicBezTo>
                <a:cubicBezTo>
                  <a:pt x="401438" y="279571"/>
                  <a:pt x="523358" y="-98042"/>
                  <a:pt x="470018" y="23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CB1D6D10-CF1B-4C74-94F5-8C5301D12705}"/>
              </a:ext>
            </a:extLst>
          </p:cNvPr>
          <p:cNvSpPr/>
          <p:nvPr/>
        </p:nvSpPr>
        <p:spPr>
          <a:xfrm>
            <a:off x="3513652" y="7188383"/>
            <a:ext cx="388542" cy="1088551"/>
          </a:xfrm>
          <a:custGeom>
            <a:avLst/>
            <a:gdLst>
              <a:gd name="connsiteX0" fmla="*/ 377628 w 388542"/>
              <a:gd name="connsiteY0" fmla="*/ 40457 h 1088551"/>
              <a:gd name="connsiteX1" fmla="*/ 331908 w 388542"/>
              <a:gd name="connsiteY1" fmla="*/ 96337 h 1088551"/>
              <a:gd name="connsiteX2" fmla="*/ 6788 w 388542"/>
              <a:gd name="connsiteY2" fmla="*/ 873577 h 1088551"/>
              <a:gd name="connsiteX3" fmla="*/ 184588 w 388542"/>
              <a:gd name="connsiteY3" fmla="*/ 411297 h 1088551"/>
              <a:gd name="connsiteX4" fmla="*/ 52508 w 388542"/>
              <a:gd name="connsiteY4" fmla="*/ 929457 h 1088551"/>
              <a:gd name="connsiteX5" fmla="*/ 57588 w 388542"/>
              <a:gd name="connsiteY5" fmla="*/ 1066617 h 1088551"/>
              <a:gd name="connsiteX6" fmla="*/ 108388 w 388542"/>
              <a:gd name="connsiteY6" fmla="*/ 533217 h 1088551"/>
              <a:gd name="connsiteX7" fmla="*/ 1708 w 388542"/>
              <a:gd name="connsiteY7" fmla="*/ 853257 h 1088551"/>
              <a:gd name="connsiteX8" fmla="*/ 209988 w 388542"/>
              <a:gd name="connsiteY8" fmla="*/ 355417 h 1088551"/>
              <a:gd name="connsiteX9" fmla="*/ 377628 w 388542"/>
              <a:gd name="connsiteY9" fmla="*/ 40457 h 108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542" h="1088551">
                <a:moveTo>
                  <a:pt x="377628" y="40457"/>
                </a:moveTo>
                <a:cubicBezTo>
                  <a:pt x="397948" y="-2723"/>
                  <a:pt x="393715" y="-42516"/>
                  <a:pt x="331908" y="96337"/>
                </a:cubicBezTo>
                <a:cubicBezTo>
                  <a:pt x="270101" y="235190"/>
                  <a:pt x="31341" y="821084"/>
                  <a:pt x="6788" y="873577"/>
                </a:cubicBezTo>
                <a:cubicBezTo>
                  <a:pt x="-17765" y="926070"/>
                  <a:pt x="176968" y="401984"/>
                  <a:pt x="184588" y="411297"/>
                </a:cubicBezTo>
                <a:cubicBezTo>
                  <a:pt x="192208" y="420610"/>
                  <a:pt x="73675" y="820237"/>
                  <a:pt x="52508" y="929457"/>
                </a:cubicBezTo>
                <a:cubicBezTo>
                  <a:pt x="31341" y="1038677"/>
                  <a:pt x="48275" y="1132657"/>
                  <a:pt x="57588" y="1066617"/>
                </a:cubicBezTo>
                <a:cubicBezTo>
                  <a:pt x="66901" y="1000577"/>
                  <a:pt x="117701" y="568777"/>
                  <a:pt x="108388" y="533217"/>
                </a:cubicBezTo>
                <a:cubicBezTo>
                  <a:pt x="99075" y="497657"/>
                  <a:pt x="-15225" y="882890"/>
                  <a:pt x="1708" y="853257"/>
                </a:cubicBezTo>
                <a:cubicBezTo>
                  <a:pt x="18641" y="823624"/>
                  <a:pt x="149028" y="490037"/>
                  <a:pt x="209988" y="355417"/>
                </a:cubicBezTo>
                <a:cubicBezTo>
                  <a:pt x="270948" y="220797"/>
                  <a:pt x="357308" y="83637"/>
                  <a:pt x="377628" y="40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0954FD8B-D39F-470F-9C6B-C546E76E57F3}"/>
              </a:ext>
            </a:extLst>
          </p:cNvPr>
          <p:cNvSpPr/>
          <p:nvPr/>
        </p:nvSpPr>
        <p:spPr>
          <a:xfrm>
            <a:off x="3092907" y="7833358"/>
            <a:ext cx="343222" cy="1125167"/>
          </a:xfrm>
          <a:custGeom>
            <a:avLst/>
            <a:gdLst>
              <a:gd name="connsiteX0" fmla="*/ 143053 w 343222"/>
              <a:gd name="connsiteY0" fmla="*/ 2 h 1125167"/>
              <a:gd name="connsiteX1" fmla="*/ 46533 w 343222"/>
              <a:gd name="connsiteY1" fmla="*/ 335282 h 1125167"/>
              <a:gd name="connsiteX2" fmla="*/ 214173 w 343222"/>
              <a:gd name="connsiteY2" fmla="*/ 899162 h 1125167"/>
              <a:gd name="connsiteX3" fmla="*/ 31293 w 343222"/>
              <a:gd name="connsiteY3" fmla="*/ 193042 h 1125167"/>
              <a:gd name="connsiteX4" fmla="*/ 31293 w 343222"/>
              <a:gd name="connsiteY4" fmla="*/ 391162 h 1125167"/>
              <a:gd name="connsiteX5" fmla="*/ 341173 w 343222"/>
              <a:gd name="connsiteY5" fmla="*/ 1122682 h 1125167"/>
              <a:gd name="connsiteX6" fmla="*/ 163373 w 343222"/>
              <a:gd name="connsiteY6" fmla="*/ 619762 h 1125167"/>
              <a:gd name="connsiteX7" fmla="*/ 112573 w 343222"/>
              <a:gd name="connsiteY7" fmla="*/ 340362 h 1125167"/>
              <a:gd name="connsiteX8" fmla="*/ 143053 w 343222"/>
              <a:gd name="connsiteY8" fmla="*/ 2 h 112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222" h="1125167">
                <a:moveTo>
                  <a:pt x="143053" y="2"/>
                </a:moveTo>
                <a:cubicBezTo>
                  <a:pt x="132046" y="-845"/>
                  <a:pt x="34680" y="185422"/>
                  <a:pt x="46533" y="335282"/>
                </a:cubicBezTo>
                <a:cubicBezTo>
                  <a:pt x="58386" y="485142"/>
                  <a:pt x="216713" y="922869"/>
                  <a:pt x="214173" y="899162"/>
                </a:cubicBezTo>
                <a:cubicBezTo>
                  <a:pt x="211633" y="875455"/>
                  <a:pt x="61773" y="277709"/>
                  <a:pt x="31293" y="193042"/>
                </a:cubicBezTo>
                <a:cubicBezTo>
                  <a:pt x="813" y="108375"/>
                  <a:pt x="-20354" y="236222"/>
                  <a:pt x="31293" y="391162"/>
                </a:cubicBezTo>
                <a:cubicBezTo>
                  <a:pt x="82940" y="546102"/>
                  <a:pt x="319160" y="1084582"/>
                  <a:pt x="341173" y="1122682"/>
                </a:cubicBezTo>
                <a:cubicBezTo>
                  <a:pt x="363186" y="1160782"/>
                  <a:pt x="201473" y="750149"/>
                  <a:pt x="163373" y="619762"/>
                </a:cubicBezTo>
                <a:cubicBezTo>
                  <a:pt x="125273" y="489375"/>
                  <a:pt x="120193" y="437729"/>
                  <a:pt x="112573" y="340362"/>
                </a:cubicBezTo>
                <a:cubicBezTo>
                  <a:pt x="104953" y="242995"/>
                  <a:pt x="154060" y="849"/>
                  <a:pt x="14305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EE0EEFB5-2607-46F9-B216-F67578EB8F01}"/>
              </a:ext>
            </a:extLst>
          </p:cNvPr>
          <p:cNvSpPr/>
          <p:nvPr/>
        </p:nvSpPr>
        <p:spPr>
          <a:xfrm>
            <a:off x="2759817" y="7430417"/>
            <a:ext cx="542948" cy="2364180"/>
          </a:xfrm>
          <a:custGeom>
            <a:avLst/>
            <a:gdLst>
              <a:gd name="connsiteX0" fmla="*/ 420263 w 542948"/>
              <a:gd name="connsiteY0" fmla="*/ 6703 h 2364180"/>
              <a:gd name="connsiteX1" fmla="*/ 537103 w 542948"/>
              <a:gd name="connsiteY1" fmla="*/ 794103 h 2364180"/>
              <a:gd name="connsiteX2" fmla="*/ 257703 w 542948"/>
              <a:gd name="connsiteY2" fmla="*/ 1342743 h 2364180"/>
              <a:gd name="connsiteX3" fmla="*/ 74823 w 542948"/>
              <a:gd name="connsiteY3" fmla="*/ 1667863 h 2364180"/>
              <a:gd name="connsiteX4" fmla="*/ 54503 w 542948"/>
              <a:gd name="connsiteY4" fmla="*/ 1611983 h 2364180"/>
              <a:gd name="connsiteX5" fmla="*/ 450743 w 542948"/>
              <a:gd name="connsiteY5" fmla="*/ 966823 h 2364180"/>
              <a:gd name="connsiteX6" fmla="*/ 100223 w 542948"/>
              <a:gd name="connsiteY6" fmla="*/ 1510383 h 2364180"/>
              <a:gd name="connsiteX7" fmla="*/ 13863 w 542948"/>
              <a:gd name="connsiteY7" fmla="*/ 1728823 h 2364180"/>
              <a:gd name="connsiteX8" fmla="*/ 181503 w 542948"/>
              <a:gd name="connsiteY8" fmla="*/ 2059023 h 2364180"/>
              <a:gd name="connsiteX9" fmla="*/ 501543 w 542948"/>
              <a:gd name="connsiteY9" fmla="*/ 2363823 h 2364180"/>
              <a:gd name="connsiteX10" fmla="*/ 59583 w 542948"/>
              <a:gd name="connsiteY10" fmla="*/ 1998063 h 2364180"/>
              <a:gd name="connsiteX11" fmla="*/ 18943 w 542948"/>
              <a:gd name="connsiteY11" fmla="*/ 1662783 h 2364180"/>
              <a:gd name="connsiteX12" fmla="*/ 196743 w 542948"/>
              <a:gd name="connsiteY12" fmla="*/ 1601823 h 2364180"/>
              <a:gd name="connsiteX13" fmla="*/ 328823 w 542948"/>
              <a:gd name="connsiteY13" fmla="*/ 1307183 h 2364180"/>
              <a:gd name="connsiteX14" fmla="*/ 532023 w 542948"/>
              <a:gd name="connsiteY14" fmla="*/ 717903 h 2364180"/>
              <a:gd name="connsiteX15" fmla="*/ 471063 w 542948"/>
              <a:gd name="connsiteY15" fmla="*/ 1159863 h 2364180"/>
              <a:gd name="connsiteX16" fmla="*/ 542183 w 542948"/>
              <a:gd name="connsiteY16" fmla="*/ 453743 h 2364180"/>
              <a:gd name="connsiteX17" fmla="*/ 420263 w 542948"/>
              <a:gd name="connsiteY17" fmla="*/ 6703 h 236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948" h="2364180">
                <a:moveTo>
                  <a:pt x="420263" y="6703"/>
                </a:moveTo>
                <a:cubicBezTo>
                  <a:pt x="419416" y="63430"/>
                  <a:pt x="564196" y="571430"/>
                  <a:pt x="537103" y="794103"/>
                </a:cubicBezTo>
                <a:cubicBezTo>
                  <a:pt x="510010" y="1016776"/>
                  <a:pt x="334750" y="1197116"/>
                  <a:pt x="257703" y="1342743"/>
                </a:cubicBezTo>
                <a:cubicBezTo>
                  <a:pt x="180656" y="1488370"/>
                  <a:pt x="108690" y="1622990"/>
                  <a:pt x="74823" y="1667863"/>
                </a:cubicBezTo>
                <a:cubicBezTo>
                  <a:pt x="40956" y="1712736"/>
                  <a:pt x="-8150" y="1728823"/>
                  <a:pt x="54503" y="1611983"/>
                </a:cubicBezTo>
                <a:cubicBezTo>
                  <a:pt x="117156" y="1495143"/>
                  <a:pt x="443123" y="983756"/>
                  <a:pt x="450743" y="966823"/>
                </a:cubicBezTo>
                <a:cubicBezTo>
                  <a:pt x="458363" y="949890"/>
                  <a:pt x="173036" y="1383383"/>
                  <a:pt x="100223" y="1510383"/>
                </a:cubicBezTo>
                <a:cubicBezTo>
                  <a:pt x="27410" y="1637383"/>
                  <a:pt x="316" y="1637383"/>
                  <a:pt x="13863" y="1728823"/>
                </a:cubicBezTo>
                <a:cubicBezTo>
                  <a:pt x="27410" y="1820263"/>
                  <a:pt x="100223" y="1953190"/>
                  <a:pt x="181503" y="2059023"/>
                </a:cubicBezTo>
                <a:cubicBezTo>
                  <a:pt x="262783" y="2164856"/>
                  <a:pt x="521863" y="2373983"/>
                  <a:pt x="501543" y="2363823"/>
                </a:cubicBezTo>
                <a:cubicBezTo>
                  <a:pt x="481223" y="2353663"/>
                  <a:pt x="140016" y="2114903"/>
                  <a:pt x="59583" y="1998063"/>
                </a:cubicBezTo>
                <a:cubicBezTo>
                  <a:pt x="-20850" y="1881223"/>
                  <a:pt x="-3917" y="1728823"/>
                  <a:pt x="18943" y="1662783"/>
                </a:cubicBezTo>
                <a:cubicBezTo>
                  <a:pt x="41803" y="1596743"/>
                  <a:pt x="145096" y="1661090"/>
                  <a:pt x="196743" y="1601823"/>
                </a:cubicBezTo>
                <a:cubicBezTo>
                  <a:pt x="248390" y="1542556"/>
                  <a:pt x="272943" y="1454503"/>
                  <a:pt x="328823" y="1307183"/>
                </a:cubicBezTo>
                <a:cubicBezTo>
                  <a:pt x="384703" y="1159863"/>
                  <a:pt x="508316" y="742456"/>
                  <a:pt x="532023" y="717903"/>
                </a:cubicBezTo>
                <a:cubicBezTo>
                  <a:pt x="555730" y="693350"/>
                  <a:pt x="469370" y="1203890"/>
                  <a:pt x="471063" y="1159863"/>
                </a:cubicBezTo>
                <a:cubicBezTo>
                  <a:pt x="472756" y="1115836"/>
                  <a:pt x="551496" y="640856"/>
                  <a:pt x="542183" y="453743"/>
                </a:cubicBezTo>
                <a:cubicBezTo>
                  <a:pt x="532870" y="266630"/>
                  <a:pt x="421110" y="-50024"/>
                  <a:pt x="420263" y="6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C7085722-104E-42D6-9878-48FA0CEE6D1F}"/>
              </a:ext>
            </a:extLst>
          </p:cNvPr>
          <p:cNvSpPr/>
          <p:nvPr/>
        </p:nvSpPr>
        <p:spPr>
          <a:xfrm>
            <a:off x="3367047" y="5094819"/>
            <a:ext cx="448269" cy="1990985"/>
          </a:xfrm>
          <a:custGeom>
            <a:avLst/>
            <a:gdLst>
              <a:gd name="connsiteX0" fmla="*/ 993 w 448269"/>
              <a:gd name="connsiteY0" fmla="*/ 10581 h 1990985"/>
              <a:gd name="connsiteX1" fmla="*/ 46713 w 448269"/>
              <a:gd name="connsiteY1" fmla="*/ 1062141 h 1990985"/>
              <a:gd name="connsiteX2" fmla="*/ 36553 w 448269"/>
              <a:gd name="connsiteY2" fmla="*/ 559221 h 1990985"/>
              <a:gd name="connsiteX3" fmla="*/ 36553 w 448269"/>
              <a:gd name="connsiteY3" fmla="*/ 274741 h 1990985"/>
              <a:gd name="connsiteX4" fmla="*/ 61953 w 448269"/>
              <a:gd name="connsiteY4" fmla="*/ 442381 h 1990985"/>
              <a:gd name="connsiteX5" fmla="*/ 82273 w 448269"/>
              <a:gd name="connsiteY5" fmla="*/ 1712381 h 1990985"/>
              <a:gd name="connsiteX6" fmla="*/ 61953 w 448269"/>
              <a:gd name="connsiteY6" fmla="*/ 1366941 h 1990985"/>
              <a:gd name="connsiteX7" fmla="*/ 67033 w 448269"/>
              <a:gd name="connsiteY7" fmla="*/ 533821 h 1990985"/>
              <a:gd name="connsiteX8" fmla="*/ 72113 w 448269"/>
              <a:gd name="connsiteY8" fmla="*/ 1046901 h 1990985"/>
              <a:gd name="connsiteX9" fmla="*/ 77193 w 448269"/>
              <a:gd name="connsiteY9" fmla="*/ 1986701 h 1990985"/>
              <a:gd name="connsiteX10" fmla="*/ 92433 w 448269"/>
              <a:gd name="connsiteY10" fmla="*/ 1372021 h 1990985"/>
              <a:gd name="connsiteX11" fmla="*/ 199113 w 448269"/>
              <a:gd name="connsiteY11" fmla="*/ 818301 h 1990985"/>
              <a:gd name="connsiteX12" fmla="*/ 97513 w 448269"/>
              <a:gd name="connsiteY12" fmla="*/ 1046901 h 1990985"/>
              <a:gd name="connsiteX13" fmla="*/ 234673 w 448269"/>
              <a:gd name="connsiteY13" fmla="*/ 838621 h 1990985"/>
              <a:gd name="connsiteX14" fmla="*/ 448033 w 448269"/>
              <a:gd name="connsiteY14" fmla="*/ 706541 h 1990985"/>
              <a:gd name="connsiteX15" fmla="*/ 275313 w 448269"/>
              <a:gd name="connsiteY15" fmla="*/ 858941 h 1990985"/>
              <a:gd name="connsiteX16" fmla="*/ 214353 w 448269"/>
              <a:gd name="connsiteY16" fmla="*/ 1067221 h 1990985"/>
              <a:gd name="connsiteX17" fmla="*/ 371833 w 448269"/>
              <a:gd name="connsiteY17" fmla="*/ 701461 h 1990985"/>
              <a:gd name="connsiteX18" fmla="*/ 270233 w 448269"/>
              <a:gd name="connsiteY18" fmla="*/ 792901 h 1990985"/>
              <a:gd name="connsiteX19" fmla="*/ 158473 w 448269"/>
              <a:gd name="connsiteY19" fmla="*/ 681141 h 1990985"/>
              <a:gd name="connsiteX20" fmla="*/ 148313 w 448269"/>
              <a:gd name="connsiteY20" fmla="*/ 828461 h 1990985"/>
              <a:gd name="connsiteX21" fmla="*/ 138153 w 448269"/>
              <a:gd name="connsiteY21" fmla="*/ 787821 h 1990985"/>
              <a:gd name="connsiteX22" fmla="*/ 97513 w 448269"/>
              <a:gd name="connsiteY22" fmla="*/ 533821 h 1990985"/>
              <a:gd name="connsiteX23" fmla="*/ 993 w 448269"/>
              <a:gd name="connsiteY23" fmla="*/ 10581 h 19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48269" h="1990985">
                <a:moveTo>
                  <a:pt x="993" y="10581"/>
                </a:moveTo>
                <a:cubicBezTo>
                  <a:pt x="-7474" y="98634"/>
                  <a:pt x="40786" y="970701"/>
                  <a:pt x="46713" y="1062141"/>
                </a:cubicBezTo>
                <a:cubicBezTo>
                  <a:pt x="52640" y="1153581"/>
                  <a:pt x="38246" y="690454"/>
                  <a:pt x="36553" y="559221"/>
                </a:cubicBezTo>
                <a:cubicBezTo>
                  <a:pt x="34860" y="427988"/>
                  <a:pt x="32320" y="294214"/>
                  <a:pt x="36553" y="274741"/>
                </a:cubicBezTo>
                <a:cubicBezTo>
                  <a:pt x="40786" y="255268"/>
                  <a:pt x="54333" y="202775"/>
                  <a:pt x="61953" y="442381"/>
                </a:cubicBezTo>
                <a:cubicBezTo>
                  <a:pt x="69573" y="681987"/>
                  <a:pt x="82273" y="1558288"/>
                  <a:pt x="82273" y="1712381"/>
                </a:cubicBezTo>
                <a:cubicBezTo>
                  <a:pt x="82273" y="1866474"/>
                  <a:pt x="64493" y="1563368"/>
                  <a:pt x="61953" y="1366941"/>
                </a:cubicBezTo>
                <a:cubicBezTo>
                  <a:pt x="59413" y="1170514"/>
                  <a:pt x="65340" y="587161"/>
                  <a:pt x="67033" y="533821"/>
                </a:cubicBezTo>
                <a:cubicBezTo>
                  <a:pt x="68726" y="480481"/>
                  <a:pt x="70420" y="804754"/>
                  <a:pt x="72113" y="1046901"/>
                </a:cubicBezTo>
                <a:cubicBezTo>
                  <a:pt x="73806" y="1289048"/>
                  <a:pt x="73806" y="1932514"/>
                  <a:pt x="77193" y="1986701"/>
                </a:cubicBezTo>
                <a:cubicBezTo>
                  <a:pt x="80580" y="2040888"/>
                  <a:pt x="72113" y="1566754"/>
                  <a:pt x="92433" y="1372021"/>
                </a:cubicBezTo>
                <a:cubicBezTo>
                  <a:pt x="112753" y="1177288"/>
                  <a:pt x="198266" y="872488"/>
                  <a:pt x="199113" y="818301"/>
                </a:cubicBezTo>
                <a:cubicBezTo>
                  <a:pt x="199960" y="764114"/>
                  <a:pt x="91586" y="1043514"/>
                  <a:pt x="97513" y="1046901"/>
                </a:cubicBezTo>
                <a:cubicBezTo>
                  <a:pt x="103440" y="1050288"/>
                  <a:pt x="176253" y="895348"/>
                  <a:pt x="234673" y="838621"/>
                </a:cubicBezTo>
                <a:cubicBezTo>
                  <a:pt x="293093" y="781894"/>
                  <a:pt x="441260" y="703154"/>
                  <a:pt x="448033" y="706541"/>
                </a:cubicBezTo>
                <a:cubicBezTo>
                  <a:pt x="454806" y="709928"/>
                  <a:pt x="314260" y="798828"/>
                  <a:pt x="275313" y="858941"/>
                </a:cubicBezTo>
                <a:cubicBezTo>
                  <a:pt x="236366" y="919054"/>
                  <a:pt x="198266" y="1093468"/>
                  <a:pt x="214353" y="1067221"/>
                </a:cubicBezTo>
                <a:cubicBezTo>
                  <a:pt x="230440" y="1040974"/>
                  <a:pt x="362520" y="747181"/>
                  <a:pt x="371833" y="701461"/>
                </a:cubicBezTo>
                <a:cubicBezTo>
                  <a:pt x="381146" y="655741"/>
                  <a:pt x="305793" y="796288"/>
                  <a:pt x="270233" y="792901"/>
                </a:cubicBezTo>
                <a:cubicBezTo>
                  <a:pt x="234673" y="789514"/>
                  <a:pt x="178793" y="675214"/>
                  <a:pt x="158473" y="681141"/>
                </a:cubicBezTo>
                <a:cubicBezTo>
                  <a:pt x="138153" y="687068"/>
                  <a:pt x="151700" y="810681"/>
                  <a:pt x="148313" y="828461"/>
                </a:cubicBezTo>
                <a:cubicBezTo>
                  <a:pt x="144926" y="846241"/>
                  <a:pt x="146620" y="836928"/>
                  <a:pt x="138153" y="787821"/>
                </a:cubicBezTo>
                <a:cubicBezTo>
                  <a:pt x="129686" y="738714"/>
                  <a:pt x="116986" y="658281"/>
                  <a:pt x="97513" y="533821"/>
                </a:cubicBezTo>
                <a:cubicBezTo>
                  <a:pt x="78040" y="409361"/>
                  <a:pt x="9460" y="-77472"/>
                  <a:pt x="993" y="10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DF9009A0-ECAE-49EC-B13B-D8F3EE967F77}"/>
              </a:ext>
            </a:extLst>
          </p:cNvPr>
          <p:cNvSpPr/>
          <p:nvPr/>
        </p:nvSpPr>
        <p:spPr>
          <a:xfrm>
            <a:off x="3787029" y="5727843"/>
            <a:ext cx="538553" cy="1458364"/>
          </a:xfrm>
          <a:custGeom>
            <a:avLst/>
            <a:gdLst>
              <a:gd name="connsiteX0" fmla="*/ 536051 w 538553"/>
              <a:gd name="connsiteY0" fmla="*/ 22717 h 1458364"/>
              <a:gd name="connsiteX1" fmla="*/ 221091 w 538553"/>
              <a:gd name="connsiteY1" fmla="*/ 683117 h 1458364"/>
              <a:gd name="connsiteX2" fmla="*/ 78851 w 538553"/>
              <a:gd name="connsiteY2" fmla="*/ 1150477 h 1458364"/>
              <a:gd name="connsiteX3" fmla="*/ 363331 w 538553"/>
              <a:gd name="connsiteY3" fmla="*/ 297037 h 1458364"/>
              <a:gd name="connsiteX4" fmla="*/ 83931 w 538553"/>
              <a:gd name="connsiteY4" fmla="*/ 1018397 h 1458364"/>
              <a:gd name="connsiteX5" fmla="*/ 2651 w 538553"/>
              <a:gd name="connsiteY5" fmla="*/ 1455277 h 1458364"/>
              <a:gd name="connsiteX6" fmla="*/ 160131 w 538553"/>
              <a:gd name="connsiteY6" fmla="*/ 805037 h 1458364"/>
              <a:gd name="connsiteX7" fmla="*/ 358251 w 538553"/>
              <a:gd name="connsiteY7" fmla="*/ 210677 h 1458364"/>
              <a:gd name="connsiteX8" fmla="*/ 536051 w 538553"/>
              <a:gd name="connsiteY8" fmla="*/ 22717 h 145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553" h="1458364">
                <a:moveTo>
                  <a:pt x="536051" y="22717"/>
                </a:moveTo>
                <a:cubicBezTo>
                  <a:pt x="513191" y="101457"/>
                  <a:pt x="297291" y="495157"/>
                  <a:pt x="221091" y="683117"/>
                </a:cubicBezTo>
                <a:cubicBezTo>
                  <a:pt x="144891" y="871077"/>
                  <a:pt x="55144" y="1214824"/>
                  <a:pt x="78851" y="1150477"/>
                </a:cubicBezTo>
                <a:cubicBezTo>
                  <a:pt x="102558" y="1086130"/>
                  <a:pt x="362484" y="319050"/>
                  <a:pt x="363331" y="297037"/>
                </a:cubicBezTo>
                <a:cubicBezTo>
                  <a:pt x="364178" y="275024"/>
                  <a:pt x="144044" y="825357"/>
                  <a:pt x="83931" y="1018397"/>
                </a:cubicBezTo>
                <a:cubicBezTo>
                  <a:pt x="23818" y="1211437"/>
                  <a:pt x="-10049" y="1490837"/>
                  <a:pt x="2651" y="1455277"/>
                </a:cubicBezTo>
                <a:cubicBezTo>
                  <a:pt x="15351" y="1419717"/>
                  <a:pt x="100864" y="1012470"/>
                  <a:pt x="160131" y="805037"/>
                </a:cubicBezTo>
                <a:cubicBezTo>
                  <a:pt x="219398" y="597604"/>
                  <a:pt x="297291" y="335984"/>
                  <a:pt x="358251" y="210677"/>
                </a:cubicBezTo>
                <a:cubicBezTo>
                  <a:pt x="419211" y="85370"/>
                  <a:pt x="558911" y="-56023"/>
                  <a:pt x="536051" y="22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3A9429E7-D968-42EE-9867-42B69B282C63}"/>
              </a:ext>
            </a:extLst>
          </p:cNvPr>
          <p:cNvSpPr/>
          <p:nvPr/>
        </p:nvSpPr>
        <p:spPr>
          <a:xfrm>
            <a:off x="3023912" y="4996249"/>
            <a:ext cx="300391" cy="2399153"/>
          </a:xfrm>
          <a:custGeom>
            <a:avLst/>
            <a:gdLst>
              <a:gd name="connsiteX0" fmla="*/ 54568 w 300391"/>
              <a:gd name="connsiteY0" fmla="*/ 27871 h 2399153"/>
              <a:gd name="connsiteX1" fmla="*/ 49488 w 300391"/>
              <a:gd name="connsiteY1" fmla="*/ 165031 h 2399153"/>
              <a:gd name="connsiteX2" fmla="*/ 69808 w 300391"/>
              <a:gd name="connsiteY2" fmla="*/ 1216591 h 2399153"/>
              <a:gd name="connsiteX3" fmla="*/ 100288 w 300391"/>
              <a:gd name="connsiteY3" fmla="*/ 556191 h 2399153"/>
              <a:gd name="connsiteX4" fmla="*/ 3768 w 300391"/>
              <a:gd name="connsiteY4" fmla="*/ 1109911 h 2399153"/>
              <a:gd name="connsiteX5" fmla="*/ 252688 w 300391"/>
              <a:gd name="connsiteY5" fmla="*/ 1628071 h 2399153"/>
              <a:gd name="connsiteX6" fmla="*/ 293328 w 300391"/>
              <a:gd name="connsiteY6" fmla="*/ 1683951 h 2399153"/>
              <a:gd name="connsiteX7" fmla="*/ 161248 w 300391"/>
              <a:gd name="connsiteY7" fmla="*/ 1363911 h 2399153"/>
              <a:gd name="connsiteX8" fmla="*/ 227288 w 300391"/>
              <a:gd name="connsiteY8" fmla="*/ 1795711 h 2399153"/>
              <a:gd name="connsiteX9" fmla="*/ 247608 w 300391"/>
              <a:gd name="connsiteY9" fmla="*/ 2044631 h 2399153"/>
              <a:gd name="connsiteX10" fmla="*/ 115528 w 300391"/>
              <a:gd name="connsiteY10" fmla="*/ 2390071 h 2399153"/>
              <a:gd name="connsiteX11" fmla="*/ 222208 w 300391"/>
              <a:gd name="connsiteY11" fmla="*/ 1648391 h 2399153"/>
              <a:gd name="connsiteX12" fmla="*/ 161248 w 300391"/>
              <a:gd name="connsiteY12" fmla="*/ 1241991 h 2399153"/>
              <a:gd name="connsiteX13" fmla="*/ 74888 w 300391"/>
              <a:gd name="connsiteY13" fmla="*/ 1064191 h 2399153"/>
              <a:gd name="connsiteX14" fmla="*/ 105368 w 300391"/>
              <a:gd name="connsiteY14" fmla="*/ 1140391 h 2399153"/>
              <a:gd name="connsiteX15" fmla="*/ 39328 w 300391"/>
              <a:gd name="connsiteY15" fmla="*/ 703511 h 2399153"/>
              <a:gd name="connsiteX16" fmla="*/ 13928 w 300391"/>
              <a:gd name="connsiteY16" fmla="*/ 424111 h 2399153"/>
              <a:gd name="connsiteX17" fmla="*/ 54568 w 300391"/>
              <a:gd name="connsiteY17" fmla="*/ 27871 h 239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391" h="2399153">
                <a:moveTo>
                  <a:pt x="54568" y="27871"/>
                </a:moveTo>
                <a:cubicBezTo>
                  <a:pt x="60495" y="-15309"/>
                  <a:pt x="46948" y="-33089"/>
                  <a:pt x="49488" y="165031"/>
                </a:cubicBezTo>
                <a:cubicBezTo>
                  <a:pt x="52028" y="363151"/>
                  <a:pt x="61341" y="1151398"/>
                  <a:pt x="69808" y="1216591"/>
                </a:cubicBezTo>
                <a:cubicBezTo>
                  <a:pt x="78275" y="1281784"/>
                  <a:pt x="111295" y="573971"/>
                  <a:pt x="100288" y="556191"/>
                </a:cubicBezTo>
                <a:cubicBezTo>
                  <a:pt x="89281" y="538411"/>
                  <a:pt x="-21632" y="931264"/>
                  <a:pt x="3768" y="1109911"/>
                </a:cubicBezTo>
                <a:cubicBezTo>
                  <a:pt x="29168" y="1288558"/>
                  <a:pt x="204428" y="1532398"/>
                  <a:pt x="252688" y="1628071"/>
                </a:cubicBezTo>
                <a:cubicBezTo>
                  <a:pt x="300948" y="1723744"/>
                  <a:pt x="308568" y="1727978"/>
                  <a:pt x="293328" y="1683951"/>
                </a:cubicBezTo>
                <a:cubicBezTo>
                  <a:pt x="278088" y="1639924"/>
                  <a:pt x="172255" y="1345284"/>
                  <a:pt x="161248" y="1363911"/>
                </a:cubicBezTo>
                <a:cubicBezTo>
                  <a:pt x="150241" y="1382538"/>
                  <a:pt x="212895" y="1682258"/>
                  <a:pt x="227288" y="1795711"/>
                </a:cubicBezTo>
                <a:cubicBezTo>
                  <a:pt x="241681" y="1909164"/>
                  <a:pt x="266235" y="1945571"/>
                  <a:pt x="247608" y="2044631"/>
                </a:cubicBezTo>
                <a:cubicBezTo>
                  <a:pt x="228981" y="2143691"/>
                  <a:pt x="119761" y="2456111"/>
                  <a:pt x="115528" y="2390071"/>
                </a:cubicBezTo>
                <a:cubicBezTo>
                  <a:pt x="111295" y="2324031"/>
                  <a:pt x="214588" y="1839738"/>
                  <a:pt x="222208" y="1648391"/>
                </a:cubicBezTo>
                <a:cubicBezTo>
                  <a:pt x="229828" y="1457044"/>
                  <a:pt x="185801" y="1339357"/>
                  <a:pt x="161248" y="1241991"/>
                </a:cubicBezTo>
                <a:cubicBezTo>
                  <a:pt x="136695" y="1144625"/>
                  <a:pt x="84201" y="1081124"/>
                  <a:pt x="74888" y="1064191"/>
                </a:cubicBezTo>
                <a:cubicBezTo>
                  <a:pt x="65575" y="1047258"/>
                  <a:pt x="111295" y="1200504"/>
                  <a:pt x="105368" y="1140391"/>
                </a:cubicBezTo>
                <a:cubicBezTo>
                  <a:pt x="99441" y="1080278"/>
                  <a:pt x="54568" y="822891"/>
                  <a:pt x="39328" y="703511"/>
                </a:cubicBezTo>
                <a:cubicBezTo>
                  <a:pt x="24088" y="584131"/>
                  <a:pt x="13081" y="537564"/>
                  <a:pt x="13928" y="424111"/>
                </a:cubicBezTo>
                <a:cubicBezTo>
                  <a:pt x="14775" y="310658"/>
                  <a:pt x="48641" y="71051"/>
                  <a:pt x="54568" y="27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4B6072F1-EC23-4350-95AD-25AAC89F99CB}"/>
              </a:ext>
            </a:extLst>
          </p:cNvPr>
          <p:cNvSpPr/>
          <p:nvPr/>
        </p:nvSpPr>
        <p:spPr>
          <a:xfrm>
            <a:off x="2804151" y="5230455"/>
            <a:ext cx="239947" cy="2187497"/>
          </a:xfrm>
          <a:custGeom>
            <a:avLst/>
            <a:gdLst>
              <a:gd name="connsiteX0" fmla="*/ 71129 w 239947"/>
              <a:gd name="connsiteY0" fmla="*/ 12105 h 2187497"/>
              <a:gd name="connsiteX1" fmla="*/ 66049 w 239947"/>
              <a:gd name="connsiteY1" fmla="*/ 281345 h 2187497"/>
              <a:gd name="connsiteX2" fmla="*/ 9 w 239947"/>
              <a:gd name="connsiteY2" fmla="*/ 967145 h 2187497"/>
              <a:gd name="connsiteX3" fmla="*/ 71129 w 239947"/>
              <a:gd name="connsiteY3" fmla="*/ 489625 h 2187497"/>
              <a:gd name="connsiteX4" fmla="*/ 60969 w 239947"/>
              <a:gd name="connsiteY4" fmla="*/ 829985 h 2187497"/>
              <a:gd name="connsiteX5" fmla="*/ 203209 w 239947"/>
              <a:gd name="connsiteY5" fmla="*/ 1439585 h 2187497"/>
              <a:gd name="connsiteX6" fmla="*/ 152409 w 239947"/>
              <a:gd name="connsiteY6" fmla="*/ 1256705 h 2187497"/>
              <a:gd name="connsiteX7" fmla="*/ 238769 w 239947"/>
              <a:gd name="connsiteY7" fmla="*/ 1754545 h 2187497"/>
              <a:gd name="connsiteX8" fmla="*/ 203209 w 239947"/>
              <a:gd name="connsiteY8" fmla="*/ 2186345 h 2187497"/>
              <a:gd name="connsiteX9" fmla="*/ 213369 w 239947"/>
              <a:gd name="connsiteY9" fmla="*/ 1622465 h 2187497"/>
              <a:gd name="connsiteX10" fmla="*/ 172729 w 239947"/>
              <a:gd name="connsiteY10" fmla="*/ 1185585 h 2187497"/>
              <a:gd name="connsiteX11" fmla="*/ 172729 w 239947"/>
              <a:gd name="connsiteY11" fmla="*/ 1221145 h 2187497"/>
              <a:gd name="connsiteX12" fmla="*/ 66049 w 239947"/>
              <a:gd name="connsiteY12" fmla="*/ 636945 h 2187497"/>
              <a:gd name="connsiteX13" fmla="*/ 71129 w 239947"/>
              <a:gd name="connsiteY13" fmla="*/ 12105 h 218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947" h="2187497">
                <a:moveTo>
                  <a:pt x="71129" y="12105"/>
                </a:moveTo>
                <a:cubicBezTo>
                  <a:pt x="71129" y="-47162"/>
                  <a:pt x="77902" y="122172"/>
                  <a:pt x="66049" y="281345"/>
                </a:cubicBezTo>
                <a:cubicBezTo>
                  <a:pt x="54196" y="440518"/>
                  <a:pt x="-838" y="932432"/>
                  <a:pt x="9" y="967145"/>
                </a:cubicBezTo>
                <a:cubicBezTo>
                  <a:pt x="856" y="1001858"/>
                  <a:pt x="60969" y="512485"/>
                  <a:pt x="71129" y="489625"/>
                </a:cubicBezTo>
                <a:cubicBezTo>
                  <a:pt x="81289" y="466765"/>
                  <a:pt x="38956" y="671658"/>
                  <a:pt x="60969" y="829985"/>
                </a:cubicBezTo>
                <a:cubicBezTo>
                  <a:pt x="82982" y="988312"/>
                  <a:pt x="187969" y="1368465"/>
                  <a:pt x="203209" y="1439585"/>
                </a:cubicBezTo>
                <a:cubicBezTo>
                  <a:pt x="218449" y="1510705"/>
                  <a:pt x="146482" y="1204212"/>
                  <a:pt x="152409" y="1256705"/>
                </a:cubicBezTo>
                <a:cubicBezTo>
                  <a:pt x="158336" y="1309198"/>
                  <a:pt x="230302" y="1599605"/>
                  <a:pt x="238769" y="1754545"/>
                </a:cubicBezTo>
                <a:cubicBezTo>
                  <a:pt x="247236" y="1909485"/>
                  <a:pt x="207442" y="2208358"/>
                  <a:pt x="203209" y="2186345"/>
                </a:cubicBezTo>
                <a:cubicBezTo>
                  <a:pt x="198976" y="2164332"/>
                  <a:pt x="218449" y="1789258"/>
                  <a:pt x="213369" y="1622465"/>
                </a:cubicBezTo>
                <a:cubicBezTo>
                  <a:pt x="208289" y="1455672"/>
                  <a:pt x="179502" y="1252472"/>
                  <a:pt x="172729" y="1185585"/>
                </a:cubicBezTo>
                <a:cubicBezTo>
                  <a:pt x="165956" y="1118698"/>
                  <a:pt x="190509" y="1312585"/>
                  <a:pt x="172729" y="1221145"/>
                </a:cubicBezTo>
                <a:cubicBezTo>
                  <a:pt x="154949" y="1129705"/>
                  <a:pt x="82982" y="834218"/>
                  <a:pt x="66049" y="636945"/>
                </a:cubicBezTo>
                <a:cubicBezTo>
                  <a:pt x="49116" y="439672"/>
                  <a:pt x="71129" y="71372"/>
                  <a:pt x="71129" y="12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C21815E0-F6C9-40F0-B89D-469351CB6BDB}"/>
              </a:ext>
            </a:extLst>
          </p:cNvPr>
          <p:cNvSpPr/>
          <p:nvPr/>
        </p:nvSpPr>
        <p:spPr>
          <a:xfrm>
            <a:off x="2675495" y="6041962"/>
            <a:ext cx="337426" cy="1773462"/>
          </a:xfrm>
          <a:custGeom>
            <a:avLst/>
            <a:gdLst>
              <a:gd name="connsiteX0" fmla="*/ 326785 w 337426"/>
              <a:gd name="connsiteY0" fmla="*/ 23558 h 1773462"/>
              <a:gd name="connsiteX1" fmla="*/ 1665 w 337426"/>
              <a:gd name="connsiteY1" fmla="*/ 1075118 h 1773462"/>
              <a:gd name="connsiteX2" fmla="*/ 194705 w 337426"/>
              <a:gd name="connsiteY2" fmla="*/ 394398 h 1773462"/>
              <a:gd name="connsiteX3" fmla="*/ 72785 w 337426"/>
              <a:gd name="connsiteY3" fmla="*/ 790638 h 1773462"/>
              <a:gd name="connsiteX4" fmla="*/ 103265 w 337426"/>
              <a:gd name="connsiteY4" fmla="*/ 1552638 h 1773462"/>
              <a:gd name="connsiteX5" fmla="*/ 57545 w 337426"/>
              <a:gd name="connsiteY5" fmla="*/ 775398 h 1773462"/>
              <a:gd name="connsiteX6" fmla="*/ 118505 w 337426"/>
              <a:gd name="connsiteY6" fmla="*/ 1435798 h 1773462"/>
              <a:gd name="connsiteX7" fmla="*/ 245505 w 337426"/>
              <a:gd name="connsiteY7" fmla="*/ 1771078 h 1773462"/>
              <a:gd name="connsiteX8" fmla="*/ 174385 w 337426"/>
              <a:gd name="connsiteY8" fmla="*/ 1278318 h 1773462"/>
              <a:gd name="connsiteX9" fmla="*/ 118505 w 337426"/>
              <a:gd name="connsiteY9" fmla="*/ 739838 h 1773462"/>
              <a:gd name="connsiteX10" fmla="*/ 245505 w 337426"/>
              <a:gd name="connsiteY10" fmla="*/ 374078 h 1773462"/>
              <a:gd name="connsiteX11" fmla="*/ 326785 w 337426"/>
              <a:gd name="connsiteY11" fmla="*/ 23558 h 177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426" h="1773462">
                <a:moveTo>
                  <a:pt x="326785" y="23558"/>
                </a:moveTo>
                <a:cubicBezTo>
                  <a:pt x="286145" y="140398"/>
                  <a:pt x="23678" y="1013311"/>
                  <a:pt x="1665" y="1075118"/>
                </a:cubicBezTo>
                <a:cubicBezTo>
                  <a:pt x="-20348" y="1136925"/>
                  <a:pt x="182852" y="441811"/>
                  <a:pt x="194705" y="394398"/>
                </a:cubicBezTo>
                <a:cubicBezTo>
                  <a:pt x="206558" y="346985"/>
                  <a:pt x="88025" y="597598"/>
                  <a:pt x="72785" y="790638"/>
                </a:cubicBezTo>
                <a:cubicBezTo>
                  <a:pt x="57545" y="983678"/>
                  <a:pt x="105805" y="1555178"/>
                  <a:pt x="103265" y="1552638"/>
                </a:cubicBezTo>
                <a:cubicBezTo>
                  <a:pt x="100725" y="1550098"/>
                  <a:pt x="55005" y="794871"/>
                  <a:pt x="57545" y="775398"/>
                </a:cubicBezTo>
                <a:cubicBezTo>
                  <a:pt x="60085" y="755925"/>
                  <a:pt x="87178" y="1269851"/>
                  <a:pt x="118505" y="1435798"/>
                </a:cubicBezTo>
                <a:cubicBezTo>
                  <a:pt x="149832" y="1601745"/>
                  <a:pt x="236192" y="1797325"/>
                  <a:pt x="245505" y="1771078"/>
                </a:cubicBezTo>
                <a:cubicBezTo>
                  <a:pt x="254818" y="1744831"/>
                  <a:pt x="195552" y="1450191"/>
                  <a:pt x="174385" y="1278318"/>
                </a:cubicBezTo>
                <a:cubicBezTo>
                  <a:pt x="153218" y="1106445"/>
                  <a:pt x="106652" y="890545"/>
                  <a:pt x="118505" y="739838"/>
                </a:cubicBezTo>
                <a:cubicBezTo>
                  <a:pt x="130358" y="589131"/>
                  <a:pt x="209945" y="491765"/>
                  <a:pt x="245505" y="374078"/>
                </a:cubicBezTo>
                <a:cubicBezTo>
                  <a:pt x="281065" y="256391"/>
                  <a:pt x="367425" y="-93282"/>
                  <a:pt x="326785" y="23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F6EF4A6B-37C6-4489-8449-07D73B7D0DCC}"/>
              </a:ext>
            </a:extLst>
          </p:cNvPr>
          <p:cNvSpPr/>
          <p:nvPr/>
        </p:nvSpPr>
        <p:spPr>
          <a:xfrm>
            <a:off x="3997939" y="6908745"/>
            <a:ext cx="489369" cy="1937244"/>
          </a:xfrm>
          <a:custGeom>
            <a:avLst/>
            <a:gdLst>
              <a:gd name="connsiteX0" fmla="*/ 21 w 489369"/>
              <a:gd name="connsiteY0" fmla="*/ 55 h 1937244"/>
              <a:gd name="connsiteX1" fmla="*/ 66061 w 489369"/>
              <a:gd name="connsiteY1" fmla="*/ 477575 h 1937244"/>
              <a:gd name="connsiteX2" fmla="*/ 259101 w 489369"/>
              <a:gd name="connsiteY2" fmla="*/ 782375 h 1937244"/>
              <a:gd name="connsiteX3" fmla="*/ 76221 w 489369"/>
              <a:gd name="connsiteY3" fmla="*/ 533455 h 1937244"/>
              <a:gd name="connsiteX4" fmla="*/ 457221 w 489369"/>
              <a:gd name="connsiteY4" fmla="*/ 1351335 h 1937244"/>
              <a:gd name="connsiteX5" fmla="*/ 457221 w 489369"/>
              <a:gd name="connsiteY5" fmla="*/ 1331015 h 1937244"/>
              <a:gd name="connsiteX6" fmla="*/ 360701 w 489369"/>
              <a:gd name="connsiteY6" fmla="*/ 1295455 h 1937244"/>
              <a:gd name="connsiteX7" fmla="*/ 274341 w 489369"/>
              <a:gd name="connsiteY7" fmla="*/ 1671375 h 1937244"/>
              <a:gd name="connsiteX8" fmla="*/ 172741 w 489369"/>
              <a:gd name="connsiteY8" fmla="*/ 1925375 h 1937244"/>
              <a:gd name="connsiteX9" fmla="*/ 360701 w 489369"/>
              <a:gd name="connsiteY9" fmla="*/ 1285295 h 1937244"/>
              <a:gd name="connsiteX10" fmla="*/ 350541 w 489369"/>
              <a:gd name="connsiteY10" fmla="*/ 1132895 h 1937244"/>
              <a:gd name="connsiteX11" fmla="*/ 91461 w 489369"/>
              <a:gd name="connsiteY11" fmla="*/ 645215 h 1937244"/>
              <a:gd name="connsiteX12" fmla="*/ 167661 w 489369"/>
              <a:gd name="connsiteY12" fmla="*/ 624895 h 1937244"/>
              <a:gd name="connsiteX13" fmla="*/ 71141 w 489369"/>
              <a:gd name="connsiteY13" fmla="*/ 447095 h 1937244"/>
              <a:gd name="connsiteX14" fmla="*/ 21 w 489369"/>
              <a:gd name="connsiteY14" fmla="*/ 55 h 193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369" h="1937244">
                <a:moveTo>
                  <a:pt x="21" y="55"/>
                </a:moveTo>
                <a:cubicBezTo>
                  <a:pt x="-826" y="5135"/>
                  <a:pt x="22881" y="347188"/>
                  <a:pt x="66061" y="477575"/>
                </a:cubicBezTo>
                <a:cubicBezTo>
                  <a:pt x="109241" y="607962"/>
                  <a:pt x="257408" y="773062"/>
                  <a:pt x="259101" y="782375"/>
                </a:cubicBezTo>
                <a:cubicBezTo>
                  <a:pt x="260794" y="791688"/>
                  <a:pt x="43201" y="438628"/>
                  <a:pt x="76221" y="533455"/>
                </a:cubicBezTo>
                <a:cubicBezTo>
                  <a:pt x="109241" y="628282"/>
                  <a:pt x="393721" y="1218408"/>
                  <a:pt x="457221" y="1351335"/>
                </a:cubicBezTo>
                <a:cubicBezTo>
                  <a:pt x="520721" y="1484262"/>
                  <a:pt x="473308" y="1340328"/>
                  <a:pt x="457221" y="1331015"/>
                </a:cubicBezTo>
                <a:cubicBezTo>
                  <a:pt x="441134" y="1321702"/>
                  <a:pt x="391181" y="1238728"/>
                  <a:pt x="360701" y="1295455"/>
                </a:cubicBezTo>
                <a:cubicBezTo>
                  <a:pt x="330221" y="1352182"/>
                  <a:pt x="305668" y="1566388"/>
                  <a:pt x="274341" y="1671375"/>
                </a:cubicBezTo>
                <a:cubicBezTo>
                  <a:pt x="243014" y="1776362"/>
                  <a:pt x="158348" y="1989722"/>
                  <a:pt x="172741" y="1925375"/>
                </a:cubicBezTo>
                <a:cubicBezTo>
                  <a:pt x="187134" y="1861028"/>
                  <a:pt x="331068" y="1417375"/>
                  <a:pt x="360701" y="1285295"/>
                </a:cubicBezTo>
                <a:cubicBezTo>
                  <a:pt x="390334" y="1153215"/>
                  <a:pt x="395414" y="1239575"/>
                  <a:pt x="350541" y="1132895"/>
                </a:cubicBezTo>
                <a:cubicBezTo>
                  <a:pt x="305668" y="1026215"/>
                  <a:pt x="121941" y="729882"/>
                  <a:pt x="91461" y="645215"/>
                </a:cubicBezTo>
                <a:cubicBezTo>
                  <a:pt x="60981" y="560548"/>
                  <a:pt x="171048" y="657915"/>
                  <a:pt x="167661" y="624895"/>
                </a:cubicBezTo>
                <a:cubicBezTo>
                  <a:pt x="164274" y="591875"/>
                  <a:pt x="96541" y="553775"/>
                  <a:pt x="71141" y="447095"/>
                </a:cubicBezTo>
                <a:cubicBezTo>
                  <a:pt x="45741" y="340415"/>
                  <a:pt x="868" y="-5025"/>
                  <a:pt x="21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68145D5E-4CEF-4CA9-ABE5-C853EBFE9383}"/>
              </a:ext>
            </a:extLst>
          </p:cNvPr>
          <p:cNvSpPr/>
          <p:nvPr/>
        </p:nvSpPr>
        <p:spPr>
          <a:xfrm>
            <a:off x="2977064" y="3415832"/>
            <a:ext cx="618173" cy="412792"/>
          </a:xfrm>
          <a:custGeom>
            <a:avLst/>
            <a:gdLst>
              <a:gd name="connsiteX0" fmla="*/ 109036 w 618173"/>
              <a:gd name="connsiteY0" fmla="*/ 468 h 412792"/>
              <a:gd name="connsiteX1" fmla="*/ 375736 w 618173"/>
              <a:gd name="connsiteY1" fmla="*/ 76668 h 412792"/>
              <a:gd name="connsiteX2" fmla="*/ 340811 w 618173"/>
              <a:gd name="connsiteY2" fmla="*/ 73493 h 412792"/>
              <a:gd name="connsiteX3" fmla="*/ 505911 w 618173"/>
              <a:gd name="connsiteY3" fmla="*/ 238593 h 412792"/>
              <a:gd name="connsiteX4" fmla="*/ 439236 w 618173"/>
              <a:gd name="connsiteY4" fmla="*/ 162393 h 412792"/>
              <a:gd name="connsiteX5" fmla="*/ 617036 w 618173"/>
              <a:gd name="connsiteY5" fmla="*/ 410043 h 412792"/>
              <a:gd name="connsiteX6" fmla="*/ 512261 w 618173"/>
              <a:gd name="connsiteY6" fmla="*/ 289393 h 412792"/>
              <a:gd name="connsiteX7" fmla="*/ 448761 w 618173"/>
              <a:gd name="connsiteY7" fmla="*/ 200493 h 412792"/>
              <a:gd name="connsiteX8" fmla="*/ 375736 w 618173"/>
              <a:gd name="connsiteY8" fmla="*/ 165568 h 412792"/>
              <a:gd name="connsiteX9" fmla="*/ 1086 w 618173"/>
              <a:gd name="connsiteY9" fmla="*/ 168743 h 412792"/>
              <a:gd name="connsiteX10" fmla="*/ 255086 w 618173"/>
              <a:gd name="connsiteY10" fmla="*/ 114768 h 412792"/>
              <a:gd name="connsiteX11" fmla="*/ 51886 w 618173"/>
              <a:gd name="connsiteY11" fmla="*/ 114768 h 412792"/>
              <a:gd name="connsiteX12" fmla="*/ 337636 w 618173"/>
              <a:gd name="connsiteY12" fmla="*/ 117943 h 412792"/>
              <a:gd name="connsiteX13" fmla="*/ 109036 w 618173"/>
              <a:gd name="connsiteY13" fmla="*/ 468 h 41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173" h="412792">
                <a:moveTo>
                  <a:pt x="109036" y="468"/>
                </a:moveTo>
                <a:cubicBezTo>
                  <a:pt x="115386" y="-6411"/>
                  <a:pt x="337107" y="64497"/>
                  <a:pt x="375736" y="76668"/>
                </a:cubicBezTo>
                <a:cubicBezTo>
                  <a:pt x="414365" y="88839"/>
                  <a:pt x="319115" y="46506"/>
                  <a:pt x="340811" y="73493"/>
                </a:cubicBezTo>
                <a:cubicBezTo>
                  <a:pt x="362507" y="100480"/>
                  <a:pt x="489507" y="223776"/>
                  <a:pt x="505911" y="238593"/>
                </a:cubicBezTo>
                <a:cubicBezTo>
                  <a:pt x="522315" y="253410"/>
                  <a:pt x="420715" y="133818"/>
                  <a:pt x="439236" y="162393"/>
                </a:cubicBezTo>
                <a:cubicBezTo>
                  <a:pt x="457757" y="190968"/>
                  <a:pt x="604865" y="388876"/>
                  <a:pt x="617036" y="410043"/>
                </a:cubicBezTo>
                <a:cubicBezTo>
                  <a:pt x="629207" y="431210"/>
                  <a:pt x="540307" y="324318"/>
                  <a:pt x="512261" y="289393"/>
                </a:cubicBezTo>
                <a:cubicBezTo>
                  <a:pt x="484215" y="254468"/>
                  <a:pt x="471515" y="221130"/>
                  <a:pt x="448761" y="200493"/>
                </a:cubicBezTo>
                <a:cubicBezTo>
                  <a:pt x="426007" y="179856"/>
                  <a:pt x="450348" y="170860"/>
                  <a:pt x="375736" y="165568"/>
                </a:cubicBezTo>
                <a:cubicBezTo>
                  <a:pt x="301124" y="160276"/>
                  <a:pt x="21194" y="177210"/>
                  <a:pt x="1086" y="168743"/>
                </a:cubicBezTo>
                <a:cubicBezTo>
                  <a:pt x="-19022" y="160276"/>
                  <a:pt x="246619" y="123764"/>
                  <a:pt x="255086" y="114768"/>
                </a:cubicBezTo>
                <a:cubicBezTo>
                  <a:pt x="263553" y="105772"/>
                  <a:pt x="38128" y="114239"/>
                  <a:pt x="51886" y="114768"/>
                </a:cubicBezTo>
                <a:cubicBezTo>
                  <a:pt x="65644" y="115297"/>
                  <a:pt x="325465" y="133289"/>
                  <a:pt x="337636" y="117943"/>
                </a:cubicBezTo>
                <a:cubicBezTo>
                  <a:pt x="349807" y="102597"/>
                  <a:pt x="102686" y="7347"/>
                  <a:pt x="109036" y="4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16A9384D-BB7C-4531-8964-D0DC72FB9F0D}"/>
              </a:ext>
            </a:extLst>
          </p:cNvPr>
          <p:cNvSpPr/>
          <p:nvPr/>
        </p:nvSpPr>
        <p:spPr>
          <a:xfrm>
            <a:off x="3010008" y="3615202"/>
            <a:ext cx="520593" cy="385478"/>
          </a:xfrm>
          <a:custGeom>
            <a:avLst/>
            <a:gdLst>
              <a:gd name="connsiteX0" fmla="*/ 3067 w 520593"/>
              <a:gd name="connsiteY0" fmla="*/ 1123 h 385478"/>
              <a:gd name="connsiteX1" fmla="*/ 98317 w 520593"/>
              <a:gd name="connsiteY1" fmla="*/ 172573 h 385478"/>
              <a:gd name="connsiteX2" fmla="*/ 76092 w 520593"/>
              <a:gd name="connsiteY2" fmla="*/ 118598 h 385478"/>
              <a:gd name="connsiteX3" fmla="*/ 215792 w 520593"/>
              <a:gd name="connsiteY3" fmla="*/ 232898 h 385478"/>
              <a:gd name="connsiteX4" fmla="*/ 415817 w 520593"/>
              <a:gd name="connsiteY4" fmla="*/ 232898 h 385478"/>
              <a:gd name="connsiteX5" fmla="*/ 365017 w 520593"/>
              <a:gd name="connsiteY5" fmla="*/ 245598 h 385478"/>
              <a:gd name="connsiteX6" fmla="*/ 520592 w 520593"/>
              <a:gd name="connsiteY6" fmla="*/ 223373 h 385478"/>
              <a:gd name="connsiteX7" fmla="*/ 368192 w 520593"/>
              <a:gd name="connsiteY7" fmla="*/ 248773 h 385478"/>
              <a:gd name="connsiteX8" fmla="*/ 244367 w 520593"/>
              <a:gd name="connsiteY8" fmla="*/ 309098 h 385478"/>
              <a:gd name="connsiteX9" fmla="*/ 380892 w 520593"/>
              <a:gd name="connsiteY9" fmla="*/ 267823 h 385478"/>
              <a:gd name="connsiteX10" fmla="*/ 190392 w 520593"/>
              <a:gd name="connsiteY10" fmla="*/ 296398 h 385478"/>
              <a:gd name="connsiteX11" fmla="*/ 88792 w 520593"/>
              <a:gd name="connsiteY11" fmla="*/ 239248 h 385478"/>
              <a:gd name="connsiteX12" fmla="*/ 126892 w 520593"/>
              <a:gd name="connsiteY12" fmla="*/ 385298 h 385478"/>
              <a:gd name="connsiteX13" fmla="*/ 69742 w 520593"/>
              <a:gd name="connsiteY13" fmla="*/ 204323 h 385478"/>
              <a:gd name="connsiteX14" fmla="*/ 22117 w 520593"/>
              <a:gd name="connsiteY14" fmla="*/ 153523 h 385478"/>
              <a:gd name="connsiteX15" fmla="*/ 25292 w 520593"/>
              <a:gd name="connsiteY15" fmla="*/ 270998 h 385478"/>
              <a:gd name="connsiteX16" fmla="*/ 3067 w 520593"/>
              <a:gd name="connsiteY16" fmla="*/ 1123 h 38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0593" h="385478">
                <a:moveTo>
                  <a:pt x="3067" y="1123"/>
                </a:moveTo>
                <a:cubicBezTo>
                  <a:pt x="15238" y="-15281"/>
                  <a:pt x="86146" y="152994"/>
                  <a:pt x="98317" y="172573"/>
                </a:cubicBezTo>
                <a:cubicBezTo>
                  <a:pt x="110488" y="192152"/>
                  <a:pt x="56513" y="108544"/>
                  <a:pt x="76092" y="118598"/>
                </a:cubicBezTo>
                <a:cubicBezTo>
                  <a:pt x="95671" y="128652"/>
                  <a:pt x="159171" y="213848"/>
                  <a:pt x="215792" y="232898"/>
                </a:cubicBezTo>
                <a:cubicBezTo>
                  <a:pt x="272413" y="251948"/>
                  <a:pt x="390946" y="230781"/>
                  <a:pt x="415817" y="232898"/>
                </a:cubicBezTo>
                <a:cubicBezTo>
                  <a:pt x="440688" y="235015"/>
                  <a:pt x="347555" y="247185"/>
                  <a:pt x="365017" y="245598"/>
                </a:cubicBezTo>
                <a:cubicBezTo>
                  <a:pt x="382479" y="244011"/>
                  <a:pt x="520592" y="223373"/>
                  <a:pt x="520592" y="223373"/>
                </a:cubicBezTo>
                <a:cubicBezTo>
                  <a:pt x="521121" y="223902"/>
                  <a:pt x="414229" y="234486"/>
                  <a:pt x="368192" y="248773"/>
                </a:cubicBezTo>
                <a:cubicBezTo>
                  <a:pt x="322155" y="263060"/>
                  <a:pt x="242250" y="305923"/>
                  <a:pt x="244367" y="309098"/>
                </a:cubicBezTo>
                <a:cubicBezTo>
                  <a:pt x="246484" y="312273"/>
                  <a:pt x="389888" y="269940"/>
                  <a:pt x="380892" y="267823"/>
                </a:cubicBezTo>
                <a:cubicBezTo>
                  <a:pt x="371896" y="265706"/>
                  <a:pt x="239075" y="301161"/>
                  <a:pt x="190392" y="296398"/>
                </a:cubicBezTo>
                <a:cubicBezTo>
                  <a:pt x="141709" y="291636"/>
                  <a:pt x="99375" y="224431"/>
                  <a:pt x="88792" y="239248"/>
                </a:cubicBezTo>
                <a:cubicBezTo>
                  <a:pt x="78209" y="254065"/>
                  <a:pt x="130067" y="391119"/>
                  <a:pt x="126892" y="385298"/>
                </a:cubicBezTo>
                <a:cubicBezTo>
                  <a:pt x="123717" y="379477"/>
                  <a:pt x="87204" y="242952"/>
                  <a:pt x="69742" y="204323"/>
                </a:cubicBezTo>
                <a:cubicBezTo>
                  <a:pt x="52280" y="165694"/>
                  <a:pt x="29525" y="142411"/>
                  <a:pt x="22117" y="153523"/>
                </a:cubicBezTo>
                <a:cubicBezTo>
                  <a:pt x="14709" y="164636"/>
                  <a:pt x="32171" y="300631"/>
                  <a:pt x="25292" y="270998"/>
                </a:cubicBezTo>
                <a:cubicBezTo>
                  <a:pt x="18413" y="241365"/>
                  <a:pt x="-9104" y="17527"/>
                  <a:pt x="3067" y="11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4F761D47-3F62-4B00-A7D4-7CAFCF0EA943}"/>
              </a:ext>
            </a:extLst>
          </p:cNvPr>
          <p:cNvSpPr/>
          <p:nvPr/>
        </p:nvSpPr>
        <p:spPr>
          <a:xfrm>
            <a:off x="4033688" y="3622119"/>
            <a:ext cx="841218" cy="290178"/>
          </a:xfrm>
          <a:custGeom>
            <a:avLst/>
            <a:gdLst>
              <a:gd name="connsiteX0" fmla="*/ 1737 w 841218"/>
              <a:gd name="connsiteY0" fmla="*/ 289481 h 290178"/>
              <a:gd name="connsiteX1" fmla="*/ 116037 w 841218"/>
              <a:gd name="connsiteY1" fmla="*/ 13256 h 290178"/>
              <a:gd name="connsiteX2" fmla="*/ 30312 w 841218"/>
              <a:gd name="connsiteY2" fmla="*/ 159306 h 290178"/>
              <a:gd name="connsiteX3" fmla="*/ 268437 w 841218"/>
              <a:gd name="connsiteY3" fmla="*/ 3731 h 290178"/>
              <a:gd name="connsiteX4" fmla="*/ 220812 w 841218"/>
              <a:gd name="connsiteY4" fmla="*/ 48181 h 290178"/>
              <a:gd name="connsiteX5" fmla="*/ 487512 w 841218"/>
              <a:gd name="connsiteY5" fmla="*/ 45006 h 290178"/>
              <a:gd name="connsiteX6" fmla="*/ 624037 w 841218"/>
              <a:gd name="connsiteY6" fmla="*/ 73581 h 290178"/>
              <a:gd name="connsiteX7" fmla="*/ 427187 w 841218"/>
              <a:gd name="connsiteY7" fmla="*/ 6906 h 290178"/>
              <a:gd name="connsiteX8" fmla="*/ 782787 w 841218"/>
              <a:gd name="connsiteY8" fmla="*/ 222806 h 290178"/>
              <a:gd name="connsiteX9" fmla="*/ 805012 w 841218"/>
              <a:gd name="connsiteY9" fmla="*/ 222806 h 290178"/>
              <a:gd name="connsiteX10" fmla="*/ 424012 w 841218"/>
              <a:gd name="connsiteY10" fmla="*/ 10081 h 290178"/>
              <a:gd name="connsiteX11" fmla="*/ 519262 w 841218"/>
              <a:gd name="connsiteY11" fmla="*/ 76756 h 290178"/>
              <a:gd name="connsiteX12" fmla="*/ 223987 w 841218"/>
              <a:gd name="connsiteY12" fmla="*/ 92631 h 290178"/>
              <a:gd name="connsiteX13" fmla="*/ 1737 w 841218"/>
              <a:gd name="connsiteY13" fmla="*/ 289481 h 29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1218" h="290178">
                <a:moveTo>
                  <a:pt x="1737" y="289481"/>
                </a:moveTo>
                <a:cubicBezTo>
                  <a:pt x="-16255" y="276252"/>
                  <a:pt x="111275" y="34952"/>
                  <a:pt x="116037" y="13256"/>
                </a:cubicBezTo>
                <a:cubicBezTo>
                  <a:pt x="120799" y="-8440"/>
                  <a:pt x="4912" y="160893"/>
                  <a:pt x="30312" y="159306"/>
                </a:cubicBezTo>
                <a:cubicBezTo>
                  <a:pt x="55712" y="157718"/>
                  <a:pt x="236687" y="22252"/>
                  <a:pt x="268437" y="3731"/>
                </a:cubicBezTo>
                <a:cubicBezTo>
                  <a:pt x="300187" y="-14790"/>
                  <a:pt x="184300" y="41302"/>
                  <a:pt x="220812" y="48181"/>
                </a:cubicBezTo>
                <a:cubicBezTo>
                  <a:pt x="257324" y="55060"/>
                  <a:pt x="420308" y="40773"/>
                  <a:pt x="487512" y="45006"/>
                </a:cubicBezTo>
                <a:cubicBezTo>
                  <a:pt x="554716" y="49239"/>
                  <a:pt x="634091" y="79931"/>
                  <a:pt x="624037" y="73581"/>
                </a:cubicBezTo>
                <a:cubicBezTo>
                  <a:pt x="613983" y="67231"/>
                  <a:pt x="400729" y="-17965"/>
                  <a:pt x="427187" y="6906"/>
                </a:cubicBezTo>
                <a:cubicBezTo>
                  <a:pt x="453645" y="31777"/>
                  <a:pt x="719816" y="186823"/>
                  <a:pt x="782787" y="222806"/>
                </a:cubicBezTo>
                <a:cubicBezTo>
                  <a:pt x="845758" y="258789"/>
                  <a:pt x="864808" y="258260"/>
                  <a:pt x="805012" y="222806"/>
                </a:cubicBezTo>
                <a:cubicBezTo>
                  <a:pt x="745216" y="187352"/>
                  <a:pt x="471637" y="34423"/>
                  <a:pt x="424012" y="10081"/>
                </a:cubicBezTo>
                <a:cubicBezTo>
                  <a:pt x="376387" y="-14261"/>
                  <a:pt x="552599" y="62998"/>
                  <a:pt x="519262" y="76756"/>
                </a:cubicBezTo>
                <a:cubicBezTo>
                  <a:pt x="485925" y="90514"/>
                  <a:pt x="312358" y="61410"/>
                  <a:pt x="223987" y="92631"/>
                </a:cubicBezTo>
                <a:cubicBezTo>
                  <a:pt x="135616" y="123852"/>
                  <a:pt x="19729" y="302710"/>
                  <a:pt x="1737" y="2894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7E0ECBED-FCC1-4FD4-BE9D-10EE8AF8CF2B}"/>
              </a:ext>
            </a:extLst>
          </p:cNvPr>
          <p:cNvSpPr/>
          <p:nvPr/>
        </p:nvSpPr>
        <p:spPr>
          <a:xfrm>
            <a:off x="4073520" y="3749483"/>
            <a:ext cx="820492" cy="265785"/>
          </a:xfrm>
          <a:custGeom>
            <a:avLst/>
            <a:gdLst>
              <a:gd name="connsiteX0" fmla="*/ 5 w 820492"/>
              <a:gd name="connsiteY0" fmla="*/ 76392 h 265785"/>
              <a:gd name="connsiteX1" fmla="*/ 174630 w 820492"/>
              <a:gd name="connsiteY1" fmla="*/ 146242 h 265785"/>
              <a:gd name="connsiteX2" fmla="*/ 158755 w 820492"/>
              <a:gd name="connsiteY2" fmla="*/ 152592 h 265785"/>
              <a:gd name="connsiteX3" fmla="*/ 441330 w 820492"/>
              <a:gd name="connsiteY3" fmla="*/ 155767 h 265785"/>
              <a:gd name="connsiteX4" fmla="*/ 695330 w 820492"/>
              <a:gd name="connsiteY4" fmla="*/ 66867 h 265785"/>
              <a:gd name="connsiteX5" fmla="*/ 358780 w 820492"/>
              <a:gd name="connsiteY5" fmla="*/ 190692 h 265785"/>
              <a:gd name="connsiteX6" fmla="*/ 803280 w 820492"/>
              <a:gd name="connsiteY6" fmla="*/ 3367 h 265785"/>
              <a:gd name="connsiteX7" fmla="*/ 711205 w 820492"/>
              <a:gd name="connsiteY7" fmla="*/ 79567 h 265785"/>
              <a:gd name="connsiteX8" fmla="*/ 539755 w 820492"/>
              <a:gd name="connsiteY8" fmla="*/ 197042 h 265785"/>
              <a:gd name="connsiteX9" fmla="*/ 511180 w 820492"/>
              <a:gd name="connsiteY9" fmla="*/ 206567 h 265785"/>
              <a:gd name="connsiteX10" fmla="*/ 384180 w 820492"/>
              <a:gd name="connsiteY10" fmla="*/ 263717 h 265785"/>
              <a:gd name="connsiteX11" fmla="*/ 111130 w 820492"/>
              <a:gd name="connsiteY11" fmla="*/ 254192 h 265785"/>
              <a:gd name="connsiteX12" fmla="*/ 542930 w 820492"/>
              <a:gd name="connsiteY12" fmla="*/ 251017 h 265785"/>
              <a:gd name="connsiteX13" fmla="*/ 180980 w 820492"/>
              <a:gd name="connsiteY13" fmla="*/ 216092 h 265785"/>
              <a:gd name="connsiteX14" fmla="*/ 5 w 820492"/>
              <a:gd name="connsiteY14" fmla="*/ 76392 h 26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0492" h="265785">
                <a:moveTo>
                  <a:pt x="5" y="76392"/>
                </a:moveTo>
                <a:cubicBezTo>
                  <a:pt x="-1053" y="64750"/>
                  <a:pt x="148172" y="133542"/>
                  <a:pt x="174630" y="146242"/>
                </a:cubicBezTo>
                <a:cubicBezTo>
                  <a:pt x="201088" y="158942"/>
                  <a:pt x="114305" y="151005"/>
                  <a:pt x="158755" y="152592"/>
                </a:cubicBezTo>
                <a:cubicBezTo>
                  <a:pt x="203205" y="154180"/>
                  <a:pt x="351901" y="170054"/>
                  <a:pt x="441330" y="155767"/>
                </a:cubicBezTo>
                <a:cubicBezTo>
                  <a:pt x="530759" y="141480"/>
                  <a:pt x="709088" y="61046"/>
                  <a:pt x="695330" y="66867"/>
                </a:cubicBezTo>
                <a:cubicBezTo>
                  <a:pt x="681572" y="72688"/>
                  <a:pt x="340788" y="201275"/>
                  <a:pt x="358780" y="190692"/>
                </a:cubicBezTo>
                <a:cubicBezTo>
                  <a:pt x="376772" y="180109"/>
                  <a:pt x="744543" y="21888"/>
                  <a:pt x="803280" y="3367"/>
                </a:cubicBezTo>
                <a:cubicBezTo>
                  <a:pt x="862017" y="-15154"/>
                  <a:pt x="755126" y="47288"/>
                  <a:pt x="711205" y="79567"/>
                </a:cubicBezTo>
                <a:cubicBezTo>
                  <a:pt x="667284" y="111846"/>
                  <a:pt x="573092" y="175875"/>
                  <a:pt x="539755" y="197042"/>
                </a:cubicBezTo>
                <a:cubicBezTo>
                  <a:pt x="506418" y="218209"/>
                  <a:pt x="537109" y="195455"/>
                  <a:pt x="511180" y="206567"/>
                </a:cubicBezTo>
                <a:cubicBezTo>
                  <a:pt x="485251" y="217680"/>
                  <a:pt x="450855" y="255780"/>
                  <a:pt x="384180" y="263717"/>
                </a:cubicBezTo>
                <a:cubicBezTo>
                  <a:pt x="317505" y="271654"/>
                  <a:pt x="111130" y="254192"/>
                  <a:pt x="111130" y="254192"/>
                </a:cubicBezTo>
                <a:cubicBezTo>
                  <a:pt x="137588" y="252075"/>
                  <a:pt x="531288" y="257367"/>
                  <a:pt x="542930" y="251017"/>
                </a:cubicBezTo>
                <a:cubicBezTo>
                  <a:pt x="554572" y="244667"/>
                  <a:pt x="275701" y="244667"/>
                  <a:pt x="180980" y="216092"/>
                </a:cubicBezTo>
                <a:cubicBezTo>
                  <a:pt x="86259" y="187517"/>
                  <a:pt x="1063" y="88034"/>
                  <a:pt x="5" y="763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8AE5F23B-7F01-47C8-B93A-C23763F1874A}"/>
              </a:ext>
            </a:extLst>
          </p:cNvPr>
          <p:cNvSpPr/>
          <p:nvPr/>
        </p:nvSpPr>
        <p:spPr>
          <a:xfrm>
            <a:off x="3928785" y="3495659"/>
            <a:ext cx="184924" cy="588868"/>
          </a:xfrm>
          <a:custGeom>
            <a:avLst/>
            <a:gdLst>
              <a:gd name="connsiteX0" fmla="*/ 132040 w 184924"/>
              <a:gd name="connsiteY0" fmla="*/ 16 h 588868"/>
              <a:gd name="connsiteX1" fmla="*/ 1865 w 184924"/>
              <a:gd name="connsiteY1" fmla="*/ 269891 h 588868"/>
              <a:gd name="connsiteX2" fmla="*/ 52665 w 184924"/>
              <a:gd name="connsiteY2" fmla="*/ 396891 h 588868"/>
              <a:gd name="connsiteX3" fmla="*/ 17740 w 184924"/>
              <a:gd name="connsiteY3" fmla="*/ 250841 h 588868"/>
              <a:gd name="connsiteX4" fmla="*/ 109815 w 184924"/>
              <a:gd name="connsiteY4" fmla="*/ 587391 h 588868"/>
              <a:gd name="connsiteX5" fmla="*/ 90765 w 184924"/>
              <a:gd name="connsiteY5" fmla="*/ 371491 h 588868"/>
              <a:gd name="connsiteX6" fmla="*/ 135215 w 184924"/>
              <a:gd name="connsiteY6" fmla="*/ 317516 h 588868"/>
              <a:gd name="connsiteX7" fmla="*/ 182840 w 184924"/>
              <a:gd name="connsiteY7" fmla="*/ 73041 h 588868"/>
              <a:gd name="connsiteX8" fmla="*/ 62190 w 184924"/>
              <a:gd name="connsiteY8" fmla="*/ 393716 h 588868"/>
              <a:gd name="connsiteX9" fmla="*/ 84415 w 184924"/>
              <a:gd name="connsiteY9" fmla="*/ 257191 h 588868"/>
              <a:gd name="connsiteX10" fmla="*/ 132040 w 184924"/>
              <a:gd name="connsiteY10" fmla="*/ 16 h 5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924" h="588868">
                <a:moveTo>
                  <a:pt x="132040" y="16"/>
                </a:moveTo>
                <a:cubicBezTo>
                  <a:pt x="118282" y="2133"/>
                  <a:pt x="15094" y="203745"/>
                  <a:pt x="1865" y="269891"/>
                </a:cubicBezTo>
                <a:cubicBezTo>
                  <a:pt x="-11364" y="336037"/>
                  <a:pt x="50019" y="400066"/>
                  <a:pt x="52665" y="396891"/>
                </a:cubicBezTo>
                <a:cubicBezTo>
                  <a:pt x="55311" y="393716"/>
                  <a:pt x="8215" y="219091"/>
                  <a:pt x="17740" y="250841"/>
                </a:cubicBezTo>
                <a:cubicBezTo>
                  <a:pt x="27265" y="282591"/>
                  <a:pt x="97644" y="567283"/>
                  <a:pt x="109815" y="587391"/>
                </a:cubicBezTo>
                <a:cubicBezTo>
                  <a:pt x="121986" y="607499"/>
                  <a:pt x="86532" y="416470"/>
                  <a:pt x="90765" y="371491"/>
                </a:cubicBezTo>
                <a:cubicBezTo>
                  <a:pt x="94998" y="326512"/>
                  <a:pt x="119869" y="367258"/>
                  <a:pt x="135215" y="317516"/>
                </a:cubicBezTo>
                <a:cubicBezTo>
                  <a:pt x="150561" y="267774"/>
                  <a:pt x="195011" y="60341"/>
                  <a:pt x="182840" y="73041"/>
                </a:cubicBezTo>
                <a:cubicBezTo>
                  <a:pt x="170669" y="85741"/>
                  <a:pt x="78594" y="363024"/>
                  <a:pt x="62190" y="393716"/>
                </a:cubicBezTo>
                <a:cubicBezTo>
                  <a:pt x="45786" y="424408"/>
                  <a:pt x="70657" y="320162"/>
                  <a:pt x="84415" y="257191"/>
                </a:cubicBezTo>
                <a:cubicBezTo>
                  <a:pt x="98173" y="194220"/>
                  <a:pt x="145798" y="-2101"/>
                  <a:pt x="132040" y="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599D0493-D61E-499C-81DC-44D3A1437487}"/>
              </a:ext>
            </a:extLst>
          </p:cNvPr>
          <p:cNvSpPr/>
          <p:nvPr/>
        </p:nvSpPr>
        <p:spPr>
          <a:xfrm>
            <a:off x="3957836" y="3449262"/>
            <a:ext cx="216722" cy="619041"/>
          </a:xfrm>
          <a:custGeom>
            <a:avLst/>
            <a:gdLst>
              <a:gd name="connsiteX0" fmla="*/ 216231 w 216722"/>
              <a:gd name="connsiteY0" fmla="*/ 9371 h 619041"/>
              <a:gd name="connsiteX1" fmla="*/ 25731 w 216722"/>
              <a:gd name="connsiteY1" fmla="*/ 508905 h 619041"/>
              <a:gd name="connsiteX2" fmla="*/ 89231 w 216722"/>
              <a:gd name="connsiteY2" fmla="*/ 348038 h 619041"/>
              <a:gd name="connsiteX3" fmla="*/ 97697 w 216722"/>
              <a:gd name="connsiteY3" fmla="*/ 618971 h 619041"/>
              <a:gd name="connsiteX4" fmla="*/ 38431 w 216722"/>
              <a:gd name="connsiteY4" fmla="*/ 318405 h 619041"/>
              <a:gd name="connsiteX5" fmla="*/ 331 w 216722"/>
              <a:gd name="connsiteY5" fmla="*/ 208338 h 619041"/>
              <a:gd name="connsiteX6" fmla="*/ 59597 w 216722"/>
              <a:gd name="connsiteY6" fmla="*/ 335338 h 619041"/>
              <a:gd name="connsiteX7" fmla="*/ 80764 w 216722"/>
              <a:gd name="connsiteY7" fmla="*/ 191405 h 619041"/>
              <a:gd name="connsiteX8" fmla="*/ 216231 w 216722"/>
              <a:gd name="connsiteY8" fmla="*/ 9371 h 61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22" h="619041">
                <a:moveTo>
                  <a:pt x="216231" y="9371"/>
                </a:moveTo>
                <a:cubicBezTo>
                  <a:pt x="207059" y="62288"/>
                  <a:pt x="46898" y="452461"/>
                  <a:pt x="25731" y="508905"/>
                </a:cubicBezTo>
                <a:cubicBezTo>
                  <a:pt x="4564" y="565350"/>
                  <a:pt x="77237" y="329694"/>
                  <a:pt x="89231" y="348038"/>
                </a:cubicBezTo>
                <a:cubicBezTo>
                  <a:pt x="101225" y="366382"/>
                  <a:pt x="106164" y="623910"/>
                  <a:pt x="97697" y="618971"/>
                </a:cubicBezTo>
                <a:cubicBezTo>
                  <a:pt x="89230" y="614032"/>
                  <a:pt x="54659" y="386844"/>
                  <a:pt x="38431" y="318405"/>
                </a:cubicBezTo>
                <a:cubicBezTo>
                  <a:pt x="22203" y="249966"/>
                  <a:pt x="-3197" y="205516"/>
                  <a:pt x="331" y="208338"/>
                </a:cubicBezTo>
                <a:cubicBezTo>
                  <a:pt x="3859" y="211160"/>
                  <a:pt x="46191" y="338160"/>
                  <a:pt x="59597" y="335338"/>
                </a:cubicBezTo>
                <a:cubicBezTo>
                  <a:pt x="73003" y="332516"/>
                  <a:pt x="58186" y="240088"/>
                  <a:pt x="80764" y="191405"/>
                </a:cubicBezTo>
                <a:cubicBezTo>
                  <a:pt x="103342" y="142722"/>
                  <a:pt x="225403" y="-43546"/>
                  <a:pt x="216231" y="93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3008BC50-7F47-4A82-B9EE-E560EF54EA0D}"/>
              </a:ext>
            </a:extLst>
          </p:cNvPr>
          <p:cNvSpPr/>
          <p:nvPr/>
        </p:nvSpPr>
        <p:spPr>
          <a:xfrm>
            <a:off x="2958284" y="3450269"/>
            <a:ext cx="426623" cy="181408"/>
          </a:xfrm>
          <a:custGeom>
            <a:avLst/>
            <a:gdLst>
              <a:gd name="connsiteX0" fmla="*/ 45266 w 426623"/>
              <a:gd name="connsiteY0" fmla="*/ 147006 h 181408"/>
              <a:gd name="connsiteX1" fmla="*/ 302441 w 426623"/>
              <a:gd name="connsiteY1" fmla="*/ 96206 h 181408"/>
              <a:gd name="connsiteX2" fmla="*/ 426266 w 426623"/>
              <a:gd name="connsiteY2" fmla="*/ 147006 h 181408"/>
              <a:gd name="connsiteX3" fmla="*/ 334191 w 426623"/>
              <a:gd name="connsiteY3" fmla="*/ 45406 h 181408"/>
              <a:gd name="connsiteX4" fmla="*/ 169091 w 426623"/>
              <a:gd name="connsiteY4" fmla="*/ 956 h 181408"/>
              <a:gd name="connsiteX5" fmla="*/ 277041 w 426623"/>
              <a:gd name="connsiteY5" fmla="*/ 83506 h 181408"/>
              <a:gd name="connsiteX6" fmla="*/ 86541 w 426623"/>
              <a:gd name="connsiteY6" fmla="*/ 102556 h 181408"/>
              <a:gd name="connsiteX7" fmla="*/ 3991 w 426623"/>
              <a:gd name="connsiteY7" fmla="*/ 178756 h 181408"/>
              <a:gd name="connsiteX8" fmla="*/ 45266 w 426623"/>
              <a:gd name="connsiteY8" fmla="*/ 147006 h 18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623" h="181408">
                <a:moveTo>
                  <a:pt x="45266" y="147006"/>
                </a:moveTo>
                <a:cubicBezTo>
                  <a:pt x="95008" y="133248"/>
                  <a:pt x="238941" y="96206"/>
                  <a:pt x="302441" y="96206"/>
                </a:cubicBezTo>
                <a:cubicBezTo>
                  <a:pt x="365941" y="96206"/>
                  <a:pt x="420974" y="155473"/>
                  <a:pt x="426266" y="147006"/>
                </a:cubicBezTo>
                <a:cubicBezTo>
                  <a:pt x="431558" y="138539"/>
                  <a:pt x="377053" y="69748"/>
                  <a:pt x="334191" y="45406"/>
                </a:cubicBezTo>
                <a:cubicBezTo>
                  <a:pt x="291329" y="21064"/>
                  <a:pt x="178616" y="-5394"/>
                  <a:pt x="169091" y="956"/>
                </a:cubicBezTo>
                <a:cubicBezTo>
                  <a:pt x="159566" y="7306"/>
                  <a:pt x="290799" y="66573"/>
                  <a:pt x="277041" y="83506"/>
                </a:cubicBezTo>
                <a:cubicBezTo>
                  <a:pt x="263283" y="100439"/>
                  <a:pt x="132049" y="86681"/>
                  <a:pt x="86541" y="102556"/>
                </a:cubicBezTo>
                <a:cubicBezTo>
                  <a:pt x="41033" y="118431"/>
                  <a:pt x="11928" y="167114"/>
                  <a:pt x="3991" y="178756"/>
                </a:cubicBezTo>
                <a:cubicBezTo>
                  <a:pt x="-3947" y="190398"/>
                  <a:pt x="-4476" y="160764"/>
                  <a:pt x="45266" y="1470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98EC333A-3818-4A4D-A305-6478E47ADA6B}"/>
              </a:ext>
            </a:extLst>
          </p:cNvPr>
          <p:cNvSpPr/>
          <p:nvPr/>
        </p:nvSpPr>
        <p:spPr>
          <a:xfrm>
            <a:off x="4060030" y="3565053"/>
            <a:ext cx="875857" cy="210573"/>
          </a:xfrm>
          <a:custGeom>
            <a:avLst/>
            <a:gdLst>
              <a:gd name="connsiteX0" fmla="*/ 3970 w 875857"/>
              <a:gd name="connsiteY0" fmla="*/ 170864 h 210573"/>
              <a:gd name="connsiteX1" fmla="*/ 412487 w 875857"/>
              <a:gd name="connsiteY1" fmla="*/ 12114 h 210573"/>
              <a:gd name="connsiteX2" fmla="*/ 194470 w 875857"/>
              <a:gd name="connsiteY2" fmla="*/ 65030 h 210573"/>
              <a:gd name="connsiteX3" fmla="*/ 380737 w 875857"/>
              <a:gd name="connsiteY3" fmla="*/ 29047 h 210573"/>
              <a:gd name="connsiteX4" fmla="*/ 488687 w 875857"/>
              <a:gd name="connsiteY4" fmla="*/ 88314 h 210573"/>
              <a:gd name="connsiteX5" fmla="*/ 746920 w 875857"/>
              <a:gd name="connsiteY5" fmla="*/ 208964 h 210573"/>
              <a:gd name="connsiteX6" fmla="*/ 550070 w 875857"/>
              <a:gd name="connsiteY6" fmla="*/ 160280 h 210573"/>
              <a:gd name="connsiteX7" fmla="*/ 780787 w 875857"/>
              <a:gd name="connsiteY7" fmla="*/ 198380 h 210573"/>
              <a:gd name="connsiteX8" fmla="*/ 873920 w 875857"/>
              <a:gd name="connsiteY8" fmla="*/ 170864 h 210573"/>
              <a:gd name="connsiteX9" fmla="*/ 704587 w 875857"/>
              <a:gd name="connsiteY9" fmla="*/ 196264 h 210573"/>
              <a:gd name="connsiteX10" fmla="*/ 291837 w 875857"/>
              <a:gd name="connsiteY10" fmla="*/ 3647 h 210573"/>
              <a:gd name="connsiteX11" fmla="*/ 209287 w 875857"/>
              <a:gd name="connsiteY11" fmla="*/ 77730 h 210573"/>
              <a:gd name="connsiteX12" fmla="*/ 3970 w 875857"/>
              <a:gd name="connsiteY12" fmla="*/ 170864 h 21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5857" h="210573">
                <a:moveTo>
                  <a:pt x="3970" y="170864"/>
                </a:moveTo>
                <a:cubicBezTo>
                  <a:pt x="37837" y="159928"/>
                  <a:pt x="380737" y="29753"/>
                  <a:pt x="412487" y="12114"/>
                </a:cubicBezTo>
                <a:cubicBezTo>
                  <a:pt x="444237" y="-5525"/>
                  <a:pt x="199762" y="62208"/>
                  <a:pt x="194470" y="65030"/>
                </a:cubicBezTo>
                <a:cubicBezTo>
                  <a:pt x="189178" y="67852"/>
                  <a:pt x="331701" y="25166"/>
                  <a:pt x="380737" y="29047"/>
                </a:cubicBezTo>
                <a:cubicBezTo>
                  <a:pt x="429773" y="32928"/>
                  <a:pt x="427657" y="58328"/>
                  <a:pt x="488687" y="88314"/>
                </a:cubicBezTo>
                <a:cubicBezTo>
                  <a:pt x="549717" y="118300"/>
                  <a:pt x="736690" y="196970"/>
                  <a:pt x="746920" y="208964"/>
                </a:cubicBezTo>
                <a:cubicBezTo>
                  <a:pt x="757150" y="220958"/>
                  <a:pt x="544425" y="162044"/>
                  <a:pt x="550070" y="160280"/>
                </a:cubicBezTo>
                <a:cubicBezTo>
                  <a:pt x="555715" y="158516"/>
                  <a:pt x="726812" y="196616"/>
                  <a:pt x="780787" y="198380"/>
                </a:cubicBezTo>
                <a:cubicBezTo>
                  <a:pt x="834762" y="200144"/>
                  <a:pt x="886620" y="171217"/>
                  <a:pt x="873920" y="170864"/>
                </a:cubicBezTo>
                <a:cubicBezTo>
                  <a:pt x="861220" y="170511"/>
                  <a:pt x="801601" y="224134"/>
                  <a:pt x="704587" y="196264"/>
                </a:cubicBezTo>
                <a:cubicBezTo>
                  <a:pt x="607573" y="168394"/>
                  <a:pt x="374387" y="23403"/>
                  <a:pt x="291837" y="3647"/>
                </a:cubicBezTo>
                <a:cubicBezTo>
                  <a:pt x="209287" y="-16109"/>
                  <a:pt x="255854" y="49508"/>
                  <a:pt x="209287" y="77730"/>
                </a:cubicBezTo>
                <a:cubicBezTo>
                  <a:pt x="162720" y="105952"/>
                  <a:pt x="-29897" y="181800"/>
                  <a:pt x="3970" y="1708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64F0041C-76BC-4B94-A5E2-B70B83C608B0}"/>
              </a:ext>
            </a:extLst>
          </p:cNvPr>
          <p:cNvSpPr/>
          <p:nvPr/>
        </p:nvSpPr>
        <p:spPr>
          <a:xfrm>
            <a:off x="3046325" y="3690492"/>
            <a:ext cx="467623" cy="319607"/>
          </a:xfrm>
          <a:custGeom>
            <a:avLst/>
            <a:gdLst>
              <a:gd name="connsiteX0" fmla="*/ 27075 w 467623"/>
              <a:gd name="connsiteY0" fmla="*/ 85641 h 319607"/>
              <a:gd name="connsiteX1" fmla="*/ 298008 w 467623"/>
              <a:gd name="connsiteY1" fmla="*/ 161841 h 319607"/>
              <a:gd name="connsiteX2" fmla="*/ 467342 w 467623"/>
              <a:gd name="connsiteY2" fmla="*/ 144908 h 319607"/>
              <a:gd name="connsiteX3" fmla="*/ 259908 w 467623"/>
              <a:gd name="connsiteY3" fmla="*/ 233808 h 319607"/>
              <a:gd name="connsiteX4" fmla="*/ 56708 w 467623"/>
              <a:gd name="connsiteY4" fmla="*/ 318475 h 319607"/>
              <a:gd name="connsiteX5" fmla="*/ 365742 w 467623"/>
              <a:gd name="connsiteY5" fmla="*/ 170308 h 319607"/>
              <a:gd name="connsiteX6" fmla="*/ 158308 w 467623"/>
              <a:gd name="connsiteY6" fmla="*/ 170308 h 319607"/>
              <a:gd name="connsiteX7" fmla="*/ 56708 w 467623"/>
              <a:gd name="connsiteY7" fmla="*/ 136441 h 319607"/>
              <a:gd name="connsiteX8" fmla="*/ 14375 w 467623"/>
              <a:gd name="connsiteY8" fmla="*/ 975 h 319607"/>
              <a:gd name="connsiteX9" fmla="*/ 27075 w 467623"/>
              <a:gd name="connsiteY9" fmla="*/ 85641 h 31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623" h="319607">
                <a:moveTo>
                  <a:pt x="27075" y="85641"/>
                </a:moveTo>
                <a:cubicBezTo>
                  <a:pt x="74347" y="112452"/>
                  <a:pt x="224630" y="151963"/>
                  <a:pt x="298008" y="161841"/>
                </a:cubicBezTo>
                <a:cubicBezTo>
                  <a:pt x="371386" y="171719"/>
                  <a:pt x="473692" y="132914"/>
                  <a:pt x="467342" y="144908"/>
                </a:cubicBezTo>
                <a:cubicBezTo>
                  <a:pt x="460992" y="156903"/>
                  <a:pt x="328347" y="204880"/>
                  <a:pt x="259908" y="233808"/>
                </a:cubicBezTo>
                <a:cubicBezTo>
                  <a:pt x="191469" y="262736"/>
                  <a:pt x="39069" y="329058"/>
                  <a:pt x="56708" y="318475"/>
                </a:cubicBezTo>
                <a:cubicBezTo>
                  <a:pt x="74347" y="307892"/>
                  <a:pt x="348809" y="195002"/>
                  <a:pt x="365742" y="170308"/>
                </a:cubicBezTo>
                <a:cubicBezTo>
                  <a:pt x="382675" y="145614"/>
                  <a:pt x="209814" y="175952"/>
                  <a:pt x="158308" y="170308"/>
                </a:cubicBezTo>
                <a:cubicBezTo>
                  <a:pt x="106802" y="164664"/>
                  <a:pt x="80697" y="164663"/>
                  <a:pt x="56708" y="136441"/>
                </a:cubicBezTo>
                <a:cubicBezTo>
                  <a:pt x="32719" y="108219"/>
                  <a:pt x="21430" y="10853"/>
                  <a:pt x="14375" y="975"/>
                </a:cubicBezTo>
                <a:cubicBezTo>
                  <a:pt x="7320" y="-8903"/>
                  <a:pt x="-20197" y="58830"/>
                  <a:pt x="27075" y="856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1FFE75DE-008E-4CD6-8E3A-A58023EF371F}"/>
              </a:ext>
            </a:extLst>
          </p:cNvPr>
          <p:cNvSpPr/>
          <p:nvPr/>
        </p:nvSpPr>
        <p:spPr>
          <a:xfrm>
            <a:off x="3949234" y="3822144"/>
            <a:ext cx="923087" cy="179620"/>
          </a:xfrm>
          <a:custGeom>
            <a:avLst/>
            <a:gdLst>
              <a:gd name="connsiteX0" fmla="*/ 110533 w 923087"/>
              <a:gd name="connsiteY0" fmla="*/ 114856 h 179620"/>
              <a:gd name="connsiteX1" fmla="*/ 529633 w 923087"/>
              <a:gd name="connsiteY1" fmla="*/ 178356 h 179620"/>
              <a:gd name="connsiteX2" fmla="*/ 436499 w 923087"/>
              <a:gd name="connsiteY2" fmla="*/ 144489 h 179620"/>
              <a:gd name="connsiteX3" fmla="*/ 919099 w 923087"/>
              <a:gd name="connsiteY3" fmla="*/ 556 h 179620"/>
              <a:gd name="connsiteX4" fmla="*/ 660866 w 923087"/>
              <a:gd name="connsiteY4" fmla="*/ 97923 h 179620"/>
              <a:gd name="connsiteX5" fmla="*/ 563499 w 923087"/>
              <a:gd name="connsiteY5" fmla="*/ 178356 h 179620"/>
              <a:gd name="connsiteX6" fmla="*/ 411099 w 923087"/>
              <a:gd name="connsiteY6" fmla="*/ 114856 h 179620"/>
              <a:gd name="connsiteX7" fmla="*/ 17399 w 923087"/>
              <a:gd name="connsiteY7" fmla="*/ 21723 h 179620"/>
              <a:gd name="connsiteX8" fmla="*/ 110533 w 923087"/>
              <a:gd name="connsiteY8" fmla="*/ 114856 h 17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087" h="179620">
                <a:moveTo>
                  <a:pt x="110533" y="114856"/>
                </a:moveTo>
                <a:cubicBezTo>
                  <a:pt x="195905" y="140962"/>
                  <a:pt x="475305" y="173417"/>
                  <a:pt x="529633" y="178356"/>
                </a:cubicBezTo>
                <a:cubicBezTo>
                  <a:pt x="583961" y="183295"/>
                  <a:pt x="371588" y="174122"/>
                  <a:pt x="436499" y="144489"/>
                </a:cubicBezTo>
                <a:cubicBezTo>
                  <a:pt x="501410" y="114856"/>
                  <a:pt x="881705" y="8317"/>
                  <a:pt x="919099" y="556"/>
                </a:cubicBezTo>
                <a:cubicBezTo>
                  <a:pt x="956494" y="-7205"/>
                  <a:pt x="720133" y="68290"/>
                  <a:pt x="660866" y="97923"/>
                </a:cubicBezTo>
                <a:cubicBezTo>
                  <a:pt x="601599" y="127556"/>
                  <a:pt x="605127" y="175534"/>
                  <a:pt x="563499" y="178356"/>
                </a:cubicBezTo>
                <a:cubicBezTo>
                  <a:pt x="521871" y="181178"/>
                  <a:pt x="502116" y="140961"/>
                  <a:pt x="411099" y="114856"/>
                </a:cubicBezTo>
                <a:cubicBezTo>
                  <a:pt x="320082" y="88751"/>
                  <a:pt x="64671" y="21723"/>
                  <a:pt x="17399" y="21723"/>
                </a:cubicBezTo>
                <a:cubicBezTo>
                  <a:pt x="-29873" y="21723"/>
                  <a:pt x="25161" y="88750"/>
                  <a:pt x="110533" y="1148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9188117B-7B84-41CD-9D68-9AF4D32B8CF0}"/>
              </a:ext>
            </a:extLst>
          </p:cNvPr>
          <p:cNvSpPr/>
          <p:nvPr/>
        </p:nvSpPr>
        <p:spPr>
          <a:xfrm>
            <a:off x="3227970" y="3400824"/>
            <a:ext cx="354065" cy="483634"/>
          </a:xfrm>
          <a:custGeom>
            <a:avLst/>
            <a:gdLst>
              <a:gd name="connsiteX0" fmla="*/ 123243 w 354065"/>
              <a:gd name="connsiteY0" fmla="*/ 48814 h 483634"/>
              <a:gd name="connsiteX1" fmla="*/ 334380 w 354065"/>
              <a:gd name="connsiteY1" fmla="*/ 321864 h 483634"/>
              <a:gd name="connsiteX2" fmla="*/ 293105 w 354065"/>
              <a:gd name="connsiteY2" fmla="*/ 232964 h 483634"/>
              <a:gd name="connsiteX3" fmla="*/ 345493 w 354065"/>
              <a:gd name="connsiteY3" fmla="*/ 363139 h 483634"/>
              <a:gd name="connsiteX4" fmla="*/ 347080 w 354065"/>
              <a:gd name="connsiteY4" fmla="*/ 412351 h 483634"/>
              <a:gd name="connsiteX5" fmla="*/ 277230 w 354065"/>
              <a:gd name="connsiteY5" fmla="*/ 458389 h 483634"/>
              <a:gd name="connsiteX6" fmla="*/ 337555 w 354065"/>
              <a:gd name="connsiteY6" fmla="*/ 458389 h 483634"/>
              <a:gd name="connsiteX7" fmla="*/ 343905 w 354065"/>
              <a:gd name="connsiteY7" fmla="*/ 480614 h 483634"/>
              <a:gd name="connsiteX8" fmla="*/ 318505 w 354065"/>
              <a:gd name="connsiteY8" fmla="*/ 382189 h 483634"/>
              <a:gd name="connsiteX9" fmla="*/ 232780 w 354065"/>
              <a:gd name="connsiteY9" fmla="*/ 277414 h 483634"/>
              <a:gd name="connsiteX10" fmla="*/ 283580 w 354065"/>
              <a:gd name="connsiteY10" fmla="*/ 347264 h 483634"/>
              <a:gd name="connsiteX11" fmla="*/ 180393 w 354065"/>
              <a:gd name="connsiteY11" fmla="*/ 198039 h 483634"/>
              <a:gd name="connsiteX12" fmla="*/ 34343 w 354065"/>
              <a:gd name="connsiteY12" fmla="*/ 26589 h 483634"/>
              <a:gd name="connsiteX13" fmla="*/ 12118 w 354065"/>
              <a:gd name="connsiteY13" fmla="*/ 13889 h 483634"/>
              <a:gd name="connsiteX14" fmla="*/ 191505 w 354065"/>
              <a:gd name="connsiteY14" fmla="*/ 158351 h 483634"/>
              <a:gd name="connsiteX15" fmla="*/ 123243 w 354065"/>
              <a:gd name="connsiteY15" fmla="*/ 48814 h 48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4065" h="483634">
                <a:moveTo>
                  <a:pt x="123243" y="48814"/>
                </a:moveTo>
                <a:cubicBezTo>
                  <a:pt x="147055" y="76066"/>
                  <a:pt x="306070" y="291172"/>
                  <a:pt x="334380" y="321864"/>
                </a:cubicBezTo>
                <a:cubicBezTo>
                  <a:pt x="362690" y="352556"/>
                  <a:pt x="291253" y="226085"/>
                  <a:pt x="293105" y="232964"/>
                </a:cubicBezTo>
                <a:cubicBezTo>
                  <a:pt x="294957" y="239843"/>
                  <a:pt x="336497" y="333241"/>
                  <a:pt x="345493" y="363139"/>
                </a:cubicBezTo>
                <a:cubicBezTo>
                  <a:pt x="354489" y="393037"/>
                  <a:pt x="358457" y="396476"/>
                  <a:pt x="347080" y="412351"/>
                </a:cubicBezTo>
                <a:cubicBezTo>
                  <a:pt x="335703" y="428226"/>
                  <a:pt x="278817" y="450716"/>
                  <a:pt x="277230" y="458389"/>
                </a:cubicBezTo>
                <a:cubicBezTo>
                  <a:pt x="275643" y="466062"/>
                  <a:pt x="326443" y="454685"/>
                  <a:pt x="337555" y="458389"/>
                </a:cubicBezTo>
                <a:cubicBezTo>
                  <a:pt x="348667" y="462093"/>
                  <a:pt x="347080" y="493314"/>
                  <a:pt x="343905" y="480614"/>
                </a:cubicBezTo>
                <a:cubicBezTo>
                  <a:pt x="340730" y="467914"/>
                  <a:pt x="337026" y="416056"/>
                  <a:pt x="318505" y="382189"/>
                </a:cubicBezTo>
                <a:cubicBezTo>
                  <a:pt x="299984" y="348322"/>
                  <a:pt x="238601" y="283235"/>
                  <a:pt x="232780" y="277414"/>
                </a:cubicBezTo>
                <a:cubicBezTo>
                  <a:pt x="226959" y="271593"/>
                  <a:pt x="292311" y="360493"/>
                  <a:pt x="283580" y="347264"/>
                </a:cubicBezTo>
                <a:cubicBezTo>
                  <a:pt x="274849" y="334035"/>
                  <a:pt x="221932" y="251485"/>
                  <a:pt x="180393" y="198039"/>
                </a:cubicBezTo>
                <a:cubicBezTo>
                  <a:pt x="138854" y="144593"/>
                  <a:pt x="62389" y="57281"/>
                  <a:pt x="34343" y="26589"/>
                </a:cubicBezTo>
                <a:cubicBezTo>
                  <a:pt x="6297" y="-4103"/>
                  <a:pt x="-14076" y="-8071"/>
                  <a:pt x="12118" y="13889"/>
                </a:cubicBezTo>
                <a:cubicBezTo>
                  <a:pt x="38312" y="35849"/>
                  <a:pt x="173249" y="149620"/>
                  <a:pt x="191505" y="158351"/>
                </a:cubicBezTo>
                <a:cubicBezTo>
                  <a:pt x="209761" y="167082"/>
                  <a:pt x="99431" y="21562"/>
                  <a:pt x="123243" y="488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ED8317DD-32DC-469A-855D-DCFD29BDF76D}"/>
              </a:ext>
            </a:extLst>
          </p:cNvPr>
          <p:cNvSpPr/>
          <p:nvPr/>
        </p:nvSpPr>
        <p:spPr>
          <a:xfrm>
            <a:off x="3207801" y="3389036"/>
            <a:ext cx="350632" cy="428255"/>
          </a:xfrm>
          <a:custGeom>
            <a:avLst/>
            <a:gdLst>
              <a:gd name="connsiteX0" fmla="*/ 127537 w 350632"/>
              <a:gd name="connsiteY0" fmla="*/ 39964 h 428255"/>
              <a:gd name="connsiteX1" fmla="*/ 289462 w 350632"/>
              <a:gd name="connsiteY1" fmla="*/ 252689 h 428255"/>
              <a:gd name="connsiteX2" fmla="*/ 300574 w 350632"/>
              <a:gd name="connsiteY2" fmla="*/ 327302 h 428255"/>
              <a:gd name="connsiteX3" fmla="*/ 349787 w 350632"/>
              <a:gd name="connsiteY3" fmla="*/ 427314 h 428255"/>
              <a:gd name="connsiteX4" fmla="*/ 254537 w 350632"/>
              <a:gd name="connsiteY4" fmla="*/ 263802 h 428255"/>
              <a:gd name="connsiteX5" fmla="*/ 140237 w 350632"/>
              <a:gd name="connsiteY5" fmla="*/ 117752 h 428255"/>
              <a:gd name="connsiteX6" fmla="*/ 537 w 350632"/>
              <a:gd name="connsiteY6" fmla="*/ 277 h 428255"/>
              <a:gd name="connsiteX7" fmla="*/ 194212 w 350632"/>
              <a:gd name="connsiteY7" fmla="*/ 151089 h 428255"/>
              <a:gd name="connsiteX8" fmla="*/ 127537 w 350632"/>
              <a:gd name="connsiteY8" fmla="*/ 39964 h 4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632" h="428255">
                <a:moveTo>
                  <a:pt x="127537" y="39964"/>
                </a:moveTo>
                <a:cubicBezTo>
                  <a:pt x="143412" y="56897"/>
                  <a:pt x="260623" y="204799"/>
                  <a:pt x="289462" y="252689"/>
                </a:cubicBezTo>
                <a:cubicBezTo>
                  <a:pt x="318301" y="300579"/>
                  <a:pt x="290520" y="298198"/>
                  <a:pt x="300574" y="327302"/>
                </a:cubicBezTo>
                <a:cubicBezTo>
                  <a:pt x="310628" y="356406"/>
                  <a:pt x="357460" y="437897"/>
                  <a:pt x="349787" y="427314"/>
                </a:cubicBezTo>
                <a:cubicBezTo>
                  <a:pt x="342114" y="416731"/>
                  <a:pt x="289462" y="315396"/>
                  <a:pt x="254537" y="263802"/>
                </a:cubicBezTo>
                <a:cubicBezTo>
                  <a:pt x="219612" y="212208"/>
                  <a:pt x="182570" y="161673"/>
                  <a:pt x="140237" y="117752"/>
                </a:cubicBezTo>
                <a:cubicBezTo>
                  <a:pt x="97904" y="73831"/>
                  <a:pt x="-8459" y="-5279"/>
                  <a:pt x="537" y="277"/>
                </a:cubicBezTo>
                <a:cubicBezTo>
                  <a:pt x="9533" y="5833"/>
                  <a:pt x="170135" y="140770"/>
                  <a:pt x="194212" y="151089"/>
                </a:cubicBezTo>
                <a:cubicBezTo>
                  <a:pt x="218289" y="161408"/>
                  <a:pt x="111662" y="23031"/>
                  <a:pt x="127537" y="399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77B5B892-AAF2-4A2B-8574-4EE0AE85D34A}"/>
              </a:ext>
            </a:extLst>
          </p:cNvPr>
          <p:cNvSpPr/>
          <p:nvPr/>
        </p:nvSpPr>
        <p:spPr>
          <a:xfrm>
            <a:off x="3213100" y="3333568"/>
            <a:ext cx="409728" cy="279699"/>
          </a:xfrm>
          <a:custGeom>
            <a:avLst/>
            <a:gdLst>
              <a:gd name="connsiteX0" fmla="*/ 279400 w 409728"/>
              <a:gd name="connsiteY0" fmla="*/ 35107 h 279699"/>
              <a:gd name="connsiteX1" fmla="*/ 396875 w 409728"/>
              <a:gd name="connsiteY1" fmla="*/ 235132 h 279699"/>
              <a:gd name="connsiteX2" fmla="*/ 304800 w 409728"/>
              <a:gd name="connsiteY2" fmla="*/ 133532 h 279699"/>
              <a:gd name="connsiteX3" fmla="*/ 409575 w 409728"/>
              <a:gd name="connsiteY3" fmla="*/ 279582 h 279699"/>
              <a:gd name="connsiteX4" fmla="*/ 276225 w 409728"/>
              <a:gd name="connsiteY4" fmla="*/ 155757 h 279699"/>
              <a:gd name="connsiteX5" fmla="*/ 50800 w 409728"/>
              <a:gd name="connsiteY5" fmla="*/ 22407 h 279699"/>
              <a:gd name="connsiteX6" fmla="*/ 0 w 409728"/>
              <a:gd name="connsiteY6" fmla="*/ 182 h 279699"/>
              <a:gd name="connsiteX7" fmla="*/ 269875 w 409728"/>
              <a:gd name="connsiteY7" fmla="*/ 114482 h 279699"/>
              <a:gd name="connsiteX8" fmla="*/ 279400 w 409728"/>
              <a:gd name="connsiteY8" fmla="*/ 35107 h 27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728" h="279699">
                <a:moveTo>
                  <a:pt x="279400" y="35107"/>
                </a:moveTo>
                <a:cubicBezTo>
                  <a:pt x="300567" y="55215"/>
                  <a:pt x="392642" y="218728"/>
                  <a:pt x="396875" y="235132"/>
                </a:cubicBezTo>
                <a:cubicBezTo>
                  <a:pt x="401108" y="251536"/>
                  <a:pt x="302683" y="126124"/>
                  <a:pt x="304800" y="133532"/>
                </a:cubicBezTo>
                <a:cubicBezTo>
                  <a:pt x="306917" y="140940"/>
                  <a:pt x="414337" y="275878"/>
                  <a:pt x="409575" y="279582"/>
                </a:cubicBezTo>
                <a:cubicBezTo>
                  <a:pt x="404813" y="283286"/>
                  <a:pt x="336021" y="198619"/>
                  <a:pt x="276225" y="155757"/>
                </a:cubicBezTo>
                <a:cubicBezTo>
                  <a:pt x="216429" y="112895"/>
                  <a:pt x="96837" y="48336"/>
                  <a:pt x="50800" y="22407"/>
                </a:cubicBezTo>
                <a:cubicBezTo>
                  <a:pt x="4762" y="-3522"/>
                  <a:pt x="0" y="182"/>
                  <a:pt x="0" y="182"/>
                </a:cubicBezTo>
                <a:cubicBezTo>
                  <a:pt x="36512" y="15528"/>
                  <a:pt x="223837" y="104428"/>
                  <a:pt x="269875" y="114482"/>
                </a:cubicBezTo>
                <a:cubicBezTo>
                  <a:pt x="315913" y="124536"/>
                  <a:pt x="258233" y="14999"/>
                  <a:pt x="279400" y="351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787040B6-7520-46F5-B9F4-382B4EB2C2C2}"/>
              </a:ext>
            </a:extLst>
          </p:cNvPr>
          <p:cNvSpPr/>
          <p:nvPr/>
        </p:nvSpPr>
        <p:spPr>
          <a:xfrm>
            <a:off x="3455671" y="3527543"/>
            <a:ext cx="238461" cy="1113640"/>
          </a:xfrm>
          <a:custGeom>
            <a:avLst/>
            <a:gdLst>
              <a:gd name="connsiteX0" fmla="*/ 132079 w 238461"/>
              <a:gd name="connsiteY0" fmla="*/ 7290 h 1113640"/>
              <a:gd name="connsiteX1" fmla="*/ 157479 w 238461"/>
              <a:gd name="connsiteY1" fmla="*/ 53857 h 1113640"/>
              <a:gd name="connsiteX2" fmla="*/ 229446 w 238461"/>
              <a:gd name="connsiteY2" fmla="*/ 240124 h 1113640"/>
              <a:gd name="connsiteX3" fmla="*/ 229446 w 238461"/>
              <a:gd name="connsiteY3" fmla="*/ 206257 h 1113640"/>
              <a:gd name="connsiteX4" fmla="*/ 233679 w 238461"/>
              <a:gd name="connsiteY4" fmla="*/ 303624 h 1113640"/>
              <a:gd name="connsiteX5" fmla="*/ 193462 w 238461"/>
              <a:gd name="connsiteY5" fmla="*/ 502590 h 1113640"/>
              <a:gd name="connsiteX6" fmla="*/ 233679 w 238461"/>
              <a:gd name="connsiteY6" fmla="*/ 362890 h 1113640"/>
              <a:gd name="connsiteX7" fmla="*/ 60112 w 238461"/>
              <a:gd name="connsiteY7" fmla="*/ 837024 h 1113640"/>
              <a:gd name="connsiteX8" fmla="*/ 106679 w 238461"/>
              <a:gd name="connsiteY8" fmla="*/ 595724 h 1113640"/>
              <a:gd name="connsiteX9" fmla="*/ 11429 w 238461"/>
              <a:gd name="connsiteY9" fmla="*/ 1082557 h 1113640"/>
              <a:gd name="connsiteX10" fmla="*/ 22012 w 238461"/>
              <a:gd name="connsiteY10" fmla="*/ 987307 h 1113640"/>
              <a:gd name="connsiteX11" fmla="*/ 193462 w 238461"/>
              <a:gd name="connsiteY11" fmla="*/ 360774 h 1113640"/>
              <a:gd name="connsiteX12" fmla="*/ 132079 w 238461"/>
              <a:gd name="connsiteY12" fmla="*/ 559740 h 1113640"/>
              <a:gd name="connsiteX13" fmla="*/ 168062 w 238461"/>
              <a:gd name="connsiteY13" fmla="*/ 350190 h 1113640"/>
              <a:gd name="connsiteX14" fmla="*/ 168062 w 238461"/>
              <a:gd name="connsiteY14" fmla="*/ 257057 h 1113640"/>
              <a:gd name="connsiteX15" fmla="*/ 157479 w 238461"/>
              <a:gd name="connsiteY15" fmla="*/ 182974 h 1113640"/>
              <a:gd name="connsiteX16" fmla="*/ 132079 w 238461"/>
              <a:gd name="connsiteY16" fmla="*/ 7290 h 111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461" h="1113640">
                <a:moveTo>
                  <a:pt x="132079" y="7290"/>
                </a:moveTo>
                <a:cubicBezTo>
                  <a:pt x="132079" y="-14229"/>
                  <a:pt x="141251" y="15051"/>
                  <a:pt x="157479" y="53857"/>
                </a:cubicBezTo>
                <a:cubicBezTo>
                  <a:pt x="173707" y="92663"/>
                  <a:pt x="217451" y="214724"/>
                  <a:pt x="229446" y="240124"/>
                </a:cubicBezTo>
                <a:cubicBezTo>
                  <a:pt x="241441" y="265524"/>
                  <a:pt x="228741" y="195674"/>
                  <a:pt x="229446" y="206257"/>
                </a:cubicBezTo>
                <a:cubicBezTo>
                  <a:pt x="230151" y="216840"/>
                  <a:pt x="239676" y="254235"/>
                  <a:pt x="233679" y="303624"/>
                </a:cubicBezTo>
                <a:cubicBezTo>
                  <a:pt x="227682" y="353013"/>
                  <a:pt x="193462" y="492712"/>
                  <a:pt x="193462" y="502590"/>
                </a:cubicBezTo>
                <a:cubicBezTo>
                  <a:pt x="193462" y="512468"/>
                  <a:pt x="255904" y="307151"/>
                  <a:pt x="233679" y="362890"/>
                </a:cubicBezTo>
                <a:cubicBezTo>
                  <a:pt x="211454" y="418629"/>
                  <a:pt x="81279" y="798218"/>
                  <a:pt x="60112" y="837024"/>
                </a:cubicBezTo>
                <a:cubicBezTo>
                  <a:pt x="38945" y="875830"/>
                  <a:pt x="114793" y="554802"/>
                  <a:pt x="106679" y="595724"/>
                </a:cubicBezTo>
                <a:cubicBezTo>
                  <a:pt x="98565" y="636646"/>
                  <a:pt x="25540" y="1017293"/>
                  <a:pt x="11429" y="1082557"/>
                </a:cubicBezTo>
                <a:cubicBezTo>
                  <a:pt x="-2682" y="1147821"/>
                  <a:pt x="-8327" y="1107604"/>
                  <a:pt x="22012" y="987307"/>
                </a:cubicBezTo>
                <a:cubicBezTo>
                  <a:pt x="52351" y="867010"/>
                  <a:pt x="175118" y="432035"/>
                  <a:pt x="193462" y="360774"/>
                </a:cubicBezTo>
                <a:cubicBezTo>
                  <a:pt x="211806" y="289513"/>
                  <a:pt x="136312" y="561504"/>
                  <a:pt x="132079" y="559740"/>
                </a:cubicBezTo>
                <a:cubicBezTo>
                  <a:pt x="127846" y="557976"/>
                  <a:pt x="162065" y="400637"/>
                  <a:pt x="168062" y="350190"/>
                </a:cubicBezTo>
                <a:cubicBezTo>
                  <a:pt x="174059" y="299743"/>
                  <a:pt x="169826" y="284926"/>
                  <a:pt x="168062" y="257057"/>
                </a:cubicBezTo>
                <a:cubicBezTo>
                  <a:pt x="166298" y="229188"/>
                  <a:pt x="164182" y="223543"/>
                  <a:pt x="157479" y="182974"/>
                </a:cubicBezTo>
                <a:cubicBezTo>
                  <a:pt x="150776" y="142405"/>
                  <a:pt x="132079" y="28809"/>
                  <a:pt x="132079" y="72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9D679491-FD6D-4A44-9769-E891860F3EDA}"/>
              </a:ext>
            </a:extLst>
          </p:cNvPr>
          <p:cNvSpPr/>
          <p:nvPr/>
        </p:nvSpPr>
        <p:spPr>
          <a:xfrm>
            <a:off x="3433985" y="3572454"/>
            <a:ext cx="255374" cy="1199609"/>
          </a:xfrm>
          <a:custGeom>
            <a:avLst/>
            <a:gdLst>
              <a:gd name="connsiteX0" fmla="*/ 253248 w 255374"/>
              <a:gd name="connsiteY0" fmla="*/ 239663 h 1199609"/>
              <a:gd name="connsiteX1" fmla="*/ 109315 w 255374"/>
              <a:gd name="connsiteY1" fmla="*/ 881013 h 1199609"/>
              <a:gd name="connsiteX2" fmla="*/ 132598 w 255374"/>
              <a:gd name="connsiteY2" fmla="*/ 756129 h 1199609"/>
              <a:gd name="connsiteX3" fmla="*/ 58515 w 255374"/>
              <a:gd name="connsiteY3" fmla="*/ 1037646 h 1199609"/>
              <a:gd name="connsiteX4" fmla="*/ 115665 w 255374"/>
              <a:gd name="connsiteY4" fmla="*/ 1115963 h 1199609"/>
              <a:gd name="connsiteX5" fmla="*/ 227848 w 255374"/>
              <a:gd name="connsiteY5" fmla="*/ 1198513 h 1199609"/>
              <a:gd name="connsiteX6" fmla="*/ 119898 w 255374"/>
              <a:gd name="connsiteY6" fmla="*/ 1158296 h 1199609"/>
              <a:gd name="connsiteX7" fmla="*/ 3482 w 255374"/>
              <a:gd name="connsiteY7" fmla="*/ 1086329 h 1199609"/>
              <a:gd name="connsiteX8" fmla="*/ 69098 w 255374"/>
              <a:gd name="connsiteY8" fmla="*/ 1075746 h 1199609"/>
              <a:gd name="connsiteX9" fmla="*/ 1365 w 255374"/>
              <a:gd name="connsiteY9" fmla="*/ 984729 h 1199609"/>
              <a:gd name="connsiteX10" fmla="*/ 145298 w 255374"/>
              <a:gd name="connsiteY10" fmla="*/ 546579 h 1199609"/>
              <a:gd name="connsiteX11" fmla="*/ 24648 w 255374"/>
              <a:gd name="connsiteY11" fmla="*/ 944513 h 1199609"/>
              <a:gd name="connsiteX12" fmla="*/ 143182 w 255374"/>
              <a:gd name="connsiteY12" fmla="*/ 510596 h 1199609"/>
              <a:gd name="connsiteX13" fmla="*/ 223615 w 255374"/>
              <a:gd name="connsiteY13" fmla="*/ 178279 h 1199609"/>
              <a:gd name="connsiteX14" fmla="*/ 210915 w 255374"/>
              <a:gd name="connsiteY14" fmla="*/ 2596 h 1199609"/>
              <a:gd name="connsiteX15" fmla="*/ 232082 w 255374"/>
              <a:gd name="connsiteY15" fmla="*/ 97846 h 1199609"/>
              <a:gd name="connsiteX16" fmla="*/ 198215 w 255374"/>
              <a:gd name="connsiteY16" fmla="*/ 417463 h 1199609"/>
              <a:gd name="connsiteX17" fmla="*/ 253248 w 255374"/>
              <a:gd name="connsiteY17" fmla="*/ 239663 h 119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5374" h="1199609">
                <a:moveTo>
                  <a:pt x="253248" y="239663"/>
                </a:moveTo>
                <a:cubicBezTo>
                  <a:pt x="238431" y="316921"/>
                  <a:pt x="129423" y="794935"/>
                  <a:pt x="109315" y="881013"/>
                </a:cubicBezTo>
                <a:cubicBezTo>
                  <a:pt x="89207" y="967091"/>
                  <a:pt x="141065" y="730023"/>
                  <a:pt x="132598" y="756129"/>
                </a:cubicBezTo>
                <a:cubicBezTo>
                  <a:pt x="124131" y="782235"/>
                  <a:pt x="61337" y="977674"/>
                  <a:pt x="58515" y="1037646"/>
                </a:cubicBezTo>
                <a:cubicBezTo>
                  <a:pt x="55693" y="1097618"/>
                  <a:pt x="87443" y="1089152"/>
                  <a:pt x="115665" y="1115963"/>
                </a:cubicBezTo>
                <a:cubicBezTo>
                  <a:pt x="143887" y="1142774"/>
                  <a:pt x="227143" y="1191458"/>
                  <a:pt x="227848" y="1198513"/>
                </a:cubicBezTo>
                <a:cubicBezTo>
                  <a:pt x="228553" y="1205568"/>
                  <a:pt x="157292" y="1176993"/>
                  <a:pt x="119898" y="1158296"/>
                </a:cubicBezTo>
                <a:cubicBezTo>
                  <a:pt x="82504" y="1139599"/>
                  <a:pt x="11949" y="1100087"/>
                  <a:pt x="3482" y="1086329"/>
                </a:cubicBezTo>
                <a:cubicBezTo>
                  <a:pt x="-4985" y="1072571"/>
                  <a:pt x="69451" y="1092679"/>
                  <a:pt x="69098" y="1075746"/>
                </a:cubicBezTo>
                <a:cubicBezTo>
                  <a:pt x="68745" y="1058813"/>
                  <a:pt x="-11335" y="1072924"/>
                  <a:pt x="1365" y="984729"/>
                </a:cubicBezTo>
                <a:cubicBezTo>
                  <a:pt x="14065" y="896535"/>
                  <a:pt x="141418" y="553282"/>
                  <a:pt x="145298" y="546579"/>
                </a:cubicBezTo>
                <a:cubicBezTo>
                  <a:pt x="149178" y="539876"/>
                  <a:pt x="25001" y="950510"/>
                  <a:pt x="24648" y="944513"/>
                </a:cubicBezTo>
                <a:cubicBezTo>
                  <a:pt x="24295" y="938516"/>
                  <a:pt x="110021" y="638302"/>
                  <a:pt x="143182" y="510596"/>
                </a:cubicBezTo>
                <a:cubicBezTo>
                  <a:pt x="176343" y="382890"/>
                  <a:pt x="212326" y="262946"/>
                  <a:pt x="223615" y="178279"/>
                </a:cubicBezTo>
                <a:cubicBezTo>
                  <a:pt x="234904" y="93612"/>
                  <a:pt x="209504" y="16001"/>
                  <a:pt x="210915" y="2596"/>
                </a:cubicBezTo>
                <a:cubicBezTo>
                  <a:pt x="212326" y="-10809"/>
                  <a:pt x="234199" y="28702"/>
                  <a:pt x="232082" y="97846"/>
                </a:cubicBezTo>
                <a:cubicBezTo>
                  <a:pt x="229965" y="166990"/>
                  <a:pt x="195746" y="393827"/>
                  <a:pt x="198215" y="417463"/>
                </a:cubicBezTo>
                <a:cubicBezTo>
                  <a:pt x="200684" y="441099"/>
                  <a:pt x="268065" y="162405"/>
                  <a:pt x="253248" y="2396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1D949BCE-A4BF-4EF7-885E-879D8C96362A}"/>
              </a:ext>
            </a:extLst>
          </p:cNvPr>
          <p:cNvSpPr/>
          <p:nvPr/>
        </p:nvSpPr>
        <p:spPr>
          <a:xfrm>
            <a:off x="3430212" y="4141863"/>
            <a:ext cx="240981" cy="646038"/>
          </a:xfrm>
          <a:custGeom>
            <a:avLst/>
            <a:gdLst>
              <a:gd name="connsiteX0" fmla="*/ 92451 w 240981"/>
              <a:gd name="connsiteY0" fmla="*/ 236462 h 646038"/>
              <a:gd name="connsiteX1" fmla="*/ 28951 w 240981"/>
              <a:gd name="connsiteY1" fmla="*/ 461887 h 646038"/>
              <a:gd name="connsiteX2" fmla="*/ 76576 w 240981"/>
              <a:gd name="connsiteY2" fmla="*/ 520625 h 646038"/>
              <a:gd name="connsiteX3" fmla="*/ 59113 w 240981"/>
              <a:gd name="connsiteY3" fmla="*/ 514275 h 646038"/>
              <a:gd name="connsiteX4" fmla="*/ 240088 w 240981"/>
              <a:gd name="connsiteY4" fmla="*/ 631750 h 646038"/>
              <a:gd name="connsiteX5" fmla="*/ 127376 w 240981"/>
              <a:gd name="connsiteY5" fmla="*/ 587300 h 646038"/>
              <a:gd name="connsiteX6" fmla="*/ 98801 w 240981"/>
              <a:gd name="connsiteY6" fmla="*/ 590475 h 646038"/>
              <a:gd name="connsiteX7" fmla="*/ 208338 w 240981"/>
              <a:gd name="connsiteY7" fmla="*/ 646037 h 646038"/>
              <a:gd name="connsiteX8" fmla="*/ 103563 w 240981"/>
              <a:gd name="connsiteY8" fmla="*/ 592062 h 646038"/>
              <a:gd name="connsiteX9" fmla="*/ 3551 w 240981"/>
              <a:gd name="connsiteY9" fmla="*/ 511100 h 646038"/>
              <a:gd name="connsiteX10" fmla="*/ 33713 w 240981"/>
              <a:gd name="connsiteY10" fmla="*/ 396800 h 646038"/>
              <a:gd name="connsiteX11" fmla="*/ 141663 w 240981"/>
              <a:gd name="connsiteY11" fmla="*/ 22150 h 646038"/>
              <a:gd name="connsiteX12" fmla="*/ 141663 w 240981"/>
              <a:gd name="connsiteY12" fmla="*/ 79300 h 646038"/>
              <a:gd name="connsiteX13" fmla="*/ 51176 w 240981"/>
              <a:gd name="connsiteY13" fmla="*/ 376162 h 646038"/>
              <a:gd name="connsiteX14" fmla="*/ 92451 w 240981"/>
              <a:gd name="connsiteY14" fmla="*/ 236462 h 6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981" h="646038">
                <a:moveTo>
                  <a:pt x="92451" y="236462"/>
                </a:moveTo>
                <a:cubicBezTo>
                  <a:pt x="88747" y="250749"/>
                  <a:pt x="31597" y="414527"/>
                  <a:pt x="28951" y="461887"/>
                </a:cubicBezTo>
                <a:cubicBezTo>
                  <a:pt x="26305" y="509247"/>
                  <a:pt x="71549" y="511894"/>
                  <a:pt x="76576" y="520625"/>
                </a:cubicBezTo>
                <a:cubicBezTo>
                  <a:pt x="81603" y="529356"/>
                  <a:pt x="31861" y="495754"/>
                  <a:pt x="59113" y="514275"/>
                </a:cubicBezTo>
                <a:cubicBezTo>
                  <a:pt x="86365" y="532796"/>
                  <a:pt x="228711" y="619579"/>
                  <a:pt x="240088" y="631750"/>
                </a:cubicBezTo>
                <a:cubicBezTo>
                  <a:pt x="251465" y="643921"/>
                  <a:pt x="150924" y="594179"/>
                  <a:pt x="127376" y="587300"/>
                </a:cubicBezTo>
                <a:cubicBezTo>
                  <a:pt x="103828" y="580421"/>
                  <a:pt x="85307" y="580686"/>
                  <a:pt x="98801" y="590475"/>
                </a:cubicBezTo>
                <a:cubicBezTo>
                  <a:pt x="112295" y="600264"/>
                  <a:pt x="207544" y="645773"/>
                  <a:pt x="208338" y="646037"/>
                </a:cubicBezTo>
                <a:cubicBezTo>
                  <a:pt x="209132" y="646302"/>
                  <a:pt x="137694" y="614551"/>
                  <a:pt x="103563" y="592062"/>
                </a:cubicBezTo>
                <a:cubicBezTo>
                  <a:pt x="69432" y="569573"/>
                  <a:pt x="15193" y="543644"/>
                  <a:pt x="3551" y="511100"/>
                </a:cubicBezTo>
                <a:cubicBezTo>
                  <a:pt x="-8091" y="478556"/>
                  <a:pt x="10694" y="478292"/>
                  <a:pt x="33713" y="396800"/>
                </a:cubicBezTo>
                <a:cubicBezTo>
                  <a:pt x="56732" y="315308"/>
                  <a:pt x="123671" y="75067"/>
                  <a:pt x="141663" y="22150"/>
                </a:cubicBezTo>
                <a:cubicBezTo>
                  <a:pt x="159655" y="-30767"/>
                  <a:pt x="156744" y="20298"/>
                  <a:pt x="141663" y="79300"/>
                </a:cubicBezTo>
                <a:cubicBezTo>
                  <a:pt x="126582" y="138302"/>
                  <a:pt x="58849" y="349174"/>
                  <a:pt x="51176" y="376162"/>
                </a:cubicBezTo>
                <a:cubicBezTo>
                  <a:pt x="43503" y="403150"/>
                  <a:pt x="96155" y="222175"/>
                  <a:pt x="92451" y="2364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AFE31FC3-5D16-4FA9-A77A-C867D43CB6FC}"/>
              </a:ext>
            </a:extLst>
          </p:cNvPr>
          <p:cNvSpPr/>
          <p:nvPr/>
        </p:nvSpPr>
        <p:spPr>
          <a:xfrm>
            <a:off x="3389079" y="4019972"/>
            <a:ext cx="345509" cy="763534"/>
          </a:xfrm>
          <a:custGeom>
            <a:avLst/>
            <a:gdLst>
              <a:gd name="connsiteX0" fmla="*/ 124059 w 345509"/>
              <a:gd name="connsiteY0" fmla="*/ 277391 h 763534"/>
              <a:gd name="connsiteX1" fmla="*/ 49446 w 345509"/>
              <a:gd name="connsiteY1" fmla="*/ 537741 h 763534"/>
              <a:gd name="connsiteX2" fmla="*/ 58971 w 345509"/>
              <a:gd name="connsiteY2" fmla="*/ 505991 h 763534"/>
              <a:gd name="connsiteX3" fmla="*/ 36746 w 345509"/>
              <a:gd name="connsiteY3" fmla="*/ 596478 h 763534"/>
              <a:gd name="connsiteX4" fmla="*/ 234 w 345509"/>
              <a:gd name="connsiteY4" fmla="*/ 559966 h 763534"/>
              <a:gd name="connsiteX5" fmla="*/ 55796 w 345509"/>
              <a:gd name="connsiteY5" fmla="*/ 620291 h 763534"/>
              <a:gd name="connsiteX6" fmla="*/ 82784 w 345509"/>
              <a:gd name="connsiteY6" fmla="*/ 666328 h 763534"/>
              <a:gd name="connsiteX7" fmla="*/ 60559 w 345509"/>
              <a:gd name="connsiteY7" fmla="*/ 644103 h 763534"/>
              <a:gd name="connsiteX8" fmla="*/ 149459 w 345509"/>
              <a:gd name="connsiteY8" fmla="*/ 721891 h 763534"/>
              <a:gd name="connsiteX9" fmla="*/ 54209 w 345509"/>
              <a:gd name="connsiteY9" fmla="*/ 674266 h 763534"/>
              <a:gd name="connsiteX10" fmla="*/ 344721 w 345509"/>
              <a:gd name="connsiteY10" fmla="*/ 763166 h 763534"/>
              <a:gd name="connsiteX11" fmla="*/ 138346 w 345509"/>
              <a:gd name="connsiteY11" fmla="*/ 702841 h 763534"/>
              <a:gd name="connsiteX12" fmla="*/ 84371 w 345509"/>
              <a:gd name="connsiteY12" fmla="*/ 628228 h 763534"/>
              <a:gd name="connsiteX13" fmla="*/ 103421 w 345509"/>
              <a:gd name="connsiteY13" fmla="*/ 547266 h 763534"/>
              <a:gd name="connsiteX14" fmla="*/ 224071 w 345509"/>
              <a:gd name="connsiteY14" fmla="*/ 1166 h 763534"/>
              <a:gd name="connsiteX15" fmla="*/ 114534 w 345509"/>
              <a:gd name="connsiteY15" fmla="*/ 399628 h 763534"/>
              <a:gd name="connsiteX16" fmla="*/ 124059 w 345509"/>
              <a:gd name="connsiteY16" fmla="*/ 277391 h 76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509" h="763534">
                <a:moveTo>
                  <a:pt x="124059" y="277391"/>
                </a:moveTo>
                <a:cubicBezTo>
                  <a:pt x="113211" y="300410"/>
                  <a:pt x="60294" y="499641"/>
                  <a:pt x="49446" y="537741"/>
                </a:cubicBezTo>
                <a:cubicBezTo>
                  <a:pt x="38598" y="575841"/>
                  <a:pt x="61088" y="496202"/>
                  <a:pt x="58971" y="505991"/>
                </a:cubicBezTo>
                <a:cubicBezTo>
                  <a:pt x="56854" y="515780"/>
                  <a:pt x="46535" y="587482"/>
                  <a:pt x="36746" y="596478"/>
                </a:cubicBezTo>
                <a:cubicBezTo>
                  <a:pt x="26957" y="605474"/>
                  <a:pt x="-2941" y="555997"/>
                  <a:pt x="234" y="559966"/>
                </a:cubicBezTo>
                <a:cubicBezTo>
                  <a:pt x="3409" y="563935"/>
                  <a:pt x="42038" y="602564"/>
                  <a:pt x="55796" y="620291"/>
                </a:cubicBezTo>
                <a:cubicBezTo>
                  <a:pt x="69554" y="638018"/>
                  <a:pt x="81990" y="662359"/>
                  <a:pt x="82784" y="666328"/>
                </a:cubicBezTo>
                <a:cubicBezTo>
                  <a:pt x="83578" y="670297"/>
                  <a:pt x="49447" y="634843"/>
                  <a:pt x="60559" y="644103"/>
                </a:cubicBezTo>
                <a:cubicBezTo>
                  <a:pt x="71671" y="653363"/>
                  <a:pt x="150517" y="716864"/>
                  <a:pt x="149459" y="721891"/>
                </a:cubicBezTo>
                <a:cubicBezTo>
                  <a:pt x="148401" y="726918"/>
                  <a:pt x="21665" y="667387"/>
                  <a:pt x="54209" y="674266"/>
                </a:cubicBezTo>
                <a:cubicBezTo>
                  <a:pt x="86753" y="681145"/>
                  <a:pt x="330698" y="758403"/>
                  <a:pt x="344721" y="763166"/>
                </a:cubicBezTo>
                <a:cubicBezTo>
                  <a:pt x="358744" y="767929"/>
                  <a:pt x="181738" y="725331"/>
                  <a:pt x="138346" y="702841"/>
                </a:cubicBezTo>
                <a:cubicBezTo>
                  <a:pt x="94954" y="680351"/>
                  <a:pt x="90192" y="654157"/>
                  <a:pt x="84371" y="628228"/>
                </a:cubicBezTo>
                <a:cubicBezTo>
                  <a:pt x="78550" y="602299"/>
                  <a:pt x="80138" y="651776"/>
                  <a:pt x="103421" y="547266"/>
                </a:cubicBezTo>
                <a:cubicBezTo>
                  <a:pt x="126704" y="442756"/>
                  <a:pt x="222219" y="25772"/>
                  <a:pt x="224071" y="1166"/>
                </a:cubicBezTo>
                <a:cubicBezTo>
                  <a:pt x="225923" y="-23440"/>
                  <a:pt x="132526" y="348828"/>
                  <a:pt x="114534" y="399628"/>
                </a:cubicBezTo>
                <a:cubicBezTo>
                  <a:pt x="96542" y="450428"/>
                  <a:pt x="134907" y="254372"/>
                  <a:pt x="124059" y="2773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7837DD4F-D174-4B3F-9DF9-A5B8C1F699DD}"/>
              </a:ext>
            </a:extLst>
          </p:cNvPr>
          <p:cNvSpPr/>
          <p:nvPr/>
        </p:nvSpPr>
        <p:spPr>
          <a:xfrm>
            <a:off x="3605868" y="4711667"/>
            <a:ext cx="402950" cy="55445"/>
          </a:xfrm>
          <a:custGeom>
            <a:avLst/>
            <a:gdLst>
              <a:gd name="connsiteX0" fmla="*/ 932 w 402950"/>
              <a:gd name="connsiteY0" fmla="*/ 54008 h 55445"/>
              <a:gd name="connsiteX1" fmla="*/ 232707 w 402950"/>
              <a:gd name="connsiteY1" fmla="*/ 6383 h 55445"/>
              <a:gd name="connsiteX2" fmla="*/ 62845 w 402950"/>
              <a:gd name="connsiteY2" fmla="*/ 27021 h 55445"/>
              <a:gd name="connsiteX3" fmla="*/ 293032 w 402950"/>
              <a:gd name="connsiteY3" fmla="*/ 9558 h 55445"/>
              <a:gd name="connsiteX4" fmla="*/ 402570 w 402950"/>
              <a:gd name="connsiteY4" fmla="*/ 1621 h 55445"/>
              <a:gd name="connsiteX5" fmla="*/ 329545 w 402950"/>
              <a:gd name="connsiteY5" fmla="*/ 41308 h 55445"/>
              <a:gd name="connsiteX6" fmla="*/ 340657 w 402950"/>
              <a:gd name="connsiteY6" fmla="*/ 39721 h 55445"/>
              <a:gd name="connsiteX7" fmla="*/ 158095 w 402950"/>
              <a:gd name="connsiteY7" fmla="*/ 42896 h 55445"/>
              <a:gd name="connsiteX8" fmla="*/ 932 w 402950"/>
              <a:gd name="connsiteY8" fmla="*/ 54008 h 5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950" h="55445">
                <a:moveTo>
                  <a:pt x="932" y="54008"/>
                </a:moveTo>
                <a:cubicBezTo>
                  <a:pt x="13367" y="47922"/>
                  <a:pt x="222388" y="10881"/>
                  <a:pt x="232707" y="6383"/>
                </a:cubicBezTo>
                <a:cubicBezTo>
                  <a:pt x="243026" y="1885"/>
                  <a:pt x="52791" y="26492"/>
                  <a:pt x="62845" y="27021"/>
                </a:cubicBezTo>
                <a:cubicBezTo>
                  <a:pt x="72899" y="27550"/>
                  <a:pt x="236411" y="13791"/>
                  <a:pt x="293032" y="9558"/>
                </a:cubicBezTo>
                <a:cubicBezTo>
                  <a:pt x="349653" y="5325"/>
                  <a:pt x="396485" y="-3671"/>
                  <a:pt x="402570" y="1621"/>
                </a:cubicBezTo>
                <a:cubicBezTo>
                  <a:pt x="408655" y="6913"/>
                  <a:pt x="339864" y="34958"/>
                  <a:pt x="329545" y="41308"/>
                </a:cubicBezTo>
                <a:cubicBezTo>
                  <a:pt x="319226" y="47658"/>
                  <a:pt x="369232" y="39456"/>
                  <a:pt x="340657" y="39721"/>
                </a:cubicBezTo>
                <a:lnTo>
                  <a:pt x="158095" y="42896"/>
                </a:lnTo>
                <a:cubicBezTo>
                  <a:pt x="103591" y="45013"/>
                  <a:pt x="-11503" y="60094"/>
                  <a:pt x="932" y="540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4E783F16-1406-4FD9-BCC7-F7AAD8A8AEAF}"/>
              </a:ext>
            </a:extLst>
          </p:cNvPr>
          <p:cNvSpPr/>
          <p:nvPr/>
        </p:nvSpPr>
        <p:spPr>
          <a:xfrm>
            <a:off x="3625401" y="4688468"/>
            <a:ext cx="391467" cy="72900"/>
          </a:xfrm>
          <a:custGeom>
            <a:avLst/>
            <a:gdLst>
              <a:gd name="connsiteX0" fmla="*/ 9974 w 391467"/>
              <a:gd name="connsiteY0" fmla="*/ 51807 h 72900"/>
              <a:gd name="connsiteX1" fmla="*/ 381449 w 391467"/>
              <a:gd name="connsiteY1" fmla="*/ 1007 h 72900"/>
              <a:gd name="connsiteX2" fmla="*/ 294137 w 391467"/>
              <a:gd name="connsiteY2" fmla="*/ 18470 h 72900"/>
              <a:gd name="connsiteX3" fmla="*/ 389387 w 391467"/>
              <a:gd name="connsiteY3" fmla="*/ 24820 h 72900"/>
              <a:gd name="connsiteX4" fmla="*/ 314774 w 391467"/>
              <a:gd name="connsiteY4" fmla="*/ 56570 h 72900"/>
              <a:gd name="connsiteX5" fmla="*/ 200474 w 391467"/>
              <a:gd name="connsiteY5" fmla="*/ 72445 h 72900"/>
              <a:gd name="connsiteX6" fmla="*/ 243337 w 391467"/>
              <a:gd name="connsiteY6" fmla="*/ 67682 h 72900"/>
              <a:gd name="connsiteX7" fmla="*/ 232224 w 391467"/>
              <a:gd name="connsiteY7" fmla="*/ 58157 h 72900"/>
              <a:gd name="connsiteX8" fmla="*/ 116337 w 391467"/>
              <a:gd name="connsiteY8" fmla="*/ 58157 h 72900"/>
              <a:gd name="connsiteX9" fmla="*/ 9974 w 391467"/>
              <a:gd name="connsiteY9" fmla="*/ 51807 h 7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467" h="72900">
                <a:moveTo>
                  <a:pt x="9974" y="51807"/>
                </a:moveTo>
                <a:cubicBezTo>
                  <a:pt x="54159" y="42282"/>
                  <a:pt x="334089" y="6563"/>
                  <a:pt x="381449" y="1007"/>
                </a:cubicBezTo>
                <a:cubicBezTo>
                  <a:pt x="428809" y="-4549"/>
                  <a:pt x="292814" y="14501"/>
                  <a:pt x="294137" y="18470"/>
                </a:cubicBezTo>
                <a:cubicBezTo>
                  <a:pt x="295460" y="22439"/>
                  <a:pt x="385948" y="18470"/>
                  <a:pt x="389387" y="24820"/>
                </a:cubicBezTo>
                <a:cubicBezTo>
                  <a:pt x="392826" y="31170"/>
                  <a:pt x="346259" y="48633"/>
                  <a:pt x="314774" y="56570"/>
                </a:cubicBezTo>
                <a:cubicBezTo>
                  <a:pt x="283289" y="64507"/>
                  <a:pt x="212380" y="70593"/>
                  <a:pt x="200474" y="72445"/>
                </a:cubicBezTo>
                <a:cubicBezTo>
                  <a:pt x="188568" y="74297"/>
                  <a:pt x="238045" y="70063"/>
                  <a:pt x="243337" y="67682"/>
                </a:cubicBezTo>
                <a:cubicBezTo>
                  <a:pt x="248629" y="65301"/>
                  <a:pt x="253391" y="59744"/>
                  <a:pt x="232224" y="58157"/>
                </a:cubicBezTo>
                <a:cubicBezTo>
                  <a:pt x="211057" y="56570"/>
                  <a:pt x="152056" y="58686"/>
                  <a:pt x="116337" y="58157"/>
                </a:cubicBezTo>
                <a:cubicBezTo>
                  <a:pt x="80618" y="57628"/>
                  <a:pt x="-34211" y="61332"/>
                  <a:pt x="9974" y="518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BF998F8-E6D8-4EB8-AE04-067608F1DBA1}"/>
              </a:ext>
            </a:extLst>
          </p:cNvPr>
          <p:cNvSpPr/>
          <p:nvPr/>
        </p:nvSpPr>
        <p:spPr>
          <a:xfrm>
            <a:off x="3877521" y="4304472"/>
            <a:ext cx="236602" cy="475053"/>
          </a:xfrm>
          <a:custGeom>
            <a:avLst/>
            <a:gdLst>
              <a:gd name="connsiteX0" fmla="*/ 189654 w 236602"/>
              <a:gd name="connsiteY0" fmla="*/ 129416 h 475053"/>
              <a:gd name="connsiteX1" fmla="*/ 207117 w 236602"/>
              <a:gd name="connsiteY1" fmla="*/ 283403 h 475053"/>
              <a:gd name="connsiteX2" fmla="*/ 230929 w 236602"/>
              <a:gd name="connsiteY2" fmla="*/ 348491 h 475053"/>
              <a:gd name="connsiteX3" fmla="*/ 226167 w 236602"/>
              <a:gd name="connsiteY3" fmla="*/ 362778 h 475053"/>
              <a:gd name="connsiteX4" fmla="*/ 122979 w 236602"/>
              <a:gd name="connsiteY4" fmla="*/ 440566 h 475053"/>
              <a:gd name="connsiteX5" fmla="*/ 742 w 236602"/>
              <a:gd name="connsiteY5" fmla="*/ 473903 h 475053"/>
              <a:gd name="connsiteX6" fmla="*/ 183304 w 236602"/>
              <a:gd name="connsiteY6" fmla="*/ 402466 h 475053"/>
              <a:gd name="connsiteX7" fmla="*/ 188067 w 236602"/>
              <a:gd name="connsiteY7" fmla="*/ 369128 h 475053"/>
              <a:gd name="connsiteX8" fmla="*/ 72179 w 236602"/>
              <a:gd name="connsiteY8" fmla="*/ 250066 h 475053"/>
              <a:gd name="connsiteX9" fmla="*/ 30904 w 236602"/>
              <a:gd name="connsiteY9" fmla="*/ 219903 h 475053"/>
              <a:gd name="connsiteX10" fmla="*/ 192829 w 236602"/>
              <a:gd name="connsiteY10" fmla="*/ 315153 h 475053"/>
              <a:gd name="connsiteX11" fmla="*/ 167429 w 236602"/>
              <a:gd name="connsiteY11" fmla="*/ 265941 h 475053"/>
              <a:gd name="connsiteX12" fmla="*/ 162667 w 236602"/>
              <a:gd name="connsiteY12" fmla="*/ 8766 h 475053"/>
              <a:gd name="connsiteX13" fmla="*/ 162667 w 236602"/>
              <a:gd name="connsiteY13" fmla="*/ 78616 h 475053"/>
              <a:gd name="connsiteX14" fmla="*/ 176954 w 236602"/>
              <a:gd name="connsiteY14" fmla="*/ 261178 h 475053"/>
              <a:gd name="connsiteX15" fmla="*/ 189654 w 236602"/>
              <a:gd name="connsiteY15" fmla="*/ 129416 h 47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6602" h="475053">
                <a:moveTo>
                  <a:pt x="189654" y="129416"/>
                </a:moveTo>
                <a:cubicBezTo>
                  <a:pt x="194681" y="133120"/>
                  <a:pt x="200238" y="246891"/>
                  <a:pt x="207117" y="283403"/>
                </a:cubicBezTo>
                <a:cubicBezTo>
                  <a:pt x="213996" y="319915"/>
                  <a:pt x="227754" y="335262"/>
                  <a:pt x="230929" y="348491"/>
                </a:cubicBezTo>
                <a:cubicBezTo>
                  <a:pt x="234104" y="361720"/>
                  <a:pt x="244159" y="347432"/>
                  <a:pt x="226167" y="362778"/>
                </a:cubicBezTo>
                <a:cubicBezTo>
                  <a:pt x="208175" y="378124"/>
                  <a:pt x="160550" y="422045"/>
                  <a:pt x="122979" y="440566"/>
                </a:cubicBezTo>
                <a:cubicBezTo>
                  <a:pt x="85408" y="459087"/>
                  <a:pt x="-9312" y="480253"/>
                  <a:pt x="742" y="473903"/>
                </a:cubicBezTo>
                <a:cubicBezTo>
                  <a:pt x="10796" y="467553"/>
                  <a:pt x="152083" y="419928"/>
                  <a:pt x="183304" y="402466"/>
                </a:cubicBezTo>
                <a:cubicBezTo>
                  <a:pt x="214525" y="385004"/>
                  <a:pt x="206588" y="394528"/>
                  <a:pt x="188067" y="369128"/>
                </a:cubicBezTo>
                <a:cubicBezTo>
                  <a:pt x="169546" y="343728"/>
                  <a:pt x="98373" y="274937"/>
                  <a:pt x="72179" y="250066"/>
                </a:cubicBezTo>
                <a:cubicBezTo>
                  <a:pt x="45985" y="225195"/>
                  <a:pt x="10796" y="209055"/>
                  <a:pt x="30904" y="219903"/>
                </a:cubicBezTo>
                <a:cubicBezTo>
                  <a:pt x="51012" y="230751"/>
                  <a:pt x="170075" y="307480"/>
                  <a:pt x="192829" y="315153"/>
                </a:cubicBezTo>
                <a:cubicBezTo>
                  <a:pt x="215583" y="322826"/>
                  <a:pt x="172456" y="317005"/>
                  <a:pt x="167429" y="265941"/>
                </a:cubicBezTo>
                <a:cubicBezTo>
                  <a:pt x="162402" y="214877"/>
                  <a:pt x="163461" y="39987"/>
                  <a:pt x="162667" y="8766"/>
                </a:cubicBezTo>
                <a:cubicBezTo>
                  <a:pt x="161873" y="-22455"/>
                  <a:pt x="160286" y="36547"/>
                  <a:pt x="162667" y="78616"/>
                </a:cubicBezTo>
                <a:cubicBezTo>
                  <a:pt x="165048" y="120685"/>
                  <a:pt x="172721" y="247420"/>
                  <a:pt x="176954" y="261178"/>
                </a:cubicBezTo>
                <a:cubicBezTo>
                  <a:pt x="181187" y="274936"/>
                  <a:pt x="184627" y="125712"/>
                  <a:pt x="189654" y="1294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94F0AB0F-F378-4565-BF0C-DDBD632A2901}"/>
              </a:ext>
            </a:extLst>
          </p:cNvPr>
          <p:cNvSpPr/>
          <p:nvPr/>
        </p:nvSpPr>
        <p:spPr>
          <a:xfrm>
            <a:off x="3861594" y="4316145"/>
            <a:ext cx="259696" cy="476712"/>
          </a:xfrm>
          <a:custGeom>
            <a:avLst/>
            <a:gdLst>
              <a:gd name="connsiteX0" fmla="*/ 215106 w 259696"/>
              <a:gd name="connsiteY0" fmla="*/ 268 h 476712"/>
              <a:gd name="connsiteX1" fmla="*/ 227806 w 259696"/>
              <a:gd name="connsiteY1" fmla="*/ 205055 h 476712"/>
              <a:gd name="connsiteX2" fmla="*/ 259556 w 259696"/>
              <a:gd name="connsiteY2" fmla="*/ 320943 h 476712"/>
              <a:gd name="connsiteX3" fmla="*/ 226219 w 259696"/>
              <a:gd name="connsiteY3" fmla="*/ 363805 h 476712"/>
              <a:gd name="connsiteX4" fmla="*/ 27781 w 259696"/>
              <a:gd name="connsiteY4" fmla="*/ 476518 h 476712"/>
              <a:gd name="connsiteX5" fmla="*/ 148431 w 259696"/>
              <a:gd name="connsiteY5" fmla="*/ 390793 h 476712"/>
              <a:gd name="connsiteX6" fmla="*/ 794 w 259696"/>
              <a:gd name="connsiteY6" fmla="*/ 384443 h 476712"/>
              <a:gd name="connsiteX7" fmla="*/ 227806 w 259696"/>
              <a:gd name="connsiteY7" fmla="*/ 344755 h 476712"/>
              <a:gd name="connsiteX8" fmla="*/ 172244 w 259696"/>
              <a:gd name="connsiteY8" fmla="*/ 295543 h 476712"/>
              <a:gd name="connsiteX9" fmla="*/ 153194 w 259696"/>
              <a:gd name="connsiteY9" fmla="*/ 224105 h 476712"/>
              <a:gd name="connsiteX10" fmla="*/ 210344 w 259696"/>
              <a:gd name="connsiteY10" fmla="*/ 284430 h 476712"/>
              <a:gd name="connsiteX11" fmla="*/ 208756 w 259696"/>
              <a:gd name="connsiteY11" fmla="*/ 201880 h 476712"/>
              <a:gd name="connsiteX12" fmla="*/ 208756 w 259696"/>
              <a:gd name="connsiteY12" fmla="*/ 176480 h 476712"/>
              <a:gd name="connsiteX13" fmla="*/ 234156 w 259696"/>
              <a:gd name="connsiteY13" fmla="*/ 251093 h 476712"/>
              <a:gd name="connsiteX14" fmla="*/ 215106 w 259696"/>
              <a:gd name="connsiteY14" fmla="*/ 268 h 47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696" h="476712">
                <a:moveTo>
                  <a:pt x="215106" y="268"/>
                </a:moveTo>
                <a:cubicBezTo>
                  <a:pt x="214048" y="-7405"/>
                  <a:pt x="220398" y="151609"/>
                  <a:pt x="227806" y="205055"/>
                </a:cubicBezTo>
                <a:cubicBezTo>
                  <a:pt x="235214" y="258501"/>
                  <a:pt x="259821" y="294485"/>
                  <a:pt x="259556" y="320943"/>
                </a:cubicBezTo>
                <a:cubicBezTo>
                  <a:pt x="259292" y="347401"/>
                  <a:pt x="264848" y="337876"/>
                  <a:pt x="226219" y="363805"/>
                </a:cubicBezTo>
                <a:cubicBezTo>
                  <a:pt x="187590" y="389734"/>
                  <a:pt x="40746" y="472020"/>
                  <a:pt x="27781" y="476518"/>
                </a:cubicBezTo>
                <a:cubicBezTo>
                  <a:pt x="14816" y="481016"/>
                  <a:pt x="152929" y="406139"/>
                  <a:pt x="148431" y="390793"/>
                </a:cubicBezTo>
                <a:cubicBezTo>
                  <a:pt x="143933" y="375447"/>
                  <a:pt x="-12435" y="392116"/>
                  <a:pt x="794" y="384443"/>
                </a:cubicBezTo>
                <a:cubicBezTo>
                  <a:pt x="14023" y="376770"/>
                  <a:pt x="199231" y="359572"/>
                  <a:pt x="227806" y="344755"/>
                </a:cubicBezTo>
                <a:cubicBezTo>
                  <a:pt x="256381" y="329938"/>
                  <a:pt x="184679" y="315651"/>
                  <a:pt x="172244" y="295543"/>
                </a:cubicBezTo>
                <a:cubicBezTo>
                  <a:pt x="159809" y="275435"/>
                  <a:pt x="146844" y="225957"/>
                  <a:pt x="153194" y="224105"/>
                </a:cubicBezTo>
                <a:cubicBezTo>
                  <a:pt x="159544" y="222253"/>
                  <a:pt x="201084" y="288134"/>
                  <a:pt x="210344" y="284430"/>
                </a:cubicBezTo>
                <a:cubicBezTo>
                  <a:pt x="219604" y="280726"/>
                  <a:pt x="209021" y="219872"/>
                  <a:pt x="208756" y="201880"/>
                </a:cubicBezTo>
                <a:cubicBezTo>
                  <a:pt x="208491" y="183888"/>
                  <a:pt x="204523" y="168278"/>
                  <a:pt x="208756" y="176480"/>
                </a:cubicBezTo>
                <a:cubicBezTo>
                  <a:pt x="212989" y="184682"/>
                  <a:pt x="233891" y="277816"/>
                  <a:pt x="234156" y="251093"/>
                </a:cubicBezTo>
                <a:cubicBezTo>
                  <a:pt x="234421" y="224370"/>
                  <a:pt x="216164" y="7941"/>
                  <a:pt x="215106" y="2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477A4C3F-BF94-4EC1-A7AF-A33504D3D79E}"/>
              </a:ext>
            </a:extLst>
          </p:cNvPr>
          <p:cNvSpPr/>
          <p:nvPr/>
        </p:nvSpPr>
        <p:spPr>
          <a:xfrm>
            <a:off x="2971718" y="3677853"/>
            <a:ext cx="618425" cy="265840"/>
          </a:xfrm>
          <a:custGeom>
            <a:avLst/>
            <a:gdLst>
              <a:gd name="connsiteX0" fmla="*/ 74695 w 618425"/>
              <a:gd name="connsiteY0" fmla="*/ 73410 h 265840"/>
              <a:gd name="connsiteX1" fmla="*/ 349332 w 618425"/>
              <a:gd name="connsiteY1" fmla="*/ 173422 h 265840"/>
              <a:gd name="connsiteX2" fmla="*/ 223920 w 618425"/>
              <a:gd name="connsiteY2" fmla="*/ 170247 h 265840"/>
              <a:gd name="connsiteX3" fmla="*/ 558882 w 618425"/>
              <a:gd name="connsiteY3" fmla="*/ 127385 h 265840"/>
              <a:gd name="connsiteX4" fmla="*/ 435057 w 618425"/>
              <a:gd name="connsiteY4" fmla="*/ 181360 h 265840"/>
              <a:gd name="connsiteX5" fmla="*/ 617620 w 618425"/>
              <a:gd name="connsiteY5" fmla="*/ 151197 h 265840"/>
              <a:gd name="connsiteX6" fmla="*/ 347745 w 618425"/>
              <a:gd name="connsiteY6" fmla="*/ 228985 h 265840"/>
              <a:gd name="connsiteX7" fmla="*/ 171532 w 618425"/>
              <a:gd name="connsiteY7" fmla="*/ 265497 h 265840"/>
              <a:gd name="connsiteX8" fmla="*/ 336632 w 618425"/>
              <a:gd name="connsiteY8" fmla="*/ 246447 h 265840"/>
              <a:gd name="connsiteX9" fmla="*/ 154070 w 618425"/>
              <a:gd name="connsiteY9" fmla="*/ 232160 h 265840"/>
              <a:gd name="connsiteX10" fmla="*/ 82 w 618425"/>
              <a:gd name="connsiteY10" fmla="*/ 385 h 265840"/>
              <a:gd name="connsiteX11" fmla="*/ 131845 w 618425"/>
              <a:gd name="connsiteY11" fmla="*/ 175010 h 265840"/>
              <a:gd name="connsiteX12" fmla="*/ 74695 w 618425"/>
              <a:gd name="connsiteY12" fmla="*/ 73410 h 2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8425" h="265840">
                <a:moveTo>
                  <a:pt x="74695" y="73410"/>
                </a:moveTo>
                <a:cubicBezTo>
                  <a:pt x="110943" y="73145"/>
                  <a:pt x="324461" y="157283"/>
                  <a:pt x="349332" y="173422"/>
                </a:cubicBezTo>
                <a:cubicBezTo>
                  <a:pt x="374203" y="189561"/>
                  <a:pt x="188995" y="177920"/>
                  <a:pt x="223920" y="170247"/>
                </a:cubicBezTo>
                <a:cubicBezTo>
                  <a:pt x="258845" y="162574"/>
                  <a:pt x="523693" y="125533"/>
                  <a:pt x="558882" y="127385"/>
                </a:cubicBezTo>
                <a:cubicBezTo>
                  <a:pt x="594071" y="129237"/>
                  <a:pt x="425267" y="177391"/>
                  <a:pt x="435057" y="181360"/>
                </a:cubicBezTo>
                <a:cubicBezTo>
                  <a:pt x="444847" y="185329"/>
                  <a:pt x="632172" y="143259"/>
                  <a:pt x="617620" y="151197"/>
                </a:cubicBezTo>
                <a:cubicBezTo>
                  <a:pt x="603068" y="159135"/>
                  <a:pt x="422093" y="209935"/>
                  <a:pt x="347745" y="228985"/>
                </a:cubicBezTo>
                <a:cubicBezTo>
                  <a:pt x="273397" y="248035"/>
                  <a:pt x="173384" y="262587"/>
                  <a:pt x="171532" y="265497"/>
                </a:cubicBezTo>
                <a:cubicBezTo>
                  <a:pt x="169680" y="268407"/>
                  <a:pt x="339542" y="252003"/>
                  <a:pt x="336632" y="246447"/>
                </a:cubicBezTo>
                <a:cubicBezTo>
                  <a:pt x="333722" y="240891"/>
                  <a:pt x="210162" y="273170"/>
                  <a:pt x="154070" y="232160"/>
                </a:cubicBezTo>
                <a:cubicBezTo>
                  <a:pt x="97978" y="191150"/>
                  <a:pt x="3786" y="9910"/>
                  <a:pt x="82" y="385"/>
                </a:cubicBezTo>
                <a:cubicBezTo>
                  <a:pt x="-3622" y="-9140"/>
                  <a:pt x="118616" y="160723"/>
                  <a:pt x="131845" y="175010"/>
                </a:cubicBezTo>
                <a:cubicBezTo>
                  <a:pt x="145074" y="189298"/>
                  <a:pt x="38447" y="73675"/>
                  <a:pt x="74695" y="734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B14E1EEB-FB3E-4487-A4D5-F9E05BD82667}"/>
              </a:ext>
            </a:extLst>
          </p:cNvPr>
          <p:cNvSpPr/>
          <p:nvPr/>
        </p:nvSpPr>
        <p:spPr>
          <a:xfrm>
            <a:off x="3957437" y="3657409"/>
            <a:ext cx="936659" cy="338030"/>
          </a:xfrm>
          <a:custGeom>
            <a:avLst/>
            <a:gdLst>
              <a:gd name="connsiteX0" fmla="*/ 83280 w 936659"/>
              <a:gd name="connsiteY0" fmla="*/ 247841 h 338030"/>
              <a:gd name="connsiteX1" fmla="*/ 449463 w 936659"/>
              <a:gd name="connsiteY1" fmla="*/ 330391 h 338030"/>
              <a:gd name="connsiteX2" fmla="*/ 174296 w 936659"/>
              <a:gd name="connsiteY2" fmla="*/ 324041 h 338030"/>
              <a:gd name="connsiteX3" fmla="*/ 608213 w 936659"/>
              <a:gd name="connsiteY3" fmla="*/ 326158 h 338030"/>
              <a:gd name="connsiteX4" fmla="*/ 934180 w 936659"/>
              <a:gd name="connsiteY4" fmla="*/ 154708 h 338030"/>
              <a:gd name="connsiteX5" fmla="*/ 750030 w 936659"/>
              <a:gd name="connsiteY5" fmla="*/ 252074 h 338030"/>
              <a:gd name="connsiteX6" fmla="*/ 597630 w 936659"/>
              <a:gd name="connsiteY6" fmla="*/ 313458 h 338030"/>
              <a:gd name="connsiteX7" fmla="*/ 745796 w 936659"/>
              <a:gd name="connsiteY7" fmla="*/ 256308 h 338030"/>
              <a:gd name="connsiteX8" fmla="*/ 428296 w 936659"/>
              <a:gd name="connsiteY8" fmla="*/ 277474 h 338030"/>
              <a:gd name="connsiteX9" fmla="*/ 180646 w 936659"/>
              <a:gd name="connsiteY9" fmla="*/ 256308 h 338030"/>
              <a:gd name="connsiteX10" fmla="*/ 180646 w 936659"/>
              <a:gd name="connsiteY10" fmla="*/ 131424 h 338030"/>
              <a:gd name="connsiteX11" fmla="*/ 239913 w 936659"/>
              <a:gd name="connsiteY11" fmla="*/ 191 h 338030"/>
              <a:gd name="connsiteX12" fmla="*/ 117146 w 936659"/>
              <a:gd name="connsiteY12" fmla="*/ 108141 h 338030"/>
              <a:gd name="connsiteX13" fmla="*/ 730 w 936659"/>
              <a:gd name="connsiteY13" fmla="*/ 336741 h 338030"/>
              <a:gd name="connsiteX14" fmla="*/ 174296 w 936659"/>
              <a:gd name="connsiteY14" fmla="*/ 108141 h 338030"/>
              <a:gd name="connsiteX15" fmla="*/ 83280 w 936659"/>
              <a:gd name="connsiteY15" fmla="*/ 247841 h 33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6659" h="338030">
                <a:moveTo>
                  <a:pt x="83280" y="247841"/>
                </a:moveTo>
                <a:cubicBezTo>
                  <a:pt x="129141" y="284883"/>
                  <a:pt x="434294" y="317691"/>
                  <a:pt x="449463" y="330391"/>
                </a:cubicBezTo>
                <a:cubicBezTo>
                  <a:pt x="464632" y="343091"/>
                  <a:pt x="147838" y="324747"/>
                  <a:pt x="174296" y="324041"/>
                </a:cubicBezTo>
                <a:cubicBezTo>
                  <a:pt x="200754" y="323336"/>
                  <a:pt x="481566" y="354380"/>
                  <a:pt x="608213" y="326158"/>
                </a:cubicBezTo>
                <a:cubicBezTo>
                  <a:pt x="734860" y="297936"/>
                  <a:pt x="934180" y="154708"/>
                  <a:pt x="934180" y="154708"/>
                </a:cubicBezTo>
                <a:cubicBezTo>
                  <a:pt x="957816" y="142361"/>
                  <a:pt x="806121" y="225616"/>
                  <a:pt x="750030" y="252074"/>
                </a:cubicBezTo>
                <a:cubicBezTo>
                  <a:pt x="693939" y="278532"/>
                  <a:pt x="598336" y="312752"/>
                  <a:pt x="597630" y="313458"/>
                </a:cubicBezTo>
                <a:cubicBezTo>
                  <a:pt x="596924" y="314164"/>
                  <a:pt x="774018" y="262305"/>
                  <a:pt x="745796" y="256308"/>
                </a:cubicBezTo>
                <a:cubicBezTo>
                  <a:pt x="717574" y="250311"/>
                  <a:pt x="522488" y="277474"/>
                  <a:pt x="428296" y="277474"/>
                </a:cubicBezTo>
                <a:cubicBezTo>
                  <a:pt x="334104" y="277474"/>
                  <a:pt x="221921" y="280650"/>
                  <a:pt x="180646" y="256308"/>
                </a:cubicBezTo>
                <a:cubicBezTo>
                  <a:pt x="139371" y="231966"/>
                  <a:pt x="170768" y="174110"/>
                  <a:pt x="180646" y="131424"/>
                </a:cubicBezTo>
                <a:cubicBezTo>
                  <a:pt x="190524" y="88738"/>
                  <a:pt x="250496" y="4071"/>
                  <a:pt x="239913" y="191"/>
                </a:cubicBezTo>
                <a:cubicBezTo>
                  <a:pt x="229330" y="-3689"/>
                  <a:pt x="157010" y="52049"/>
                  <a:pt x="117146" y="108141"/>
                </a:cubicBezTo>
                <a:cubicBezTo>
                  <a:pt x="77282" y="164233"/>
                  <a:pt x="-8795" y="336741"/>
                  <a:pt x="730" y="336741"/>
                </a:cubicBezTo>
                <a:cubicBezTo>
                  <a:pt x="10255" y="336741"/>
                  <a:pt x="159127" y="123663"/>
                  <a:pt x="174296" y="108141"/>
                </a:cubicBezTo>
                <a:cubicBezTo>
                  <a:pt x="189465" y="92619"/>
                  <a:pt x="37419" y="210799"/>
                  <a:pt x="83280" y="2478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B1FF8CB5-5DAE-414E-A6B8-C78CC1AA27E5}"/>
              </a:ext>
            </a:extLst>
          </p:cNvPr>
          <p:cNvSpPr/>
          <p:nvPr/>
        </p:nvSpPr>
        <p:spPr>
          <a:xfrm>
            <a:off x="4755994" y="3873287"/>
            <a:ext cx="460910" cy="749537"/>
          </a:xfrm>
          <a:custGeom>
            <a:avLst/>
            <a:gdLst>
              <a:gd name="connsiteX0" fmla="*/ 459473 w 460910"/>
              <a:gd name="connsiteY0" fmla="*/ 213 h 749537"/>
              <a:gd name="connsiteX1" fmla="*/ 158906 w 460910"/>
              <a:gd name="connsiteY1" fmla="*/ 313480 h 749537"/>
              <a:gd name="connsiteX2" fmla="*/ 315539 w 460910"/>
              <a:gd name="connsiteY2" fmla="*/ 203413 h 749537"/>
              <a:gd name="connsiteX3" fmla="*/ 14973 w 460910"/>
              <a:gd name="connsiteY3" fmla="*/ 381213 h 749537"/>
              <a:gd name="connsiteX4" fmla="*/ 197006 w 460910"/>
              <a:gd name="connsiteY4" fmla="*/ 343113 h 749537"/>
              <a:gd name="connsiteX5" fmla="*/ 201239 w 460910"/>
              <a:gd name="connsiteY5" fmla="*/ 415080 h 749537"/>
              <a:gd name="connsiteX6" fmla="*/ 175839 w 460910"/>
              <a:gd name="connsiteY6" fmla="*/ 423546 h 749537"/>
              <a:gd name="connsiteX7" fmla="*/ 247806 w 460910"/>
              <a:gd name="connsiteY7" fmla="*/ 444713 h 749537"/>
              <a:gd name="connsiteX8" fmla="*/ 383273 w 460910"/>
              <a:gd name="connsiteY8" fmla="*/ 440480 h 749537"/>
              <a:gd name="connsiteX9" fmla="*/ 14973 w 460910"/>
              <a:gd name="connsiteY9" fmla="*/ 749513 h 749537"/>
              <a:gd name="connsiteX10" fmla="*/ 273206 w 460910"/>
              <a:gd name="connsiteY10" fmla="*/ 457413 h 749537"/>
              <a:gd name="connsiteX11" fmla="*/ 218173 w 460910"/>
              <a:gd name="connsiteY11" fmla="*/ 432013 h 749537"/>
              <a:gd name="connsiteX12" fmla="*/ 150439 w 460910"/>
              <a:gd name="connsiteY12" fmla="*/ 343113 h 749537"/>
              <a:gd name="connsiteX13" fmla="*/ 10739 w 460910"/>
              <a:gd name="connsiteY13" fmla="*/ 368513 h 749537"/>
              <a:gd name="connsiteX14" fmla="*/ 459473 w 460910"/>
              <a:gd name="connsiteY14" fmla="*/ 213 h 74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0910" h="749537">
                <a:moveTo>
                  <a:pt x="459473" y="213"/>
                </a:moveTo>
                <a:cubicBezTo>
                  <a:pt x="484168" y="-8959"/>
                  <a:pt x="182895" y="279613"/>
                  <a:pt x="158906" y="313480"/>
                </a:cubicBezTo>
                <a:cubicBezTo>
                  <a:pt x="134917" y="347347"/>
                  <a:pt x="339528" y="192124"/>
                  <a:pt x="315539" y="203413"/>
                </a:cubicBezTo>
                <a:cubicBezTo>
                  <a:pt x="291550" y="214702"/>
                  <a:pt x="34728" y="357930"/>
                  <a:pt x="14973" y="381213"/>
                </a:cubicBezTo>
                <a:cubicBezTo>
                  <a:pt x="-4783" y="404496"/>
                  <a:pt x="165962" y="337469"/>
                  <a:pt x="197006" y="343113"/>
                </a:cubicBezTo>
                <a:cubicBezTo>
                  <a:pt x="228050" y="348758"/>
                  <a:pt x="204767" y="401675"/>
                  <a:pt x="201239" y="415080"/>
                </a:cubicBezTo>
                <a:cubicBezTo>
                  <a:pt x="197711" y="428485"/>
                  <a:pt x="168078" y="418607"/>
                  <a:pt x="175839" y="423546"/>
                </a:cubicBezTo>
                <a:cubicBezTo>
                  <a:pt x="183600" y="428485"/>
                  <a:pt x="213234" y="441891"/>
                  <a:pt x="247806" y="444713"/>
                </a:cubicBezTo>
                <a:cubicBezTo>
                  <a:pt x="282378" y="447535"/>
                  <a:pt x="422078" y="389680"/>
                  <a:pt x="383273" y="440480"/>
                </a:cubicBezTo>
                <a:cubicBezTo>
                  <a:pt x="344468" y="491280"/>
                  <a:pt x="33317" y="746691"/>
                  <a:pt x="14973" y="749513"/>
                </a:cubicBezTo>
                <a:cubicBezTo>
                  <a:pt x="-3372" y="752335"/>
                  <a:pt x="239339" y="510330"/>
                  <a:pt x="273206" y="457413"/>
                </a:cubicBezTo>
                <a:cubicBezTo>
                  <a:pt x="307073" y="404496"/>
                  <a:pt x="238634" y="451063"/>
                  <a:pt x="218173" y="432013"/>
                </a:cubicBezTo>
                <a:cubicBezTo>
                  <a:pt x="197712" y="412963"/>
                  <a:pt x="185011" y="353696"/>
                  <a:pt x="150439" y="343113"/>
                </a:cubicBezTo>
                <a:cubicBezTo>
                  <a:pt x="115867" y="332530"/>
                  <a:pt x="-42178" y="418608"/>
                  <a:pt x="10739" y="368513"/>
                </a:cubicBezTo>
                <a:cubicBezTo>
                  <a:pt x="63656" y="318418"/>
                  <a:pt x="434778" y="9385"/>
                  <a:pt x="459473" y="2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A703FE5A-D2F4-44D5-AB8B-4F8957B5B36A}"/>
              </a:ext>
            </a:extLst>
          </p:cNvPr>
          <p:cNvSpPr/>
          <p:nvPr/>
        </p:nvSpPr>
        <p:spPr>
          <a:xfrm>
            <a:off x="3481918" y="4785970"/>
            <a:ext cx="420479" cy="182355"/>
          </a:xfrm>
          <a:custGeom>
            <a:avLst/>
            <a:gdLst>
              <a:gd name="connsiteX0" fmla="*/ 204257 w 420479"/>
              <a:gd name="connsiteY0" fmla="*/ 343 h 182355"/>
              <a:gd name="connsiteX1" fmla="*/ 23282 w 420479"/>
              <a:gd name="connsiteY1" fmla="*/ 140043 h 182355"/>
              <a:gd name="connsiteX2" fmla="*/ 121707 w 420479"/>
              <a:gd name="connsiteY2" fmla="*/ 73368 h 182355"/>
              <a:gd name="connsiteX3" fmla="*/ 1057 w 420479"/>
              <a:gd name="connsiteY3" fmla="*/ 162268 h 182355"/>
              <a:gd name="connsiteX4" fmla="*/ 61382 w 420479"/>
              <a:gd name="connsiteY4" fmla="*/ 138455 h 182355"/>
              <a:gd name="connsiteX5" fmla="*/ 34395 w 420479"/>
              <a:gd name="connsiteY5" fmla="*/ 162268 h 182355"/>
              <a:gd name="connsiteX6" fmla="*/ 124882 w 420479"/>
              <a:gd name="connsiteY6" fmla="*/ 146393 h 182355"/>
              <a:gd name="connsiteX7" fmla="*/ 183620 w 420479"/>
              <a:gd name="connsiteY7" fmla="*/ 147980 h 182355"/>
              <a:gd name="connsiteX8" fmla="*/ 416982 w 420479"/>
              <a:gd name="connsiteY8" fmla="*/ 178143 h 182355"/>
              <a:gd name="connsiteX9" fmla="*/ 328082 w 420479"/>
              <a:gd name="connsiteY9" fmla="*/ 178143 h 182355"/>
              <a:gd name="connsiteX10" fmla="*/ 386820 w 420479"/>
              <a:gd name="connsiteY10" fmla="*/ 179730 h 182355"/>
              <a:gd name="connsiteX11" fmla="*/ 86782 w 420479"/>
              <a:gd name="connsiteY11" fmla="*/ 138455 h 182355"/>
              <a:gd name="connsiteX12" fmla="*/ 126470 w 420479"/>
              <a:gd name="connsiteY12" fmla="*/ 122580 h 182355"/>
              <a:gd name="connsiteX13" fmla="*/ 99482 w 420479"/>
              <a:gd name="connsiteY13" fmla="*/ 117818 h 182355"/>
              <a:gd name="connsiteX14" fmla="*/ 64557 w 420479"/>
              <a:gd name="connsiteY14" fmla="*/ 119405 h 182355"/>
              <a:gd name="connsiteX15" fmla="*/ 170920 w 420479"/>
              <a:gd name="connsiteY15" fmla="*/ 74955 h 182355"/>
              <a:gd name="connsiteX16" fmla="*/ 193145 w 420479"/>
              <a:gd name="connsiteY16" fmla="*/ 63843 h 182355"/>
              <a:gd name="connsiteX17" fmla="*/ 183620 w 420479"/>
              <a:gd name="connsiteY17" fmla="*/ 98768 h 182355"/>
              <a:gd name="connsiteX18" fmla="*/ 204257 w 420479"/>
              <a:gd name="connsiteY18" fmla="*/ 343 h 18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479" h="182355">
                <a:moveTo>
                  <a:pt x="204257" y="343"/>
                </a:moveTo>
                <a:cubicBezTo>
                  <a:pt x="177534" y="7222"/>
                  <a:pt x="37040" y="127872"/>
                  <a:pt x="23282" y="140043"/>
                </a:cubicBezTo>
                <a:cubicBezTo>
                  <a:pt x="9524" y="152214"/>
                  <a:pt x="125411" y="69664"/>
                  <a:pt x="121707" y="73368"/>
                </a:cubicBezTo>
                <a:cubicBezTo>
                  <a:pt x="118003" y="77072"/>
                  <a:pt x="11111" y="151420"/>
                  <a:pt x="1057" y="162268"/>
                </a:cubicBezTo>
                <a:cubicBezTo>
                  <a:pt x="-8997" y="173116"/>
                  <a:pt x="55826" y="138455"/>
                  <a:pt x="61382" y="138455"/>
                </a:cubicBezTo>
                <a:cubicBezTo>
                  <a:pt x="66938" y="138455"/>
                  <a:pt x="23812" y="160945"/>
                  <a:pt x="34395" y="162268"/>
                </a:cubicBezTo>
                <a:cubicBezTo>
                  <a:pt x="44978" y="163591"/>
                  <a:pt x="100011" y="148774"/>
                  <a:pt x="124882" y="146393"/>
                </a:cubicBezTo>
                <a:cubicBezTo>
                  <a:pt x="149753" y="144012"/>
                  <a:pt x="134937" y="142688"/>
                  <a:pt x="183620" y="147980"/>
                </a:cubicBezTo>
                <a:cubicBezTo>
                  <a:pt x="232303" y="153272"/>
                  <a:pt x="392905" y="173116"/>
                  <a:pt x="416982" y="178143"/>
                </a:cubicBezTo>
                <a:cubicBezTo>
                  <a:pt x="441059" y="183170"/>
                  <a:pt x="333109" y="177879"/>
                  <a:pt x="328082" y="178143"/>
                </a:cubicBezTo>
                <a:cubicBezTo>
                  <a:pt x="323055" y="178408"/>
                  <a:pt x="427037" y="186345"/>
                  <a:pt x="386820" y="179730"/>
                </a:cubicBezTo>
                <a:cubicBezTo>
                  <a:pt x="346603" y="173115"/>
                  <a:pt x="130174" y="147980"/>
                  <a:pt x="86782" y="138455"/>
                </a:cubicBezTo>
                <a:cubicBezTo>
                  <a:pt x="43390" y="128930"/>
                  <a:pt x="124353" y="126020"/>
                  <a:pt x="126470" y="122580"/>
                </a:cubicBezTo>
                <a:cubicBezTo>
                  <a:pt x="128587" y="119141"/>
                  <a:pt x="109801" y="118347"/>
                  <a:pt x="99482" y="117818"/>
                </a:cubicBezTo>
                <a:cubicBezTo>
                  <a:pt x="89163" y="117289"/>
                  <a:pt x="52651" y="126549"/>
                  <a:pt x="64557" y="119405"/>
                </a:cubicBezTo>
                <a:cubicBezTo>
                  <a:pt x="76463" y="112261"/>
                  <a:pt x="149489" y="84215"/>
                  <a:pt x="170920" y="74955"/>
                </a:cubicBezTo>
                <a:cubicBezTo>
                  <a:pt x="192351" y="65695"/>
                  <a:pt x="191028" y="59874"/>
                  <a:pt x="193145" y="63843"/>
                </a:cubicBezTo>
                <a:cubicBezTo>
                  <a:pt x="195262" y="67812"/>
                  <a:pt x="182033" y="105383"/>
                  <a:pt x="183620" y="98768"/>
                </a:cubicBezTo>
                <a:cubicBezTo>
                  <a:pt x="185207" y="92153"/>
                  <a:pt x="230980" y="-6536"/>
                  <a:pt x="204257" y="3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EFC6B4DD-EFB1-42BB-927B-ACD6ABB26077}"/>
              </a:ext>
            </a:extLst>
          </p:cNvPr>
          <p:cNvSpPr/>
          <p:nvPr/>
        </p:nvSpPr>
        <p:spPr>
          <a:xfrm>
            <a:off x="3735344" y="4759049"/>
            <a:ext cx="353359" cy="235285"/>
          </a:xfrm>
          <a:custGeom>
            <a:avLst/>
            <a:gdLst>
              <a:gd name="connsiteX0" fmla="*/ 60369 w 353359"/>
              <a:gd name="connsiteY0" fmla="*/ 276 h 235285"/>
              <a:gd name="connsiteX1" fmla="*/ 131806 w 353359"/>
              <a:gd name="connsiteY1" fmla="*/ 139976 h 235285"/>
              <a:gd name="connsiteX2" fmla="*/ 138156 w 353359"/>
              <a:gd name="connsiteY2" fmla="*/ 141564 h 235285"/>
              <a:gd name="connsiteX3" fmla="*/ 136569 w 353359"/>
              <a:gd name="connsiteY3" fmla="*/ 160614 h 235285"/>
              <a:gd name="connsiteX4" fmla="*/ 44 w 353359"/>
              <a:gd name="connsiteY4" fmla="*/ 211414 h 235285"/>
              <a:gd name="connsiteX5" fmla="*/ 152444 w 353359"/>
              <a:gd name="connsiteY5" fmla="*/ 211414 h 235285"/>
              <a:gd name="connsiteX6" fmla="*/ 352469 w 353359"/>
              <a:gd name="connsiteY6" fmla="*/ 235226 h 235285"/>
              <a:gd name="connsiteX7" fmla="*/ 68306 w 353359"/>
              <a:gd name="connsiteY7" fmla="*/ 203476 h 235285"/>
              <a:gd name="connsiteX8" fmla="*/ 81006 w 353359"/>
              <a:gd name="connsiteY8" fmla="*/ 195539 h 235285"/>
              <a:gd name="connsiteX9" fmla="*/ 169906 w 353359"/>
              <a:gd name="connsiteY9" fmla="*/ 152676 h 235285"/>
              <a:gd name="connsiteX10" fmla="*/ 142919 w 353359"/>
              <a:gd name="connsiteY10" fmla="*/ 105051 h 235285"/>
              <a:gd name="connsiteX11" fmla="*/ 60369 w 353359"/>
              <a:gd name="connsiteY11" fmla="*/ 276 h 23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3359" h="235285">
                <a:moveTo>
                  <a:pt x="60369" y="276"/>
                </a:moveTo>
                <a:cubicBezTo>
                  <a:pt x="58517" y="6097"/>
                  <a:pt x="118842" y="116428"/>
                  <a:pt x="131806" y="139976"/>
                </a:cubicBezTo>
                <a:cubicBezTo>
                  <a:pt x="144770" y="163524"/>
                  <a:pt x="137362" y="138124"/>
                  <a:pt x="138156" y="141564"/>
                </a:cubicBezTo>
                <a:cubicBezTo>
                  <a:pt x="138950" y="145004"/>
                  <a:pt x="159588" y="148972"/>
                  <a:pt x="136569" y="160614"/>
                </a:cubicBezTo>
                <a:cubicBezTo>
                  <a:pt x="113550" y="172256"/>
                  <a:pt x="-2602" y="202947"/>
                  <a:pt x="44" y="211414"/>
                </a:cubicBezTo>
                <a:cubicBezTo>
                  <a:pt x="2690" y="219881"/>
                  <a:pt x="93707" y="207445"/>
                  <a:pt x="152444" y="211414"/>
                </a:cubicBezTo>
                <a:cubicBezTo>
                  <a:pt x="211182" y="215383"/>
                  <a:pt x="366492" y="236549"/>
                  <a:pt x="352469" y="235226"/>
                </a:cubicBezTo>
                <a:cubicBezTo>
                  <a:pt x="338446" y="233903"/>
                  <a:pt x="113550" y="210090"/>
                  <a:pt x="68306" y="203476"/>
                </a:cubicBezTo>
                <a:cubicBezTo>
                  <a:pt x="23062" y="196862"/>
                  <a:pt x="64073" y="204006"/>
                  <a:pt x="81006" y="195539"/>
                </a:cubicBezTo>
                <a:cubicBezTo>
                  <a:pt x="97939" y="187072"/>
                  <a:pt x="159587" y="167757"/>
                  <a:pt x="169906" y="152676"/>
                </a:cubicBezTo>
                <a:cubicBezTo>
                  <a:pt x="180225" y="137595"/>
                  <a:pt x="158000" y="127805"/>
                  <a:pt x="142919" y="105051"/>
                </a:cubicBezTo>
                <a:cubicBezTo>
                  <a:pt x="127838" y="82297"/>
                  <a:pt x="62221" y="-5545"/>
                  <a:pt x="60369" y="2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6E485025-621C-4BBA-8A26-961C37CE277C}"/>
              </a:ext>
            </a:extLst>
          </p:cNvPr>
          <p:cNvSpPr/>
          <p:nvPr/>
        </p:nvSpPr>
        <p:spPr>
          <a:xfrm>
            <a:off x="3384212" y="4841723"/>
            <a:ext cx="561282" cy="519275"/>
          </a:xfrm>
          <a:custGeom>
            <a:avLst/>
            <a:gdLst>
              <a:gd name="connsiteX0" fmla="*/ 133688 w 561282"/>
              <a:gd name="connsiteY0" fmla="*/ 214465 h 519275"/>
              <a:gd name="connsiteX1" fmla="*/ 259101 w 561282"/>
              <a:gd name="connsiteY1" fmla="*/ 431952 h 519275"/>
              <a:gd name="connsiteX2" fmla="*/ 238463 w 561282"/>
              <a:gd name="connsiteY2" fmla="*/ 376390 h 519275"/>
              <a:gd name="connsiteX3" fmla="*/ 348001 w 561282"/>
              <a:gd name="connsiteY3" fmla="*/ 474815 h 519275"/>
              <a:gd name="connsiteX4" fmla="*/ 354351 w 561282"/>
              <a:gd name="connsiteY4" fmla="*/ 465290 h 519275"/>
              <a:gd name="connsiteX5" fmla="*/ 560726 w 561282"/>
              <a:gd name="connsiteY5" fmla="*/ 493865 h 519275"/>
              <a:gd name="connsiteX6" fmla="*/ 282913 w 561282"/>
              <a:gd name="connsiteY6" fmla="*/ 481165 h 519275"/>
              <a:gd name="connsiteX7" fmla="*/ 535326 w 561282"/>
              <a:gd name="connsiteY7" fmla="*/ 519265 h 519275"/>
              <a:gd name="connsiteX8" fmla="*/ 273388 w 561282"/>
              <a:gd name="connsiteY8" fmla="*/ 482752 h 519275"/>
              <a:gd name="connsiteX9" fmla="*/ 165438 w 561282"/>
              <a:gd name="connsiteY9" fmla="*/ 327177 h 519275"/>
              <a:gd name="connsiteX10" fmla="*/ 1926 w 561282"/>
              <a:gd name="connsiteY10" fmla="*/ 6502 h 519275"/>
              <a:gd name="connsiteX11" fmla="*/ 84476 w 561282"/>
              <a:gd name="connsiteY11" fmla="*/ 138265 h 519275"/>
              <a:gd name="connsiteX12" fmla="*/ 214651 w 561282"/>
              <a:gd name="connsiteY12" fmla="*/ 451002 h 519275"/>
              <a:gd name="connsiteX13" fmla="*/ 133688 w 561282"/>
              <a:gd name="connsiteY13" fmla="*/ 214465 h 5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1282" h="519275">
                <a:moveTo>
                  <a:pt x="133688" y="214465"/>
                </a:moveTo>
                <a:cubicBezTo>
                  <a:pt x="141096" y="211290"/>
                  <a:pt x="241638" y="404964"/>
                  <a:pt x="259101" y="431952"/>
                </a:cubicBezTo>
                <a:cubicBezTo>
                  <a:pt x="276564" y="458940"/>
                  <a:pt x="223646" y="369246"/>
                  <a:pt x="238463" y="376390"/>
                </a:cubicBezTo>
                <a:cubicBezTo>
                  <a:pt x="253280" y="383534"/>
                  <a:pt x="328686" y="459998"/>
                  <a:pt x="348001" y="474815"/>
                </a:cubicBezTo>
                <a:cubicBezTo>
                  <a:pt x="367316" y="489632"/>
                  <a:pt x="318897" y="462115"/>
                  <a:pt x="354351" y="465290"/>
                </a:cubicBezTo>
                <a:cubicBezTo>
                  <a:pt x="389805" y="468465"/>
                  <a:pt x="572632" y="491219"/>
                  <a:pt x="560726" y="493865"/>
                </a:cubicBezTo>
                <a:cubicBezTo>
                  <a:pt x="548820" y="496511"/>
                  <a:pt x="287146" y="476932"/>
                  <a:pt x="282913" y="481165"/>
                </a:cubicBezTo>
                <a:cubicBezTo>
                  <a:pt x="278680" y="485398"/>
                  <a:pt x="536913" y="519001"/>
                  <a:pt x="535326" y="519265"/>
                </a:cubicBezTo>
                <a:cubicBezTo>
                  <a:pt x="533739" y="519529"/>
                  <a:pt x="335036" y="514767"/>
                  <a:pt x="273388" y="482752"/>
                </a:cubicBezTo>
                <a:cubicBezTo>
                  <a:pt x="211740" y="450737"/>
                  <a:pt x="210682" y="406552"/>
                  <a:pt x="165438" y="327177"/>
                </a:cubicBezTo>
                <a:cubicBezTo>
                  <a:pt x="120194" y="247802"/>
                  <a:pt x="15420" y="37987"/>
                  <a:pt x="1926" y="6502"/>
                </a:cubicBezTo>
                <a:cubicBezTo>
                  <a:pt x="-11568" y="-24983"/>
                  <a:pt x="49022" y="64182"/>
                  <a:pt x="84476" y="138265"/>
                </a:cubicBezTo>
                <a:cubicBezTo>
                  <a:pt x="119930" y="212348"/>
                  <a:pt x="203274" y="433275"/>
                  <a:pt x="214651" y="451002"/>
                </a:cubicBezTo>
                <a:cubicBezTo>
                  <a:pt x="226028" y="468729"/>
                  <a:pt x="126280" y="217640"/>
                  <a:pt x="133688" y="2144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B3D3A58C-0E52-40B9-80B4-9D519EEF2E80}"/>
              </a:ext>
            </a:extLst>
          </p:cNvPr>
          <p:cNvSpPr/>
          <p:nvPr/>
        </p:nvSpPr>
        <p:spPr>
          <a:xfrm>
            <a:off x="3372444" y="4835738"/>
            <a:ext cx="897999" cy="522234"/>
          </a:xfrm>
          <a:custGeom>
            <a:avLst/>
            <a:gdLst>
              <a:gd name="connsiteX0" fmla="*/ 120056 w 897999"/>
              <a:gd name="connsiteY0" fmla="*/ 144250 h 522234"/>
              <a:gd name="connsiteX1" fmla="*/ 191494 w 897999"/>
              <a:gd name="connsiteY1" fmla="*/ 309350 h 522234"/>
              <a:gd name="connsiteX2" fmla="*/ 207369 w 897999"/>
              <a:gd name="connsiteY2" fmla="*/ 341100 h 522234"/>
              <a:gd name="connsiteX3" fmla="*/ 324844 w 897999"/>
              <a:gd name="connsiteY3" fmla="*/ 458575 h 522234"/>
              <a:gd name="connsiteX4" fmla="*/ 324844 w 897999"/>
              <a:gd name="connsiteY4" fmla="*/ 461750 h 522234"/>
              <a:gd name="connsiteX5" fmla="*/ 496294 w 897999"/>
              <a:gd name="connsiteY5" fmla="*/ 517312 h 522234"/>
              <a:gd name="connsiteX6" fmla="*/ 656631 w 897999"/>
              <a:gd name="connsiteY6" fmla="*/ 461750 h 522234"/>
              <a:gd name="connsiteX7" fmla="*/ 440731 w 897999"/>
              <a:gd name="connsiteY7" fmla="*/ 493500 h 522234"/>
              <a:gd name="connsiteX8" fmla="*/ 813794 w 897999"/>
              <a:gd name="connsiteY8" fmla="*/ 391900 h 522234"/>
              <a:gd name="connsiteX9" fmla="*/ 891581 w 897999"/>
              <a:gd name="connsiteY9" fmla="*/ 356975 h 522234"/>
              <a:gd name="connsiteX10" fmla="*/ 701081 w 897999"/>
              <a:gd name="connsiteY10" fmla="*/ 461750 h 522234"/>
              <a:gd name="connsiteX11" fmla="*/ 467719 w 897999"/>
              <a:gd name="connsiteY11" fmla="*/ 522075 h 522234"/>
              <a:gd name="connsiteX12" fmla="*/ 348656 w 897999"/>
              <a:gd name="connsiteY12" fmla="*/ 477625 h 522234"/>
              <a:gd name="connsiteX13" fmla="*/ 248644 w 897999"/>
              <a:gd name="connsiteY13" fmla="*/ 425237 h 522234"/>
              <a:gd name="connsiteX14" fmla="*/ 4169 w 897999"/>
              <a:gd name="connsiteY14" fmla="*/ 9312 h 522234"/>
              <a:gd name="connsiteX15" fmla="*/ 120056 w 897999"/>
              <a:gd name="connsiteY15" fmla="*/ 144250 h 52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7999" h="522234">
                <a:moveTo>
                  <a:pt x="120056" y="144250"/>
                </a:moveTo>
                <a:cubicBezTo>
                  <a:pt x="151277" y="194256"/>
                  <a:pt x="176942" y="276542"/>
                  <a:pt x="191494" y="309350"/>
                </a:cubicBezTo>
                <a:cubicBezTo>
                  <a:pt x="206046" y="342158"/>
                  <a:pt x="185144" y="316229"/>
                  <a:pt x="207369" y="341100"/>
                </a:cubicBezTo>
                <a:cubicBezTo>
                  <a:pt x="229594" y="365971"/>
                  <a:pt x="305265" y="438467"/>
                  <a:pt x="324844" y="458575"/>
                </a:cubicBezTo>
                <a:cubicBezTo>
                  <a:pt x="344423" y="478683"/>
                  <a:pt x="296269" y="451961"/>
                  <a:pt x="324844" y="461750"/>
                </a:cubicBezTo>
                <a:cubicBezTo>
                  <a:pt x="353419" y="471539"/>
                  <a:pt x="440996" y="517312"/>
                  <a:pt x="496294" y="517312"/>
                </a:cubicBezTo>
                <a:cubicBezTo>
                  <a:pt x="551592" y="517312"/>
                  <a:pt x="665892" y="465719"/>
                  <a:pt x="656631" y="461750"/>
                </a:cubicBezTo>
                <a:cubicBezTo>
                  <a:pt x="647371" y="457781"/>
                  <a:pt x="414537" y="505142"/>
                  <a:pt x="440731" y="493500"/>
                </a:cubicBezTo>
                <a:cubicBezTo>
                  <a:pt x="466925" y="481858"/>
                  <a:pt x="738652" y="414654"/>
                  <a:pt x="813794" y="391900"/>
                </a:cubicBezTo>
                <a:cubicBezTo>
                  <a:pt x="888936" y="369146"/>
                  <a:pt x="910366" y="345333"/>
                  <a:pt x="891581" y="356975"/>
                </a:cubicBezTo>
                <a:cubicBezTo>
                  <a:pt x="872796" y="368617"/>
                  <a:pt x="771725" y="434233"/>
                  <a:pt x="701081" y="461750"/>
                </a:cubicBezTo>
                <a:cubicBezTo>
                  <a:pt x="630437" y="489267"/>
                  <a:pt x="526456" y="519429"/>
                  <a:pt x="467719" y="522075"/>
                </a:cubicBezTo>
                <a:cubicBezTo>
                  <a:pt x="408982" y="524721"/>
                  <a:pt x="385169" y="493765"/>
                  <a:pt x="348656" y="477625"/>
                </a:cubicBezTo>
                <a:cubicBezTo>
                  <a:pt x="312143" y="461485"/>
                  <a:pt x="306058" y="503289"/>
                  <a:pt x="248644" y="425237"/>
                </a:cubicBezTo>
                <a:cubicBezTo>
                  <a:pt x="191230" y="347185"/>
                  <a:pt x="31156" y="54291"/>
                  <a:pt x="4169" y="9312"/>
                </a:cubicBezTo>
                <a:cubicBezTo>
                  <a:pt x="-22818" y="-35667"/>
                  <a:pt x="88835" y="94244"/>
                  <a:pt x="120056" y="1442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CDDC63BE-8057-46E0-9716-A70992ED966B}"/>
              </a:ext>
            </a:extLst>
          </p:cNvPr>
          <p:cNvSpPr/>
          <p:nvPr/>
        </p:nvSpPr>
        <p:spPr>
          <a:xfrm>
            <a:off x="3563005" y="5122333"/>
            <a:ext cx="1472545" cy="544308"/>
          </a:xfrm>
          <a:custGeom>
            <a:avLst/>
            <a:gdLst>
              <a:gd name="connsiteX0" fmla="*/ 141162 w 1572247"/>
              <a:gd name="connsiteY0" fmla="*/ 586787 h 805402"/>
              <a:gd name="connsiteX1" fmla="*/ 196195 w 1572247"/>
              <a:gd name="connsiteY1" fmla="*/ 618537 h 805402"/>
              <a:gd name="connsiteX2" fmla="*/ 507345 w 1572247"/>
              <a:gd name="connsiteY2" fmla="*/ 722254 h 805402"/>
              <a:gd name="connsiteX3" fmla="*/ 242762 w 1572247"/>
              <a:gd name="connsiteY3" fmla="*/ 720137 h 805402"/>
              <a:gd name="connsiteX4" fmla="*/ 579312 w 1572247"/>
              <a:gd name="connsiteY4" fmla="*/ 743420 h 805402"/>
              <a:gd name="connsiteX5" fmla="*/ 867178 w 1572247"/>
              <a:gd name="connsiteY5" fmla="*/ 584670 h 805402"/>
              <a:gd name="connsiteX6" fmla="*/ 776162 w 1572247"/>
              <a:gd name="connsiteY6" fmla="*/ 601604 h 805402"/>
              <a:gd name="connsiteX7" fmla="*/ 1555095 w 1572247"/>
              <a:gd name="connsiteY7" fmla="*/ 4704 h 805402"/>
              <a:gd name="connsiteX8" fmla="*/ 1313795 w 1572247"/>
              <a:gd name="connsiteY8" fmla="*/ 330670 h 805402"/>
              <a:gd name="connsiteX9" fmla="*/ 1301095 w 1572247"/>
              <a:gd name="connsiteY9" fmla="*/ 474604 h 805402"/>
              <a:gd name="connsiteX10" fmla="*/ 1455612 w 1572247"/>
              <a:gd name="connsiteY10" fmla="*/ 262937 h 805402"/>
              <a:gd name="connsiteX11" fmla="*/ 981478 w 1572247"/>
              <a:gd name="connsiteY11" fmla="*/ 682037 h 805402"/>
              <a:gd name="connsiteX12" fmla="*/ 708428 w 1572247"/>
              <a:gd name="connsiteY12" fmla="*/ 800570 h 805402"/>
              <a:gd name="connsiteX13" fmla="*/ 405745 w 1572247"/>
              <a:gd name="connsiteY13" fmla="*/ 775170 h 805402"/>
              <a:gd name="connsiteX14" fmla="*/ 329545 w 1572247"/>
              <a:gd name="connsiteY14" fmla="*/ 802687 h 805402"/>
              <a:gd name="connsiteX15" fmla="*/ 230062 w 1572247"/>
              <a:gd name="connsiteY15" fmla="*/ 694737 h 805402"/>
              <a:gd name="connsiteX16" fmla="*/ 1462 w 1572247"/>
              <a:gd name="connsiteY16" fmla="*/ 408987 h 805402"/>
              <a:gd name="connsiteX17" fmla="*/ 141162 w 1572247"/>
              <a:gd name="connsiteY17" fmla="*/ 586787 h 80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2247" h="805402">
                <a:moveTo>
                  <a:pt x="141162" y="586787"/>
                </a:moveTo>
                <a:cubicBezTo>
                  <a:pt x="173618" y="621712"/>
                  <a:pt x="135164" y="595959"/>
                  <a:pt x="196195" y="618537"/>
                </a:cubicBezTo>
                <a:cubicBezTo>
                  <a:pt x="257226" y="641115"/>
                  <a:pt x="499584" y="705321"/>
                  <a:pt x="507345" y="722254"/>
                </a:cubicBezTo>
                <a:cubicBezTo>
                  <a:pt x="515106" y="739187"/>
                  <a:pt x="230768" y="716609"/>
                  <a:pt x="242762" y="720137"/>
                </a:cubicBezTo>
                <a:cubicBezTo>
                  <a:pt x="254756" y="723665"/>
                  <a:pt x="475243" y="765998"/>
                  <a:pt x="579312" y="743420"/>
                </a:cubicBezTo>
                <a:cubicBezTo>
                  <a:pt x="683381" y="720842"/>
                  <a:pt x="834370" y="608306"/>
                  <a:pt x="867178" y="584670"/>
                </a:cubicBezTo>
                <a:cubicBezTo>
                  <a:pt x="899986" y="561034"/>
                  <a:pt x="661509" y="698265"/>
                  <a:pt x="776162" y="601604"/>
                </a:cubicBezTo>
                <a:cubicBezTo>
                  <a:pt x="890815" y="504943"/>
                  <a:pt x="1465490" y="49860"/>
                  <a:pt x="1555095" y="4704"/>
                </a:cubicBezTo>
                <a:cubicBezTo>
                  <a:pt x="1644700" y="-40452"/>
                  <a:pt x="1356128" y="252353"/>
                  <a:pt x="1313795" y="330670"/>
                </a:cubicBezTo>
                <a:cubicBezTo>
                  <a:pt x="1271462" y="408987"/>
                  <a:pt x="1277459" y="485893"/>
                  <a:pt x="1301095" y="474604"/>
                </a:cubicBezTo>
                <a:cubicBezTo>
                  <a:pt x="1324731" y="463315"/>
                  <a:pt x="1508882" y="228365"/>
                  <a:pt x="1455612" y="262937"/>
                </a:cubicBezTo>
                <a:cubicBezTo>
                  <a:pt x="1402343" y="297509"/>
                  <a:pt x="1106009" y="592432"/>
                  <a:pt x="981478" y="682037"/>
                </a:cubicBezTo>
                <a:cubicBezTo>
                  <a:pt x="856947" y="771642"/>
                  <a:pt x="804383" y="785048"/>
                  <a:pt x="708428" y="800570"/>
                </a:cubicBezTo>
                <a:cubicBezTo>
                  <a:pt x="612473" y="816092"/>
                  <a:pt x="468892" y="774817"/>
                  <a:pt x="405745" y="775170"/>
                </a:cubicBezTo>
                <a:cubicBezTo>
                  <a:pt x="342598" y="775523"/>
                  <a:pt x="358826" y="816093"/>
                  <a:pt x="329545" y="802687"/>
                </a:cubicBezTo>
                <a:cubicBezTo>
                  <a:pt x="300264" y="789281"/>
                  <a:pt x="284742" y="760354"/>
                  <a:pt x="230062" y="694737"/>
                </a:cubicBezTo>
                <a:cubicBezTo>
                  <a:pt x="175382" y="629120"/>
                  <a:pt x="17690" y="426626"/>
                  <a:pt x="1462" y="408987"/>
                </a:cubicBezTo>
                <a:cubicBezTo>
                  <a:pt x="-14766" y="391348"/>
                  <a:pt x="108706" y="551862"/>
                  <a:pt x="141162" y="58678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582DEF7C-13C5-4C84-B9EC-C58B38D7A2F4}"/>
              </a:ext>
            </a:extLst>
          </p:cNvPr>
          <p:cNvSpPr/>
          <p:nvPr/>
        </p:nvSpPr>
        <p:spPr>
          <a:xfrm>
            <a:off x="4073327" y="3592119"/>
            <a:ext cx="659639" cy="255983"/>
          </a:xfrm>
          <a:custGeom>
            <a:avLst/>
            <a:gdLst>
              <a:gd name="connsiteX0" fmla="*/ 5490 w 659639"/>
              <a:gd name="connsiteY0" fmla="*/ 255981 h 255983"/>
              <a:gd name="connsiteX1" fmla="*/ 312406 w 659639"/>
              <a:gd name="connsiteY1" fmla="*/ 73948 h 255983"/>
              <a:gd name="connsiteX2" fmla="*/ 193873 w 659639"/>
              <a:gd name="connsiteY2" fmla="*/ 103581 h 255983"/>
              <a:gd name="connsiteX3" fmla="*/ 405540 w 659639"/>
              <a:gd name="connsiteY3" fmla="*/ 97231 h 255983"/>
              <a:gd name="connsiteX4" fmla="*/ 536773 w 659639"/>
              <a:gd name="connsiteY4" fmla="*/ 150148 h 255983"/>
              <a:gd name="connsiteX5" fmla="*/ 511373 w 659639"/>
              <a:gd name="connsiteY5" fmla="*/ 131098 h 255983"/>
              <a:gd name="connsiteX6" fmla="*/ 659540 w 659639"/>
              <a:gd name="connsiteY6" fmla="*/ 213648 h 255983"/>
              <a:gd name="connsiteX7" fmla="*/ 485973 w 659639"/>
              <a:gd name="connsiteY7" fmla="*/ 84531 h 255983"/>
              <a:gd name="connsiteX8" fmla="*/ 352623 w 659639"/>
              <a:gd name="connsiteY8" fmla="*/ 54898 h 255983"/>
              <a:gd name="connsiteX9" fmla="*/ 215040 w 659639"/>
              <a:gd name="connsiteY9" fmla="*/ 65481 h 255983"/>
              <a:gd name="connsiteX10" fmla="*/ 312406 w 659639"/>
              <a:gd name="connsiteY10" fmla="*/ 6214 h 255983"/>
              <a:gd name="connsiteX11" fmla="*/ 208690 w 659639"/>
              <a:gd name="connsiteY11" fmla="*/ 21031 h 255983"/>
              <a:gd name="connsiteX12" fmla="*/ 225623 w 659639"/>
              <a:gd name="connsiteY12" fmla="*/ 1981 h 255983"/>
              <a:gd name="connsiteX13" fmla="*/ 124023 w 659639"/>
              <a:gd name="connsiteY13" fmla="*/ 78181 h 255983"/>
              <a:gd name="connsiteX14" fmla="*/ 5490 w 659639"/>
              <a:gd name="connsiteY14" fmla="*/ 255981 h 2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9639" h="255983">
                <a:moveTo>
                  <a:pt x="5490" y="255981"/>
                </a:moveTo>
                <a:cubicBezTo>
                  <a:pt x="36887" y="255276"/>
                  <a:pt x="281009" y="99348"/>
                  <a:pt x="312406" y="73948"/>
                </a:cubicBezTo>
                <a:cubicBezTo>
                  <a:pt x="343803" y="48548"/>
                  <a:pt x="178351" y="99700"/>
                  <a:pt x="193873" y="103581"/>
                </a:cubicBezTo>
                <a:cubicBezTo>
                  <a:pt x="209395" y="107461"/>
                  <a:pt x="348390" y="89470"/>
                  <a:pt x="405540" y="97231"/>
                </a:cubicBezTo>
                <a:cubicBezTo>
                  <a:pt x="462690" y="104992"/>
                  <a:pt x="519134" y="144503"/>
                  <a:pt x="536773" y="150148"/>
                </a:cubicBezTo>
                <a:cubicBezTo>
                  <a:pt x="554412" y="155792"/>
                  <a:pt x="490912" y="120515"/>
                  <a:pt x="511373" y="131098"/>
                </a:cubicBezTo>
                <a:cubicBezTo>
                  <a:pt x="531834" y="141681"/>
                  <a:pt x="663773" y="221409"/>
                  <a:pt x="659540" y="213648"/>
                </a:cubicBezTo>
                <a:cubicBezTo>
                  <a:pt x="655307" y="205887"/>
                  <a:pt x="537126" y="110989"/>
                  <a:pt x="485973" y="84531"/>
                </a:cubicBezTo>
                <a:cubicBezTo>
                  <a:pt x="434820" y="58073"/>
                  <a:pt x="397778" y="58073"/>
                  <a:pt x="352623" y="54898"/>
                </a:cubicBezTo>
                <a:cubicBezTo>
                  <a:pt x="307468" y="51723"/>
                  <a:pt x="221743" y="73595"/>
                  <a:pt x="215040" y="65481"/>
                </a:cubicBezTo>
                <a:cubicBezTo>
                  <a:pt x="208337" y="57367"/>
                  <a:pt x="313464" y="13622"/>
                  <a:pt x="312406" y="6214"/>
                </a:cubicBezTo>
                <a:cubicBezTo>
                  <a:pt x="311348" y="-1194"/>
                  <a:pt x="223154" y="21736"/>
                  <a:pt x="208690" y="21031"/>
                </a:cubicBezTo>
                <a:cubicBezTo>
                  <a:pt x="194226" y="20326"/>
                  <a:pt x="239734" y="-7544"/>
                  <a:pt x="225623" y="1981"/>
                </a:cubicBezTo>
                <a:cubicBezTo>
                  <a:pt x="211512" y="11506"/>
                  <a:pt x="162123" y="37611"/>
                  <a:pt x="124023" y="78181"/>
                </a:cubicBezTo>
                <a:cubicBezTo>
                  <a:pt x="85923" y="118750"/>
                  <a:pt x="-25907" y="256686"/>
                  <a:pt x="5490" y="2559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BDE4B16E-90C9-473D-8A4D-E42EB5A810E4}"/>
              </a:ext>
            </a:extLst>
          </p:cNvPr>
          <p:cNvSpPr/>
          <p:nvPr/>
        </p:nvSpPr>
        <p:spPr>
          <a:xfrm>
            <a:off x="3041497" y="3529971"/>
            <a:ext cx="316538" cy="349350"/>
          </a:xfrm>
          <a:custGeom>
            <a:avLst/>
            <a:gdLst>
              <a:gd name="connsiteX0" fmla="*/ 314478 w 316538"/>
              <a:gd name="connsiteY0" fmla="*/ 91117 h 349350"/>
              <a:gd name="connsiteX1" fmla="*/ 114453 w 316538"/>
              <a:gd name="connsiteY1" fmla="*/ 48254 h 349350"/>
              <a:gd name="connsiteX2" fmla="*/ 31903 w 316538"/>
              <a:gd name="connsiteY2" fmla="*/ 102229 h 349350"/>
              <a:gd name="connsiteX3" fmla="*/ 112866 w 316538"/>
              <a:gd name="connsiteY3" fmla="*/ 48254 h 349350"/>
              <a:gd name="connsiteX4" fmla="*/ 82703 w 316538"/>
              <a:gd name="connsiteY4" fmla="*/ 132392 h 349350"/>
              <a:gd name="connsiteX5" fmla="*/ 76353 w 316538"/>
              <a:gd name="connsiteY5" fmla="*/ 195892 h 349350"/>
              <a:gd name="connsiteX6" fmla="*/ 46191 w 316538"/>
              <a:gd name="connsiteY6" fmla="*/ 137154 h 349350"/>
              <a:gd name="connsiteX7" fmla="*/ 82703 w 316538"/>
              <a:gd name="connsiteY7" fmla="*/ 332417 h 349350"/>
              <a:gd name="connsiteX8" fmla="*/ 82703 w 316538"/>
              <a:gd name="connsiteY8" fmla="*/ 337179 h 349350"/>
              <a:gd name="connsiteX9" fmla="*/ 33491 w 316538"/>
              <a:gd name="connsiteY9" fmla="*/ 314954 h 349350"/>
              <a:gd name="connsiteX10" fmla="*/ 17616 w 316538"/>
              <a:gd name="connsiteY10" fmla="*/ 322892 h 349350"/>
              <a:gd name="connsiteX11" fmla="*/ 14441 w 316538"/>
              <a:gd name="connsiteY11" fmla="*/ 254629 h 349350"/>
              <a:gd name="connsiteX12" fmla="*/ 153 w 316538"/>
              <a:gd name="connsiteY12" fmla="*/ 238754 h 349350"/>
              <a:gd name="connsiteX13" fmla="*/ 6503 w 316538"/>
              <a:gd name="connsiteY13" fmla="*/ 214942 h 349350"/>
              <a:gd name="connsiteX14" fmla="*/ 153 w 316538"/>
              <a:gd name="connsiteY14" fmla="*/ 184779 h 349350"/>
              <a:gd name="connsiteX15" fmla="*/ 6503 w 316538"/>
              <a:gd name="connsiteY15" fmla="*/ 97467 h 349350"/>
              <a:gd name="connsiteX16" fmla="*/ 27141 w 316538"/>
              <a:gd name="connsiteY16" fmla="*/ 72067 h 349350"/>
              <a:gd name="connsiteX17" fmla="*/ 52541 w 316538"/>
              <a:gd name="connsiteY17" fmla="*/ 97467 h 349350"/>
              <a:gd name="connsiteX18" fmla="*/ 65241 w 316538"/>
              <a:gd name="connsiteY18" fmla="*/ 43492 h 349350"/>
              <a:gd name="connsiteX19" fmla="*/ 87466 w 316538"/>
              <a:gd name="connsiteY19" fmla="*/ 40317 h 349350"/>
              <a:gd name="connsiteX20" fmla="*/ 57303 w 316538"/>
              <a:gd name="connsiteY20" fmla="*/ 21267 h 349350"/>
              <a:gd name="connsiteX21" fmla="*/ 168428 w 316538"/>
              <a:gd name="connsiteY21" fmla="*/ 629 h 349350"/>
              <a:gd name="connsiteX22" fmla="*/ 216053 w 316538"/>
              <a:gd name="connsiteY22" fmla="*/ 46667 h 349350"/>
              <a:gd name="connsiteX23" fmla="*/ 314478 w 316538"/>
              <a:gd name="connsiteY23" fmla="*/ 91117 h 3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6538" h="349350">
                <a:moveTo>
                  <a:pt x="314478" y="91117"/>
                </a:moveTo>
                <a:cubicBezTo>
                  <a:pt x="297545" y="91382"/>
                  <a:pt x="161549" y="46402"/>
                  <a:pt x="114453" y="48254"/>
                </a:cubicBezTo>
                <a:cubicBezTo>
                  <a:pt x="67357" y="50106"/>
                  <a:pt x="32167" y="102229"/>
                  <a:pt x="31903" y="102229"/>
                </a:cubicBezTo>
                <a:cubicBezTo>
                  <a:pt x="31639" y="102229"/>
                  <a:pt x="104399" y="43227"/>
                  <a:pt x="112866" y="48254"/>
                </a:cubicBezTo>
                <a:cubicBezTo>
                  <a:pt x="121333" y="53281"/>
                  <a:pt x="88788" y="107786"/>
                  <a:pt x="82703" y="132392"/>
                </a:cubicBezTo>
                <a:cubicBezTo>
                  <a:pt x="76618" y="156998"/>
                  <a:pt x="82438" y="195098"/>
                  <a:pt x="76353" y="195892"/>
                </a:cubicBezTo>
                <a:cubicBezTo>
                  <a:pt x="70268" y="196686"/>
                  <a:pt x="45133" y="114400"/>
                  <a:pt x="46191" y="137154"/>
                </a:cubicBezTo>
                <a:cubicBezTo>
                  <a:pt x="47249" y="159908"/>
                  <a:pt x="76618" y="299079"/>
                  <a:pt x="82703" y="332417"/>
                </a:cubicBezTo>
                <a:cubicBezTo>
                  <a:pt x="88788" y="365755"/>
                  <a:pt x="90905" y="340090"/>
                  <a:pt x="82703" y="337179"/>
                </a:cubicBezTo>
                <a:cubicBezTo>
                  <a:pt x="74501" y="334269"/>
                  <a:pt x="44339" y="317335"/>
                  <a:pt x="33491" y="314954"/>
                </a:cubicBezTo>
                <a:cubicBezTo>
                  <a:pt x="22643" y="312573"/>
                  <a:pt x="20791" y="332946"/>
                  <a:pt x="17616" y="322892"/>
                </a:cubicBezTo>
                <a:cubicBezTo>
                  <a:pt x="14441" y="312838"/>
                  <a:pt x="17351" y="268652"/>
                  <a:pt x="14441" y="254629"/>
                </a:cubicBezTo>
                <a:cubicBezTo>
                  <a:pt x="11530" y="240606"/>
                  <a:pt x="1476" y="245369"/>
                  <a:pt x="153" y="238754"/>
                </a:cubicBezTo>
                <a:cubicBezTo>
                  <a:pt x="-1170" y="232139"/>
                  <a:pt x="6503" y="223938"/>
                  <a:pt x="6503" y="214942"/>
                </a:cubicBezTo>
                <a:cubicBezTo>
                  <a:pt x="6503" y="205946"/>
                  <a:pt x="153" y="204358"/>
                  <a:pt x="153" y="184779"/>
                </a:cubicBezTo>
                <a:cubicBezTo>
                  <a:pt x="153" y="165200"/>
                  <a:pt x="2005" y="116252"/>
                  <a:pt x="6503" y="97467"/>
                </a:cubicBezTo>
                <a:cubicBezTo>
                  <a:pt x="11001" y="78682"/>
                  <a:pt x="19468" y="72067"/>
                  <a:pt x="27141" y="72067"/>
                </a:cubicBezTo>
                <a:cubicBezTo>
                  <a:pt x="34814" y="72067"/>
                  <a:pt x="46191" y="102229"/>
                  <a:pt x="52541" y="97467"/>
                </a:cubicBezTo>
                <a:cubicBezTo>
                  <a:pt x="58891" y="92705"/>
                  <a:pt x="59420" y="53017"/>
                  <a:pt x="65241" y="43492"/>
                </a:cubicBezTo>
                <a:cubicBezTo>
                  <a:pt x="71062" y="33967"/>
                  <a:pt x="88789" y="44021"/>
                  <a:pt x="87466" y="40317"/>
                </a:cubicBezTo>
                <a:cubicBezTo>
                  <a:pt x="86143" y="36613"/>
                  <a:pt x="43809" y="27882"/>
                  <a:pt x="57303" y="21267"/>
                </a:cubicBezTo>
                <a:cubicBezTo>
                  <a:pt x="70797" y="14652"/>
                  <a:pt x="141970" y="-3604"/>
                  <a:pt x="168428" y="629"/>
                </a:cubicBezTo>
                <a:cubicBezTo>
                  <a:pt x="194886" y="4862"/>
                  <a:pt x="193034" y="33702"/>
                  <a:pt x="216053" y="46667"/>
                </a:cubicBezTo>
                <a:cubicBezTo>
                  <a:pt x="239072" y="59632"/>
                  <a:pt x="331411" y="90852"/>
                  <a:pt x="314478" y="911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31B94A01-BB2B-4A99-86F4-225B12C4BB3C}"/>
              </a:ext>
            </a:extLst>
          </p:cNvPr>
          <p:cNvSpPr/>
          <p:nvPr/>
        </p:nvSpPr>
        <p:spPr>
          <a:xfrm>
            <a:off x="2992967" y="3481663"/>
            <a:ext cx="347244" cy="173892"/>
          </a:xfrm>
          <a:custGeom>
            <a:avLst/>
            <a:gdLst>
              <a:gd name="connsiteX0" fmla="*/ 67733 w 347244"/>
              <a:gd name="connsiteY0" fmla="*/ 53170 h 173892"/>
              <a:gd name="connsiteX1" fmla="*/ 120650 w 347244"/>
              <a:gd name="connsiteY1" fmla="*/ 51054 h 173892"/>
              <a:gd name="connsiteX2" fmla="*/ 332316 w 347244"/>
              <a:gd name="connsiteY2" fmla="*/ 40470 h 173892"/>
              <a:gd name="connsiteX3" fmla="*/ 241300 w 347244"/>
              <a:gd name="connsiteY3" fmla="*/ 29887 h 173892"/>
              <a:gd name="connsiteX4" fmla="*/ 347133 w 347244"/>
              <a:gd name="connsiteY4" fmla="*/ 84920 h 173892"/>
              <a:gd name="connsiteX5" fmla="*/ 260350 w 347244"/>
              <a:gd name="connsiteY5" fmla="*/ 25654 h 173892"/>
              <a:gd name="connsiteX6" fmla="*/ 201083 w 347244"/>
              <a:gd name="connsiteY6" fmla="*/ 25654 h 173892"/>
              <a:gd name="connsiteX7" fmla="*/ 0 w 347244"/>
              <a:gd name="connsiteY7" fmla="*/ 173820 h 173892"/>
              <a:gd name="connsiteX8" fmla="*/ 198966 w 347244"/>
              <a:gd name="connsiteY8" fmla="*/ 4487 h 173892"/>
              <a:gd name="connsiteX9" fmla="*/ 67733 w 347244"/>
              <a:gd name="connsiteY9" fmla="*/ 53170 h 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244" h="173892">
                <a:moveTo>
                  <a:pt x="67733" y="53170"/>
                </a:moveTo>
                <a:cubicBezTo>
                  <a:pt x="54680" y="60931"/>
                  <a:pt x="120650" y="51054"/>
                  <a:pt x="120650" y="51054"/>
                </a:cubicBezTo>
                <a:cubicBezTo>
                  <a:pt x="164747" y="48937"/>
                  <a:pt x="312208" y="43998"/>
                  <a:pt x="332316" y="40470"/>
                </a:cubicBezTo>
                <a:cubicBezTo>
                  <a:pt x="352424" y="36942"/>
                  <a:pt x="238831" y="22479"/>
                  <a:pt x="241300" y="29887"/>
                </a:cubicBezTo>
                <a:cubicBezTo>
                  <a:pt x="243769" y="37295"/>
                  <a:pt x="343958" y="85625"/>
                  <a:pt x="347133" y="84920"/>
                </a:cubicBezTo>
                <a:cubicBezTo>
                  <a:pt x="350308" y="84215"/>
                  <a:pt x="284692" y="35532"/>
                  <a:pt x="260350" y="25654"/>
                </a:cubicBezTo>
                <a:cubicBezTo>
                  <a:pt x="236008" y="15776"/>
                  <a:pt x="244475" y="960"/>
                  <a:pt x="201083" y="25654"/>
                </a:cubicBezTo>
                <a:cubicBezTo>
                  <a:pt x="157691" y="50348"/>
                  <a:pt x="353" y="177348"/>
                  <a:pt x="0" y="173820"/>
                </a:cubicBezTo>
                <a:cubicBezTo>
                  <a:pt x="-353" y="170292"/>
                  <a:pt x="184149" y="26006"/>
                  <a:pt x="198966" y="4487"/>
                </a:cubicBezTo>
                <a:cubicBezTo>
                  <a:pt x="213783" y="-17032"/>
                  <a:pt x="80786" y="45409"/>
                  <a:pt x="67733" y="531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954FCE3E-4518-421C-B6C7-B597D5A5C553}"/>
              </a:ext>
            </a:extLst>
          </p:cNvPr>
          <p:cNvSpPr/>
          <p:nvPr/>
        </p:nvSpPr>
        <p:spPr>
          <a:xfrm>
            <a:off x="2997088" y="3449564"/>
            <a:ext cx="349507" cy="161833"/>
          </a:xfrm>
          <a:custGeom>
            <a:avLst/>
            <a:gdLst>
              <a:gd name="connsiteX0" fmla="*/ 349362 w 349507"/>
              <a:gd name="connsiteY0" fmla="*/ 64103 h 161833"/>
              <a:gd name="connsiteX1" fmla="*/ 148279 w 349507"/>
              <a:gd name="connsiteY1" fmla="*/ 42936 h 161833"/>
              <a:gd name="connsiteX2" fmla="*/ 50912 w 349507"/>
              <a:gd name="connsiteY2" fmla="*/ 100086 h 161833"/>
              <a:gd name="connsiteX3" fmla="*/ 112 w 349507"/>
              <a:gd name="connsiteY3" fmla="*/ 161469 h 161833"/>
              <a:gd name="connsiteX4" fmla="*/ 63612 w 349507"/>
              <a:gd name="connsiteY4" fmla="*/ 70453 h 161833"/>
              <a:gd name="connsiteX5" fmla="*/ 103829 w 349507"/>
              <a:gd name="connsiteY5" fmla="*/ 603 h 161833"/>
              <a:gd name="connsiteX6" fmla="*/ 110179 w 349507"/>
              <a:gd name="connsiteY6" fmla="*/ 36586 h 161833"/>
              <a:gd name="connsiteX7" fmla="*/ 180029 w 349507"/>
              <a:gd name="connsiteY7" fmla="*/ 36586 h 161833"/>
              <a:gd name="connsiteX8" fmla="*/ 349362 w 349507"/>
              <a:gd name="connsiteY8" fmla="*/ 64103 h 16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507" h="161833">
                <a:moveTo>
                  <a:pt x="349362" y="64103"/>
                </a:moveTo>
                <a:cubicBezTo>
                  <a:pt x="344071" y="65161"/>
                  <a:pt x="198021" y="36939"/>
                  <a:pt x="148279" y="42936"/>
                </a:cubicBezTo>
                <a:cubicBezTo>
                  <a:pt x="98537" y="48933"/>
                  <a:pt x="75606" y="80331"/>
                  <a:pt x="50912" y="100086"/>
                </a:cubicBezTo>
                <a:cubicBezTo>
                  <a:pt x="26218" y="119841"/>
                  <a:pt x="-2005" y="166408"/>
                  <a:pt x="112" y="161469"/>
                </a:cubicBezTo>
                <a:cubicBezTo>
                  <a:pt x="2229" y="156530"/>
                  <a:pt x="46326" y="97264"/>
                  <a:pt x="63612" y="70453"/>
                </a:cubicBezTo>
                <a:cubicBezTo>
                  <a:pt x="80898" y="43642"/>
                  <a:pt x="96068" y="6247"/>
                  <a:pt x="103829" y="603"/>
                </a:cubicBezTo>
                <a:cubicBezTo>
                  <a:pt x="111590" y="-5042"/>
                  <a:pt x="97479" y="30589"/>
                  <a:pt x="110179" y="36586"/>
                </a:cubicBezTo>
                <a:cubicBezTo>
                  <a:pt x="122879" y="42583"/>
                  <a:pt x="146162" y="33411"/>
                  <a:pt x="180029" y="36586"/>
                </a:cubicBezTo>
                <a:cubicBezTo>
                  <a:pt x="213896" y="39761"/>
                  <a:pt x="354653" y="63045"/>
                  <a:pt x="349362" y="6410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D6DAB14C-D1E5-433A-B878-52C180BE61E6}"/>
              </a:ext>
            </a:extLst>
          </p:cNvPr>
          <p:cNvSpPr/>
          <p:nvPr/>
        </p:nvSpPr>
        <p:spPr>
          <a:xfrm>
            <a:off x="4231246" y="4632665"/>
            <a:ext cx="506177" cy="345218"/>
          </a:xfrm>
          <a:custGeom>
            <a:avLst/>
            <a:gdLst>
              <a:gd name="connsiteX0" fmla="*/ 394 w 506177"/>
              <a:gd name="connsiteY0" fmla="*/ 295 h 345218"/>
              <a:gd name="connsiteX1" fmla="*/ 203594 w 506177"/>
              <a:gd name="connsiteY1" fmla="*/ 300015 h 345218"/>
              <a:gd name="connsiteX2" fmla="*/ 96914 w 506177"/>
              <a:gd name="connsiteY2" fmla="*/ 127295 h 345218"/>
              <a:gd name="connsiteX3" fmla="*/ 198514 w 506177"/>
              <a:gd name="connsiteY3" fmla="*/ 340655 h 345218"/>
              <a:gd name="connsiteX4" fmla="*/ 213754 w 506177"/>
              <a:gd name="connsiteY4" fmla="*/ 274615 h 345218"/>
              <a:gd name="connsiteX5" fmla="*/ 254394 w 506177"/>
              <a:gd name="connsiteY5" fmla="*/ 289855 h 345218"/>
              <a:gd name="connsiteX6" fmla="*/ 315354 w 506177"/>
              <a:gd name="connsiteY6" fmla="*/ 208575 h 345218"/>
              <a:gd name="connsiteX7" fmla="*/ 355994 w 506177"/>
              <a:gd name="connsiteY7" fmla="*/ 228895 h 345218"/>
              <a:gd name="connsiteX8" fmla="*/ 503314 w 506177"/>
              <a:gd name="connsiteY8" fmla="*/ 132375 h 345218"/>
              <a:gd name="connsiteX9" fmla="*/ 208674 w 506177"/>
              <a:gd name="connsiteY9" fmla="*/ 274615 h 345218"/>
              <a:gd name="connsiteX10" fmla="*/ 152794 w 506177"/>
              <a:gd name="connsiteY10" fmla="*/ 244135 h 345218"/>
              <a:gd name="connsiteX11" fmla="*/ 394 w 506177"/>
              <a:gd name="connsiteY11" fmla="*/ 295 h 34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177" h="345218">
                <a:moveTo>
                  <a:pt x="394" y="295"/>
                </a:moveTo>
                <a:cubicBezTo>
                  <a:pt x="8861" y="9608"/>
                  <a:pt x="187507" y="278848"/>
                  <a:pt x="203594" y="300015"/>
                </a:cubicBezTo>
                <a:cubicBezTo>
                  <a:pt x="219681" y="321182"/>
                  <a:pt x="97761" y="120522"/>
                  <a:pt x="96914" y="127295"/>
                </a:cubicBezTo>
                <a:cubicBezTo>
                  <a:pt x="96067" y="134068"/>
                  <a:pt x="179041" y="316102"/>
                  <a:pt x="198514" y="340655"/>
                </a:cubicBezTo>
                <a:cubicBezTo>
                  <a:pt x="217987" y="365208"/>
                  <a:pt x="204441" y="283082"/>
                  <a:pt x="213754" y="274615"/>
                </a:cubicBezTo>
                <a:cubicBezTo>
                  <a:pt x="223067" y="266148"/>
                  <a:pt x="237461" y="300862"/>
                  <a:pt x="254394" y="289855"/>
                </a:cubicBezTo>
                <a:cubicBezTo>
                  <a:pt x="271327" y="278848"/>
                  <a:pt x="298421" y="218735"/>
                  <a:pt x="315354" y="208575"/>
                </a:cubicBezTo>
                <a:cubicBezTo>
                  <a:pt x="332287" y="198415"/>
                  <a:pt x="324667" y="241595"/>
                  <a:pt x="355994" y="228895"/>
                </a:cubicBezTo>
                <a:cubicBezTo>
                  <a:pt x="387321" y="216195"/>
                  <a:pt x="527867" y="124755"/>
                  <a:pt x="503314" y="132375"/>
                </a:cubicBezTo>
                <a:cubicBezTo>
                  <a:pt x="478761" y="139995"/>
                  <a:pt x="267094" y="255988"/>
                  <a:pt x="208674" y="274615"/>
                </a:cubicBezTo>
                <a:cubicBezTo>
                  <a:pt x="150254" y="293242"/>
                  <a:pt x="183274" y="283928"/>
                  <a:pt x="152794" y="244135"/>
                </a:cubicBezTo>
                <a:cubicBezTo>
                  <a:pt x="122314" y="204342"/>
                  <a:pt x="-8073" y="-9018"/>
                  <a:pt x="394" y="2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6CA70E65-358F-4A55-908F-1B3F36B2A93C}"/>
              </a:ext>
            </a:extLst>
          </p:cNvPr>
          <p:cNvSpPr/>
          <p:nvPr/>
        </p:nvSpPr>
        <p:spPr>
          <a:xfrm>
            <a:off x="4181793" y="4578940"/>
            <a:ext cx="244894" cy="441160"/>
          </a:xfrm>
          <a:custGeom>
            <a:avLst/>
            <a:gdLst>
              <a:gd name="connsiteX0" fmla="*/ 4127 w 244894"/>
              <a:gd name="connsiteY0" fmla="*/ 13380 h 441160"/>
              <a:gd name="connsiteX1" fmla="*/ 65087 w 244894"/>
              <a:gd name="connsiteY1" fmla="*/ 74340 h 441160"/>
              <a:gd name="connsiteX2" fmla="*/ 242887 w 244894"/>
              <a:gd name="connsiteY2" fmla="*/ 363900 h 441160"/>
              <a:gd name="connsiteX3" fmla="*/ 161607 w 244894"/>
              <a:gd name="connsiteY3" fmla="*/ 435020 h 441160"/>
              <a:gd name="connsiteX4" fmla="*/ 171767 w 244894"/>
              <a:gd name="connsiteY4" fmla="*/ 429940 h 441160"/>
              <a:gd name="connsiteX5" fmla="*/ 222567 w 244894"/>
              <a:gd name="connsiteY5" fmla="*/ 368980 h 441160"/>
              <a:gd name="connsiteX6" fmla="*/ 166687 w 244894"/>
              <a:gd name="connsiteY6" fmla="*/ 282620 h 441160"/>
              <a:gd name="connsiteX7" fmla="*/ 4127 w 244894"/>
              <a:gd name="connsiteY7" fmla="*/ 13380 h 44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894" h="441160">
                <a:moveTo>
                  <a:pt x="4127" y="13380"/>
                </a:moveTo>
                <a:cubicBezTo>
                  <a:pt x="-12806" y="-21333"/>
                  <a:pt x="25294" y="15920"/>
                  <a:pt x="65087" y="74340"/>
                </a:cubicBezTo>
                <a:cubicBezTo>
                  <a:pt x="104880" y="132760"/>
                  <a:pt x="226800" y="303787"/>
                  <a:pt x="242887" y="363900"/>
                </a:cubicBezTo>
                <a:cubicBezTo>
                  <a:pt x="258974" y="424013"/>
                  <a:pt x="173460" y="424013"/>
                  <a:pt x="161607" y="435020"/>
                </a:cubicBezTo>
                <a:cubicBezTo>
                  <a:pt x="149754" y="446027"/>
                  <a:pt x="161607" y="440947"/>
                  <a:pt x="171767" y="429940"/>
                </a:cubicBezTo>
                <a:cubicBezTo>
                  <a:pt x="181927" y="418933"/>
                  <a:pt x="223414" y="393533"/>
                  <a:pt x="222567" y="368980"/>
                </a:cubicBezTo>
                <a:cubicBezTo>
                  <a:pt x="221720" y="344427"/>
                  <a:pt x="205634" y="338500"/>
                  <a:pt x="166687" y="282620"/>
                </a:cubicBezTo>
                <a:cubicBezTo>
                  <a:pt x="127740" y="226740"/>
                  <a:pt x="21060" y="48093"/>
                  <a:pt x="4127" y="133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03C78DE4-12AF-48B1-8F56-7E70A0A703E5}"/>
              </a:ext>
            </a:extLst>
          </p:cNvPr>
          <p:cNvSpPr/>
          <p:nvPr/>
        </p:nvSpPr>
        <p:spPr>
          <a:xfrm>
            <a:off x="3319783" y="4584521"/>
            <a:ext cx="191315" cy="495819"/>
          </a:xfrm>
          <a:custGeom>
            <a:avLst/>
            <a:gdLst>
              <a:gd name="connsiteX0" fmla="*/ 143084 w 191315"/>
              <a:gd name="connsiteY0" fmla="*/ 120829 h 495819"/>
              <a:gd name="connsiteX1" fmla="*/ 136734 w 191315"/>
              <a:gd name="connsiteY1" fmla="*/ 281696 h 495819"/>
              <a:gd name="connsiteX2" fmla="*/ 104984 w 191315"/>
              <a:gd name="connsiteY2" fmla="*/ 216079 h 495819"/>
              <a:gd name="connsiteX3" fmla="*/ 189650 w 191315"/>
              <a:gd name="connsiteY3" fmla="*/ 487012 h 495819"/>
              <a:gd name="connsiteX4" fmla="*/ 149434 w 191315"/>
              <a:gd name="connsiteY4" fmla="*/ 393879 h 495819"/>
              <a:gd name="connsiteX5" fmla="*/ 11850 w 191315"/>
              <a:gd name="connsiteY5" fmla="*/ 42512 h 495819"/>
              <a:gd name="connsiteX6" fmla="*/ 11850 w 191315"/>
              <a:gd name="connsiteY6" fmla="*/ 12879 h 495819"/>
              <a:gd name="connsiteX7" fmla="*/ 52067 w 191315"/>
              <a:gd name="connsiteY7" fmla="*/ 103896 h 495819"/>
              <a:gd name="connsiteX8" fmla="*/ 126150 w 191315"/>
              <a:gd name="connsiteY8" fmla="*/ 266879 h 495819"/>
              <a:gd name="connsiteX9" fmla="*/ 143084 w 191315"/>
              <a:gd name="connsiteY9" fmla="*/ 120829 h 49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315" h="495819">
                <a:moveTo>
                  <a:pt x="143084" y="120829"/>
                </a:moveTo>
                <a:cubicBezTo>
                  <a:pt x="144848" y="123299"/>
                  <a:pt x="143084" y="265821"/>
                  <a:pt x="136734" y="281696"/>
                </a:cubicBezTo>
                <a:cubicBezTo>
                  <a:pt x="130384" y="297571"/>
                  <a:pt x="96165" y="181860"/>
                  <a:pt x="104984" y="216079"/>
                </a:cubicBezTo>
                <a:cubicBezTo>
                  <a:pt x="113803" y="250298"/>
                  <a:pt x="182242" y="457379"/>
                  <a:pt x="189650" y="487012"/>
                </a:cubicBezTo>
                <a:cubicBezTo>
                  <a:pt x="197058" y="516645"/>
                  <a:pt x="179067" y="467962"/>
                  <a:pt x="149434" y="393879"/>
                </a:cubicBezTo>
                <a:cubicBezTo>
                  <a:pt x="119801" y="319796"/>
                  <a:pt x="34781" y="106012"/>
                  <a:pt x="11850" y="42512"/>
                </a:cubicBezTo>
                <a:cubicBezTo>
                  <a:pt x="-11081" y="-20988"/>
                  <a:pt x="5147" y="2648"/>
                  <a:pt x="11850" y="12879"/>
                </a:cubicBezTo>
                <a:cubicBezTo>
                  <a:pt x="18553" y="23110"/>
                  <a:pt x="33017" y="61563"/>
                  <a:pt x="52067" y="103896"/>
                </a:cubicBezTo>
                <a:cubicBezTo>
                  <a:pt x="71117" y="146229"/>
                  <a:pt x="110275" y="259118"/>
                  <a:pt x="126150" y="266879"/>
                </a:cubicBezTo>
                <a:cubicBezTo>
                  <a:pt x="142025" y="274640"/>
                  <a:pt x="141320" y="118359"/>
                  <a:pt x="143084" y="1208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D60157F1-28AD-468C-8D97-3E532E185B97}"/>
              </a:ext>
            </a:extLst>
          </p:cNvPr>
          <p:cNvSpPr/>
          <p:nvPr/>
        </p:nvSpPr>
        <p:spPr>
          <a:xfrm>
            <a:off x="4681591" y="5114713"/>
            <a:ext cx="385709" cy="2231486"/>
          </a:xfrm>
          <a:custGeom>
            <a:avLst/>
            <a:gdLst>
              <a:gd name="connsiteX0" fmla="*/ 385709 w 385709"/>
              <a:gd name="connsiteY0" fmla="*/ 3387 h 2231486"/>
              <a:gd name="connsiteX1" fmla="*/ 161342 w 385709"/>
              <a:gd name="connsiteY1" fmla="*/ 807720 h 2231486"/>
              <a:gd name="connsiteX2" fmla="*/ 220609 w 385709"/>
              <a:gd name="connsiteY2" fmla="*/ 481754 h 2231486"/>
              <a:gd name="connsiteX3" fmla="*/ 127476 w 385709"/>
              <a:gd name="connsiteY3" fmla="*/ 1260687 h 2231486"/>
              <a:gd name="connsiteX4" fmla="*/ 127476 w 385709"/>
              <a:gd name="connsiteY4" fmla="*/ 1104054 h 2231486"/>
              <a:gd name="connsiteX5" fmla="*/ 4709 w 385709"/>
              <a:gd name="connsiteY5" fmla="*/ 2204720 h 2231486"/>
              <a:gd name="connsiteX6" fmla="*/ 38576 w 385709"/>
              <a:gd name="connsiteY6" fmla="*/ 1781387 h 2231486"/>
              <a:gd name="connsiteX7" fmla="*/ 161342 w 385709"/>
              <a:gd name="connsiteY7" fmla="*/ 570654 h 2231486"/>
              <a:gd name="connsiteX8" fmla="*/ 385709 w 385709"/>
              <a:gd name="connsiteY8" fmla="*/ 3387 h 2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709" h="2231486">
                <a:moveTo>
                  <a:pt x="385709" y="3387"/>
                </a:moveTo>
                <a:cubicBezTo>
                  <a:pt x="385709" y="42898"/>
                  <a:pt x="188859" y="727992"/>
                  <a:pt x="161342" y="807720"/>
                </a:cubicBezTo>
                <a:cubicBezTo>
                  <a:pt x="133825" y="887448"/>
                  <a:pt x="226253" y="406260"/>
                  <a:pt x="220609" y="481754"/>
                </a:cubicBezTo>
                <a:cubicBezTo>
                  <a:pt x="214965" y="557249"/>
                  <a:pt x="142998" y="1156970"/>
                  <a:pt x="127476" y="1260687"/>
                </a:cubicBezTo>
                <a:cubicBezTo>
                  <a:pt x="111954" y="1364404"/>
                  <a:pt x="147937" y="946715"/>
                  <a:pt x="127476" y="1104054"/>
                </a:cubicBezTo>
                <a:cubicBezTo>
                  <a:pt x="107015" y="1261393"/>
                  <a:pt x="19526" y="2091831"/>
                  <a:pt x="4709" y="2204720"/>
                </a:cubicBezTo>
                <a:cubicBezTo>
                  <a:pt x="-10108" y="2317609"/>
                  <a:pt x="12471" y="2053731"/>
                  <a:pt x="38576" y="1781387"/>
                </a:cubicBezTo>
                <a:cubicBezTo>
                  <a:pt x="64681" y="1509043"/>
                  <a:pt x="102781" y="864165"/>
                  <a:pt x="161342" y="570654"/>
                </a:cubicBezTo>
                <a:cubicBezTo>
                  <a:pt x="219903" y="277143"/>
                  <a:pt x="385709" y="-36124"/>
                  <a:pt x="385709" y="3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CA0E3C8D-37BF-4E5D-A63E-9408C59A3E69}"/>
              </a:ext>
            </a:extLst>
          </p:cNvPr>
          <p:cNvSpPr/>
          <p:nvPr/>
        </p:nvSpPr>
        <p:spPr>
          <a:xfrm>
            <a:off x="4796779" y="5279275"/>
            <a:ext cx="537270" cy="2901835"/>
          </a:xfrm>
          <a:custGeom>
            <a:avLst/>
            <a:gdLst>
              <a:gd name="connsiteX0" fmla="*/ 505471 w 537270"/>
              <a:gd name="connsiteY0" fmla="*/ 118225 h 2901835"/>
              <a:gd name="connsiteX1" fmla="*/ 264171 w 537270"/>
              <a:gd name="connsiteY1" fmla="*/ 943725 h 2901835"/>
              <a:gd name="connsiteX2" fmla="*/ 283221 w 537270"/>
              <a:gd name="connsiteY2" fmla="*/ 842125 h 2901835"/>
              <a:gd name="connsiteX3" fmla="*/ 245121 w 537270"/>
              <a:gd name="connsiteY3" fmla="*/ 1451725 h 2901835"/>
              <a:gd name="connsiteX4" fmla="*/ 346721 w 537270"/>
              <a:gd name="connsiteY4" fmla="*/ 797675 h 2901835"/>
              <a:gd name="connsiteX5" fmla="*/ 480071 w 537270"/>
              <a:gd name="connsiteY5" fmla="*/ 499225 h 2901835"/>
              <a:gd name="connsiteX6" fmla="*/ 321321 w 537270"/>
              <a:gd name="connsiteY6" fmla="*/ 1058025 h 2901835"/>
              <a:gd name="connsiteX7" fmla="*/ 295921 w 537270"/>
              <a:gd name="connsiteY7" fmla="*/ 1470775 h 2901835"/>
              <a:gd name="connsiteX8" fmla="*/ 473721 w 537270"/>
              <a:gd name="connsiteY8" fmla="*/ 886575 h 2901835"/>
              <a:gd name="connsiteX9" fmla="*/ 264171 w 537270"/>
              <a:gd name="connsiteY9" fmla="*/ 1680325 h 2901835"/>
              <a:gd name="connsiteX10" fmla="*/ 60971 w 537270"/>
              <a:gd name="connsiteY10" fmla="*/ 2334375 h 2901835"/>
              <a:gd name="connsiteX11" fmla="*/ 16521 w 537270"/>
              <a:gd name="connsiteY11" fmla="*/ 2899525 h 2901835"/>
              <a:gd name="connsiteX12" fmla="*/ 3821 w 537270"/>
              <a:gd name="connsiteY12" fmla="*/ 2499475 h 2901835"/>
              <a:gd name="connsiteX13" fmla="*/ 80021 w 537270"/>
              <a:gd name="connsiteY13" fmla="*/ 1673975 h 2901835"/>
              <a:gd name="connsiteX14" fmla="*/ 187971 w 537270"/>
              <a:gd name="connsiteY14" fmla="*/ 1210425 h 2901835"/>
              <a:gd name="connsiteX15" fmla="*/ 264171 w 537270"/>
              <a:gd name="connsiteY15" fmla="*/ 499225 h 2901835"/>
              <a:gd name="connsiteX16" fmla="*/ 511821 w 537270"/>
              <a:gd name="connsiteY16" fmla="*/ 48375 h 2901835"/>
              <a:gd name="connsiteX17" fmla="*/ 505471 w 537270"/>
              <a:gd name="connsiteY17" fmla="*/ 118225 h 29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7270" h="2901835">
                <a:moveTo>
                  <a:pt x="505471" y="118225"/>
                </a:moveTo>
                <a:cubicBezTo>
                  <a:pt x="464196" y="267450"/>
                  <a:pt x="301213" y="823075"/>
                  <a:pt x="264171" y="943725"/>
                </a:cubicBezTo>
                <a:cubicBezTo>
                  <a:pt x="227129" y="1064375"/>
                  <a:pt x="286396" y="757458"/>
                  <a:pt x="283221" y="842125"/>
                </a:cubicBezTo>
                <a:cubicBezTo>
                  <a:pt x="280046" y="926792"/>
                  <a:pt x="234538" y="1459133"/>
                  <a:pt x="245121" y="1451725"/>
                </a:cubicBezTo>
                <a:cubicBezTo>
                  <a:pt x="255704" y="1444317"/>
                  <a:pt x="307563" y="956425"/>
                  <a:pt x="346721" y="797675"/>
                </a:cubicBezTo>
                <a:cubicBezTo>
                  <a:pt x="385879" y="638925"/>
                  <a:pt x="484304" y="455833"/>
                  <a:pt x="480071" y="499225"/>
                </a:cubicBezTo>
                <a:cubicBezTo>
                  <a:pt x="475838" y="542617"/>
                  <a:pt x="352013" y="896100"/>
                  <a:pt x="321321" y="1058025"/>
                </a:cubicBezTo>
                <a:cubicBezTo>
                  <a:pt x="290629" y="1219950"/>
                  <a:pt x="270521" y="1499350"/>
                  <a:pt x="295921" y="1470775"/>
                </a:cubicBezTo>
                <a:cubicBezTo>
                  <a:pt x="321321" y="1442200"/>
                  <a:pt x="479013" y="851650"/>
                  <a:pt x="473721" y="886575"/>
                </a:cubicBezTo>
                <a:cubicBezTo>
                  <a:pt x="468429" y="921500"/>
                  <a:pt x="332963" y="1439025"/>
                  <a:pt x="264171" y="1680325"/>
                </a:cubicBezTo>
                <a:cubicBezTo>
                  <a:pt x="195379" y="1921625"/>
                  <a:pt x="102246" y="2131175"/>
                  <a:pt x="60971" y="2334375"/>
                </a:cubicBezTo>
                <a:cubicBezTo>
                  <a:pt x="19696" y="2537575"/>
                  <a:pt x="26046" y="2872008"/>
                  <a:pt x="16521" y="2899525"/>
                </a:cubicBezTo>
                <a:cubicBezTo>
                  <a:pt x="6996" y="2927042"/>
                  <a:pt x="-6762" y="2703733"/>
                  <a:pt x="3821" y="2499475"/>
                </a:cubicBezTo>
                <a:cubicBezTo>
                  <a:pt x="14404" y="2295217"/>
                  <a:pt x="49329" y="1888817"/>
                  <a:pt x="80021" y="1673975"/>
                </a:cubicBezTo>
                <a:cubicBezTo>
                  <a:pt x="110713" y="1459133"/>
                  <a:pt x="157279" y="1406217"/>
                  <a:pt x="187971" y="1210425"/>
                </a:cubicBezTo>
                <a:cubicBezTo>
                  <a:pt x="218663" y="1014633"/>
                  <a:pt x="210196" y="692900"/>
                  <a:pt x="264171" y="499225"/>
                </a:cubicBezTo>
                <a:cubicBezTo>
                  <a:pt x="318146" y="305550"/>
                  <a:pt x="476896" y="117167"/>
                  <a:pt x="511821" y="48375"/>
                </a:cubicBezTo>
                <a:cubicBezTo>
                  <a:pt x="546746" y="-20417"/>
                  <a:pt x="546746" y="-31000"/>
                  <a:pt x="505471" y="118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E46A3EDC-6203-4841-9687-66FBECF006BF}"/>
              </a:ext>
            </a:extLst>
          </p:cNvPr>
          <p:cNvSpPr/>
          <p:nvPr/>
        </p:nvSpPr>
        <p:spPr>
          <a:xfrm>
            <a:off x="5105390" y="4999118"/>
            <a:ext cx="1678774" cy="785157"/>
          </a:xfrm>
          <a:custGeom>
            <a:avLst/>
            <a:gdLst>
              <a:gd name="connsiteX0" fmla="*/ 10 w 1678774"/>
              <a:gd name="connsiteY0" fmla="*/ 449 h 785157"/>
              <a:gd name="connsiteX1" fmla="*/ 186277 w 1678774"/>
              <a:gd name="connsiteY1" fmla="*/ 347582 h 785157"/>
              <a:gd name="connsiteX2" fmla="*/ 232843 w 1678774"/>
              <a:gd name="connsiteY2" fmla="*/ 279849 h 785157"/>
              <a:gd name="connsiteX3" fmla="*/ 723910 w 1678774"/>
              <a:gd name="connsiteY3" fmla="*/ 178249 h 785157"/>
              <a:gd name="connsiteX4" fmla="*/ 838210 w 1678774"/>
              <a:gd name="connsiteY4" fmla="*/ 174015 h 785157"/>
              <a:gd name="connsiteX5" fmla="*/ 1155710 w 1678774"/>
              <a:gd name="connsiteY5" fmla="*/ 182482 h 785157"/>
              <a:gd name="connsiteX6" fmla="*/ 1016010 w 1678774"/>
              <a:gd name="connsiteY6" fmla="*/ 207882 h 785157"/>
              <a:gd name="connsiteX7" fmla="*/ 1329277 w 1678774"/>
              <a:gd name="connsiteY7" fmla="*/ 432249 h 785157"/>
              <a:gd name="connsiteX8" fmla="*/ 1676410 w 1678774"/>
              <a:gd name="connsiteY8" fmla="*/ 711649 h 785157"/>
              <a:gd name="connsiteX9" fmla="*/ 1485910 w 1678774"/>
              <a:gd name="connsiteY9" fmla="*/ 593115 h 785157"/>
              <a:gd name="connsiteX10" fmla="*/ 1566343 w 1678774"/>
              <a:gd name="connsiteY10" fmla="*/ 779382 h 785157"/>
              <a:gd name="connsiteX11" fmla="*/ 1020243 w 1678774"/>
              <a:gd name="connsiteY11" fmla="*/ 330649 h 785157"/>
              <a:gd name="connsiteX12" fmla="*/ 440277 w 1678774"/>
              <a:gd name="connsiteY12" fmla="*/ 301015 h 785157"/>
              <a:gd name="connsiteX13" fmla="*/ 249777 w 1678774"/>
              <a:gd name="connsiteY13" fmla="*/ 330649 h 785157"/>
              <a:gd name="connsiteX14" fmla="*/ 177810 w 1678774"/>
              <a:gd name="connsiteY14" fmla="*/ 275615 h 785157"/>
              <a:gd name="connsiteX15" fmla="*/ 10 w 1678774"/>
              <a:gd name="connsiteY15" fmla="*/ 449 h 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78774" h="785157">
                <a:moveTo>
                  <a:pt x="10" y="449"/>
                </a:moveTo>
                <a:cubicBezTo>
                  <a:pt x="1421" y="12443"/>
                  <a:pt x="147472" y="301015"/>
                  <a:pt x="186277" y="347582"/>
                </a:cubicBezTo>
                <a:cubicBezTo>
                  <a:pt x="225082" y="394149"/>
                  <a:pt x="143238" y="308071"/>
                  <a:pt x="232843" y="279849"/>
                </a:cubicBezTo>
                <a:cubicBezTo>
                  <a:pt x="322449" y="251627"/>
                  <a:pt x="623016" y="195888"/>
                  <a:pt x="723910" y="178249"/>
                </a:cubicBezTo>
                <a:cubicBezTo>
                  <a:pt x="824804" y="160610"/>
                  <a:pt x="766243" y="173310"/>
                  <a:pt x="838210" y="174015"/>
                </a:cubicBezTo>
                <a:cubicBezTo>
                  <a:pt x="910177" y="174721"/>
                  <a:pt x="1126077" y="176838"/>
                  <a:pt x="1155710" y="182482"/>
                </a:cubicBezTo>
                <a:cubicBezTo>
                  <a:pt x="1185343" y="188126"/>
                  <a:pt x="987082" y="166254"/>
                  <a:pt x="1016010" y="207882"/>
                </a:cubicBezTo>
                <a:cubicBezTo>
                  <a:pt x="1044938" y="249510"/>
                  <a:pt x="1219210" y="348288"/>
                  <a:pt x="1329277" y="432249"/>
                </a:cubicBezTo>
                <a:cubicBezTo>
                  <a:pt x="1439344" y="516210"/>
                  <a:pt x="1650304" y="684838"/>
                  <a:pt x="1676410" y="711649"/>
                </a:cubicBezTo>
                <a:cubicBezTo>
                  <a:pt x="1702516" y="738460"/>
                  <a:pt x="1504254" y="581826"/>
                  <a:pt x="1485910" y="593115"/>
                </a:cubicBezTo>
                <a:cubicBezTo>
                  <a:pt x="1467566" y="604404"/>
                  <a:pt x="1643954" y="823126"/>
                  <a:pt x="1566343" y="779382"/>
                </a:cubicBezTo>
                <a:cubicBezTo>
                  <a:pt x="1488732" y="735638"/>
                  <a:pt x="1207921" y="410377"/>
                  <a:pt x="1020243" y="330649"/>
                </a:cubicBezTo>
                <a:cubicBezTo>
                  <a:pt x="832565" y="250921"/>
                  <a:pt x="568688" y="301015"/>
                  <a:pt x="440277" y="301015"/>
                </a:cubicBezTo>
                <a:cubicBezTo>
                  <a:pt x="311866" y="301015"/>
                  <a:pt x="293521" y="334882"/>
                  <a:pt x="249777" y="330649"/>
                </a:cubicBezTo>
                <a:cubicBezTo>
                  <a:pt x="206033" y="326416"/>
                  <a:pt x="212382" y="331354"/>
                  <a:pt x="177810" y="275615"/>
                </a:cubicBezTo>
                <a:cubicBezTo>
                  <a:pt x="143238" y="219876"/>
                  <a:pt x="-1401" y="-11545"/>
                  <a:pt x="10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36E9FFCB-4413-4758-97DE-4BD367B7DCF9}"/>
              </a:ext>
            </a:extLst>
          </p:cNvPr>
          <p:cNvSpPr/>
          <p:nvPr/>
        </p:nvSpPr>
        <p:spPr>
          <a:xfrm>
            <a:off x="5220372" y="4843012"/>
            <a:ext cx="379472" cy="421902"/>
          </a:xfrm>
          <a:custGeom>
            <a:avLst/>
            <a:gdLst>
              <a:gd name="connsiteX0" fmla="*/ 1868 w 379472"/>
              <a:gd name="connsiteY0" fmla="*/ 33788 h 421902"/>
              <a:gd name="connsiteX1" fmla="*/ 189828 w 379472"/>
              <a:gd name="connsiteY1" fmla="*/ 389388 h 421902"/>
              <a:gd name="connsiteX2" fmla="*/ 174588 w 379472"/>
              <a:gd name="connsiteY2" fmla="*/ 262388 h 421902"/>
              <a:gd name="connsiteX3" fmla="*/ 377788 w 379472"/>
              <a:gd name="connsiteY3" fmla="*/ 3308 h 421902"/>
              <a:gd name="connsiteX4" fmla="*/ 266028 w 379472"/>
              <a:gd name="connsiteY4" fmla="*/ 135388 h 421902"/>
              <a:gd name="connsiteX5" fmla="*/ 169508 w 379472"/>
              <a:gd name="connsiteY5" fmla="*/ 414788 h 421902"/>
              <a:gd name="connsiteX6" fmla="*/ 98388 w 379472"/>
              <a:gd name="connsiteY6" fmla="*/ 313188 h 421902"/>
              <a:gd name="connsiteX7" fmla="*/ 1868 w 379472"/>
              <a:gd name="connsiteY7" fmla="*/ 33788 h 42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472" h="421902">
                <a:moveTo>
                  <a:pt x="1868" y="33788"/>
                </a:moveTo>
                <a:cubicBezTo>
                  <a:pt x="17108" y="46488"/>
                  <a:pt x="161041" y="351288"/>
                  <a:pt x="189828" y="389388"/>
                </a:cubicBezTo>
                <a:cubicBezTo>
                  <a:pt x="218615" y="427488"/>
                  <a:pt x="143261" y="326735"/>
                  <a:pt x="174588" y="262388"/>
                </a:cubicBezTo>
                <a:cubicBezTo>
                  <a:pt x="205915" y="198041"/>
                  <a:pt x="362548" y="24475"/>
                  <a:pt x="377788" y="3308"/>
                </a:cubicBezTo>
                <a:cubicBezTo>
                  <a:pt x="393028" y="-17859"/>
                  <a:pt x="300741" y="66808"/>
                  <a:pt x="266028" y="135388"/>
                </a:cubicBezTo>
                <a:cubicBezTo>
                  <a:pt x="231315" y="203968"/>
                  <a:pt x="197448" y="385155"/>
                  <a:pt x="169508" y="414788"/>
                </a:cubicBezTo>
                <a:cubicBezTo>
                  <a:pt x="141568" y="444421"/>
                  <a:pt x="128021" y="375841"/>
                  <a:pt x="98388" y="313188"/>
                </a:cubicBezTo>
                <a:cubicBezTo>
                  <a:pt x="68755" y="250535"/>
                  <a:pt x="-13372" y="21088"/>
                  <a:pt x="1868" y="33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1E36DA89-FF68-4E12-9723-F13E266BBF79}"/>
              </a:ext>
            </a:extLst>
          </p:cNvPr>
          <p:cNvSpPr/>
          <p:nvPr/>
        </p:nvSpPr>
        <p:spPr>
          <a:xfrm>
            <a:off x="5440972" y="5046122"/>
            <a:ext cx="1230782" cy="431833"/>
          </a:xfrm>
          <a:custGeom>
            <a:avLst/>
            <a:gdLst>
              <a:gd name="connsiteX0" fmla="*/ 3095 w 1230782"/>
              <a:gd name="connsiteY0" fmla="*/ 25411 h 431833"/>
              <a:gd name="connsiteX1" fmla="*/ 515328 w 1230782"/>
              <a:gd name="connsiteY1" fmla="*/ 12711 h 431833"/>
              <a:gd name="connsiteX2" fmla="*/ 485695 w 1230782"/>
              <a:gd name="connsiteY2" fmla="*/ 21178 h 431833"/>
              <a:gd name="connsiteX3" fmla="*/ 1010628 w 1230782"/>
              <a:gd name="connsiteY3" fmla="*/ 262478 h 431833"/>
              <a:gd name="connsiteX4" fmla="*/ 989461 w 1230782"/>
              <a:gd name="connsiteY4" fmla="*/ 258245 h 431833"/>
              <a:gd name="connsiteX5" fmla="*/ 1230761 w 1230782"/>
              <a:gd name="connsiteY5" fmla="*/ 431811 h 431833"/>
              <a:gd name="connsiteX6" fmla="*/ 1002161 w 1230782"/>
              <a:gd name="connsiteY6" fmla="*/ 245545 h 431833"/>
              <a:gd name="connsiteX7" fmla="*/ 786261 w 1230782"/>
              <a:gd name="connsiteY7" fmla="*/ 59278 h 431833"/>
              <a:gd name="connsiteX8" fmla="*/ 790495 w 1230782"/>
              <a:gd name="connsiteY8" fmla="*/ 67745 h 431833"/>
              <a:gd name="connsiteX9" fmla="*/ 3095 w 1230782"/>
              <a:gd name="connsiteY9" fmla="*/ 25411 h 43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0782" h="431833">
                <a:moveTo>
                  <a:pt x="3095" y="25411"/>
                </a:moveTo>
                <a:cubicBezTo>
                  <a:pt x="-42766" y="16239"/>
                  <a:pt x="434895" y="13416"/>
                  <a:pt x="515328" y="12711"/>
                </a:cubicBezTo>
                <a:cubicBezTo>
                  <a:pt x="595761" y="12005"/>
                  <a:pt x="403145" y="-20450"/>
                  <a:pt x="485695" y="21178"/>
                </a:cubicBezTo>
                <a:cubicBezTo>
                  <a:pt x="568245" y="62806"/>
                  <a:pt x="926667" y="222967"/>
                  <a:pt x="1010628" y="262478"/>
                </a:cubicBezTo>
                <a:cubicBezTo>
                  <a:pt x="1094589" y="301989"/>
                  <a:pt x="952772" y="230023"/>
                  <a:pt x="989461" y="258245"/>
                </a:cubicBezTo>
                <a:cubicBezTo>
                  <a:pt x="1026150" y="286467"/>
                  <a:pt x="1228644" y="433928"/>
                  <a:pt x="1230761" y="431811"/>
                </a:cubicBezTo>
                <a:cubicBezTo>
                  <a:pt x="1232878" y="429694"/>
                  <a:pt x="1076244" y="307634"/>
                  <a:pt x="1002161" y="245545"/>
                </a:cubicBezTo>
                <a:cubicBezTo>
                  <a:pt x="928078" y="183456"/>
                  <a:pt x="821539" y="88911"/>
                  <a:pt x="786261" y="59278"/>
                </a:cubicBezTo>
                <a:cubicBezTo>
                  <a:pt x="750983" y="29645"/>
                  <a:pt x="922434" y="80445"/>
                  <a:pt x="790495" y="67745"/>
                </a:cubicBezTo>
                <a:cubicBezTo>
                  <a:pt x="658556" y="55045"/>
                  <a:pt x="48956" y="34583"/>
                  <a:pt x="3095" y="25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D069D7F2-031B-497C-AFC6-50C4FCC3BE04}"/>
              </a:ext>
            </a:extLst>
          </p:cNvPr>
          <p:cNvSpPr/>
          <p:nvPr/>
        </p:nvSpPr>
        <p:spPr>
          <a:xfrm>
            <a:off x="5616010" y="4876800"/>
            <a:ext cx="1317439" cy="255520"/>
          </a:xfrm>
          <a:custGeom>
            <a:avLst/>
            <a:gdLst>
              <a:gd name="connsiteX0" fmla="*/ 1623 w 1317439"/>
              <a:gd name="connsiteY0" fmla="*/ 0 h 255520"/>
              <a:gd name="connsiteX1" fmla="*/ 154023 w 1317439"/>
              <a:gd name="connsiteY1" fmla="*/ 33867 h 255520"/>
              <a:gd name="connsiteX2" fmla="*/ 568890 w 1317439"/>
              <a:gd name="connsiteY2" fmla="*/ 105833 h 255520"/>
              <a:gd name="connsiteX3" fmla="*/ 361457 w 1317439"/>
              <a:gd name="connsiteY3" fmla="*/ 105833 h 255520"/>
              <a:gd name="connsiteX4" fmla="*/ 1313957 w 1317439"/>
              <a:gd name="connsiteY4" fmla="*/ 254000 h 255520"/>
              <a:gd name="connsiteX5" fmla="*/ 678957 w 1317439"/>
              <a:gd name="connsiteY5" fmla="*/ 177800 h 255520"/>
              <a:gd name="connsiteX6" fmla="*/ 581590 w 1317439"/>
              <a:gd name="connsiteY6" fmla="*/ 97367 h 255520"/>
              <a:gd name="connsiteX7" fmla="*/ 458823 w 1317439"/>
              <a:gd name="connsiteY7" fmla="*/ 46567 h 255520"/>
              <a:gd name="connsiteX8" fmla="*/ 225990 w 1317439"/>
              <a:gd name="connsiteY8" fmla="*/ 88900 h 255520"/>
              <a:gd name="connsiteX9" fmla="*/ 128623 w 1317439"/>
              <a:gd name="connsiteY9" fmla="*/ 122767 h 255520"/>
              <a:gd name="connsiteX10" fmla="*/ 297957 w 1317439"/>
              <a:gd name="connsiteY10" fmla="*/ 33867 h 255520"/>
              <a:gd name="connsiteX11" fmla="*/ 234457 w 1317439"/>
              <a:gd name="connsiteY11" fmla="*/ 33867 h 255520"/>
              <a:gd name="connsiteX12" fmla="*/ 1623 w 1317439"/>
              <a:gd name="connsiteY12" fmla="*/ 0 h 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7439" h="255520">
                <a:moveTo>
                  <a:pt x="1623" y="0"/>
                </a:moveTo>
                <a:cubicBezTo>
                  <a:pt x="-11783" y="0"/>
                  <a:pt x="59479" y="16228"/>
                  <a:pt x="154023" y="33867"/>
                </a:cubicBezTo>
                <a:cubicBezTo>
                  <a:pt x="248567" y="51506"/>
                  <a:pt x="534318" y="93839"/>
                  <a:pt x="568890" y="105833"/>
                </a:cubicBezTo>
                <a:cubicBezTo>
                  <a:pt x="603462" y="117827"/>
                  <a:pt x="237279" y="81138"/>
                  <a:pt x="361457" y="105833"/>
                </a:cubicBezTo>
                <a:cubicBezTo>
                  <a:pt x="485635" y="130528"/>
                  <a:pt x="1261040" y="242006"/>
                  <a:pt x="1313957" y="254000"/>
                </a:cubicBezTo>
                <a:cubicBezTo>
                  <a:pt x="1366874" y="265995"/>
                  <a:pt x="801018" y="203905"/>
                  <a:pt x="678957" y="177800"/>
                </a:cubicBezTo>
                <a:cubicBezTo>
                  <a:pt x="556896" y="151695"/>
                  <a:pt x="618279" y="119239"/>
                  <a:pt x="581590" y="97367"/>
                </a:cubicBezTo>
                <a:cubicBezTo>
                  <a:pt x="544901" y="75495"/>
                  <a:pt x="518090" y="47978"/>
                  <a:pt x="458823" y="46567"/>
                </a:cubicBezTo>
                <a:cubicBezTo>
                  <a:pt x="399556" y="45156"/>
                  <a:pt x="281023" y="76200"/>
                  <a:pt x="225990" y="88900"/>
                </a:cubicBezTo>
                <a:cubicBezTo>
                  <a:pt x="170957" y="101600"/>
                  <a:pt x="116629" y="131939"/>
                  <a:pt x="128623" y="122767"/>
                </a:cubicBezTo>
                <a:cubicBezTo>
                  <a:pt x="140617" y="113595"/>
                  <a:pt x="280318" y="48684"/>
                  <a:pt x="297957" y="33867"/>
                </a:cubicBezTo>
                <a:cubicBezTo>
                  <a:pt x="315596" y="19050"/>
                  <a:pt x="278907" y="39511"/>
                  <a:pt x="234457" y="33867"/>
                </a:cubicBezTo>
                <a:cubicBezTo>
                  <a:pt x="190007" y="28223"/>
                  <a:pt x="15029" y="0"/>
                  <a:pt x="16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4EF5B178-F106-4AB8-BEE9-86980EBD72F8}"/>
              </a:ext>
            </a:extLst>
          </p:cNvPr>
          <p:cNvSpPr/>
          <p:nvPr/>
        </p:nvSpPr>
        <p:spPr>
          <a:xfrm>
            <a:off x="6310275" y="4646086"/>
            <a:ext cx="1251698" cy="1150216"/>
          </a:xfrm>
          <a:custGeom>
            <a:avLst/>
            <a:gdLst>
              <a:gd name="connsiteX0" fmla="*/ 27025 w 1251698"/>
              <a:gd name="connsiteY0" fmla="*/ 2114 h 1150216"/>
              <a:gd name="connsiteX1" fmla="*/ 77825 w 1251698"/>
              <a:gd name="connsiteY1" fmla="*/ 44447 h 1150216"/>
              <a:gd name="connsiteX2" fmla="*/ 535025 w 1251698"/>
              <a:gd name="connsiteY2" fmla="*/ 179914 h 1150216"/>
              <a:gd name="connsiteX3" fmla="*/ 518092 w 1251698"/>
              <a:gd name="connsiteY3" fmla="*/ 175681 h 1150216"/>
              <a:gd name="connsiteX4" fmla="*/ 827125 w 1251698"/>
              <a:gd name="connsiteY4" fmla="*/ 586314 h 1150216"/>
              <a:gd name="connsiteX5" fmla="*/ 818658 w 1251698"/>
              <a:gd name="connsiteY5" fmla="*/ 624414 h 1150216"/>
              <a:gd name="connsiteX6" fmla="*/ 1246225 w 1251698"/>
              <a:gd name="connsiteY6" fmla="*/ 1140881 h 1150216"/>
              <a:gd name="connsiteX7" fmla="*/ 1043025 w 1251698"/>
              <a:gd name="connsiteY7" fmla="*/ 916514 h 1150216"/>
              <a:gd name="connsiteX8" fmla="*/ 784792 w 1251698"/>
              <a:gd name="connsiteY8" fmla="*/ 412747 h 1150216"/>
              <a:gd name="connsiteX9" fmla="*/ 585825 w 1251698"/>
              <a:gd name="connsiteY9" fmla="*/ 179914 h 1150216"/>
              <a:gd name="connsiteX10" fmla="*/ 361458 w 1251698"/>
              <a:gd name="connsiteY10" fmla="*/ 99481 h 1150216"/>
              <a:gd name="connsiteX11" fmla="*/ 27025 w 1251698"/>
              <a:gd name="connsiteY11" fmla="*/ 2114 h 115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1698" h="1150216">
                <a:moveTo>
                  <a:pt x="27025" y="2114"/>
                </a:moveTo>
                <a:cubicBezTo>
                  <a:pt x="-20247" y="-7058"/>
                  <a:pt x="-6842" y="14814"/>
                  <a:pt x="77825" y="44447"/>
                </a:cubicBezTo>
                <a:cubicBezTo>
                  <a:pt x="162492" y="74080"/>
                  <a:pt x="461647" y="158042"/>
                  <a:pt x="535025" y="179914"/>
                </a:cubicBezTo>
                <a:cubicBezTo>
                  <a:pt x="608403" y="201786"/>
                  <a:pt x="469409" y="107948"/>
                  <a:pt x="518092" y="175681"/>
                </a:cubicBezTo>
                <a:cubicBezTo>
                  <a:pt x="566775" y="243414"/>
                  <a:pt x="777031" y="511525"/>
                  <a:pt x="827125" y="586314"/>
                </a:cubicBezTo>
                <a:cubicBezTo>
                  <a:pt x="877219" y="661103"/>
                  <a:pt x="748808" y="531986"/>
                  <a:pt x="818658" y="624414"/>
                </a:cubicBezTo>
                <a:cubicBezTo>
                  <a:pt x="888508" y="716842"/>
                  <a:pt x="1208831" y="1092198"/>
                  <a:pt x="1246225" y="1140881"/>
                </a:cubicBezTo>
                <a:cubicBezTo>
                  <a:pt x="1283620" y="1189564"/>
                  <a:pt x="1119930" y="1037870"/>
                  <a:pt x="1043025" y="916514"/>
                </a:cubicBezTo>
                <a:cubicBezTo>
                  <a:pt x="966120" y="795158"/>
                  <a:pt x="860992" y="535514"/>
                  <a:pt x="784792" y="412747"/>
                </a:cubicBezTo>
                <a:cubicBezTo>
                  <a:pt x="708592" y="289980"/>
                  <a:pt x="656381" y="232125"/>
                  <a:pt x="585825" y="179914"/>
                </a:cubicBezTo>
                <a:cubicBezTo>
                  <a:pt x="515269" y="127703"/>
                  <a:pt x="452475" y="127703"/>
                  <a:pt x="361458" y="99481"/>
                </a:cubicBezTo>
                <a:cubicBezTo>
                  <a:pt x="270441" y="71259"/>
                  <a:pt x="74297" y="11286"/>
                  <a:pt x="27025" y="2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82B231FE-5743-4983-A377-C75382AE8053}"/>
              </a:ext>
            </a:extLst>
          </p:cNvPr>
          <p:cNvSpPr/>
          <p:nvPr/>
        </p:nvSpPr>
        <p:spPr>
          <a:xfrm>
            <a:off x="4325729" y="8093435"/>
            <a:ext cx="654489" cy="2423845"/>
          </a:xfrm>
          <a:custGeom>
            <a:avLst/>
            <a:gdLst>
              <a:gd name="connsiteX0" fmla="*/ 512971 w 654489"/>
              <a:gd name="connsiteY0" fmla="*/ 15515 h 2423845"/>
              <a:gd name="connsiteX1" fmla="*/ 405021 w 654489"/>
              <a:gd name="connsiteY1" fmla="*/ 1241065 h 2423845"/>
              <a:gd name="connsiteX2" fmla="*/ 538371 w 654489"/>
              <a:gd name="connsiteY2" fmla="*/ 694965 h 2423845"/>
              <a:gd name="connsiteX3" fmla="*/ 627271 w 654489"/>
              <a:gd name="connsiteY3" fmla="*/ 326665 h 2423845"/>
              <a:gd name="connsiteX4" fmla="*/ 30371 w 654489"/>
              <a:gd name="connsiteY4" fmla="*/ 2314215 h 2423845"/>
              <a:gd name="connsiteX5" fmla="*/ 138321 w 654489"/>
              <a:gd name="connsiteY5" fmla="*/ 1984015 h 2423845"/>
              <a:gd name="connsiteX6" fmla="*/ 576471 w 654489"/>
              <a:gd name="connsiteY6" fmla="*/ 453665 h 2423845"/>
              <a:gd name="connsiteX7" fmla="*/ 487571 w 654489"/>
              <a:gd name="connsiteY7" fmla="*/ 542565 h 2423845"/>
              <a:gd name="connsiteX8" fmla="*/ 512971 w 654489"/>
              <a:gd name="connsiteY8" fmla="*/ 15515 h 24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489" h="2423845">
                <a:moveTo>
                  <a:pt x="512971" y="15515"/>
                </a:moveTo>
                <a:cubicBezTo>
                  <a:pt x="499213" y="131932"/>
                  <a:pt x="400788" y="1127824"/>
                  <a:pt x="405021" y="1241065"/>
                </a:cubicBezTo>
                <a:cubicBezTo>
                  <a:pt x="409254" y="1354306"/>
                  <a:pt x="501329" y="847365"/>
                  <a:pt x="538371" y="694965"/>
                </a:cubicBezTo>
                <a:cubicBezTo>
                  <a:pt x="575413" y="542565"/>
                  <a:pt x="711938" y="56790"/>
                  <a:pt x="627271" y="326665"/>
                </a:cubicBezTo>
                <a:cubicBezTo>
                  <a:pt x="542604" y="596540"/>
                  <a:pt x="111863" y="2037990"/>
                  <a:pt x="30371" y="2314215"/>
                </a:cubicBezTo>
                <a:cubicBezTo>
                  <a:pt x="-51121" y="2590440"/>
                  <a:pt x="47304" y="2294107"/>
                  <a:pt x="138321" y="1984015"/>
                </a:cubicBezTo>
                <a:cubicBezTo>
                  <a:pt x="229338" y="1673923"/>
                  <a:pt x="518263" y="693907"/>
                  <a:pt x="576471" y="453665"/>
                </a:cubicBezTo>
                <a:cubicBezTo>
                  <a:pt x="634679" y="213423"/>
                  <a:pt x="497096" y="611357"/>
                  <a:pt x="487571" y="542565"/>
                </a:cubicBezTo>
                <a:cubicBezTo>
                  <a:pt x="478046" y="473773"/>
                  <a:pt x="526729" y="-100902"/>
                  <a:pt x="512971" y="15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08BFA34C-41E8-4B5B-9CCC-6D2CE82B6BE3}"/>
              </a:ext>
            </a:extLst>
          </p:cNvPr>
          <p:cNvSpPr/>
          <p:nvPr/>
        </p:nvSpPr>
        <p:spPr>
          <a:xfrm>
            <a:off x="7367007" y="5671733"/>
            <a:ext cx="951944" cy="1241313"/>
          </a:xfrm>
          <a:custGeom>
            <a:avLst/>
            <a:gdLst>
              <a:gd name="connsiteX0" fmla="*/ 83660 w 951944"/>
              <a:gd name="connsiteY0" fmla="*/ 55967 h 1241313"/>
              <a:gd name="connsiteX1" fmla="*/ 117526 w 951944"/>
              <a:gd name="connsiteY1" fmla="*/ 111000 h 1241313"/>
              <a:gd name="connsiteX2" fmla="*/ 494293 w 951944"/>
              <a:gd name="connsiteY2" fmla="*/ 394634 h 1241313"/>
              <a:gd name="connsiteX3" fmla="*/ 506993 w 951944"/>
              <a:gd name="connsiteY3" fmla="*/ 390400 h 1241313"/>
              <a:gd name="connsiteX4" fmla="*/ 748293 w 951944"/>
              <a:gd name="connsiteY4" fmla="*/ 873000 h 1241313"/>
              <a:gd name="connsiteX5" fmla="*/ 748293 w 951944"/>
              <a:gd name="connsiteY5" fmla="*/ 873000 h 1241313"/>
              <a:gd name="connsiteX6" fmla="*/ 951493 w 951944"/>
              <a:gd name="connsiteY6" fmla="*/ 1241300 h 1241313"/>
              <a:gd name="connsiteX7" fmla="*/ 799093 w 951944"/>
              <a:gd name="connsiteY7" fmla="*/ 885700 h 1241313"/>
              <a:gd name="connsiteX8" fmla="*/ 663626 w 951944"/>
              <a:gd name="connsiteY8" fmla="*/ 538567 h 1241313"/>
              <a:gd name="connsiteX9" fmla="*/ 490060 w 951944"/>
              <a:gd name="connsiteY9" fmla="*/ 335367 h 1241313"/>
              <a:gd name="connsiteX10" fmla="*/ 41326 w 951944"/>
              <a:gd name="connsiteY10" fmla="*/ 17867 h 1241313"/>
              <a:gd name="connsiteX11" fmla="*/ 24393 w 951944"/>
              <a:gd name="connsiteY11" fmla="*/ 39034 h 1241313"/>
              <a:gd name="connsiteX12" fmla="*/ 83660 w 951944"/>
              <a:gd name="connsiteY12" fmla="*/ 55967 h 124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1944" h="1241313">
                <a:moveTo>
                  <a:pt x="83660" y="55967"/>
                </a:moveTo>
                <a:cubicBezTo>
                  <a:pt x="99182" y="67961"/>
                  <a:pt x="49087" y="54555"/>
                  <a:pt x="117526" y="111000"/>
                </a:cubicBezTo>
                <a:cubicBezTo>
                  <a:pt x="185965" y="167445"/>
                  <a:pt x="429382" y="348067"/>
                  <a:pt x="494293" y="394634"/>
                </a:cubicBezTo>
                <a:cubicBezTo>
                  <a:pt x="559204" y="441201"/>
                  <a:pt x="464660" y="310672"/>
                  <a:pt x="506993" y="390400"/>
                </a:cubicBezTo>
                <a:cubicBezTo>
                  <a:pt x="549326" y="470128"/>
                  <a:pt x="708076" y="792567"/>
                  <a:pt x="748293" y="873000"/>
                </a:cubicBezTo>
                <a:lnTo>
                  <a:pt x="748293" y="873000"/>
                </a:lnTo>
                <a:cubicBezTo>
                  <a:pt x="782160" y="934383"/>
                  <a:pt x="943026" y="1239183"/>
                  <a:pt x="951493" y="1241300"/>
                </a:cubicBezTo>
                <a:cubicBezTo>
                  <a:pt x="959960" y="1243417"/>
                  <a:pt x="847071" y="1002822"/>
                  <a:pt x="799093" y="885700"/>
                </a:cubicBezTo>
                <a:cubicBezTo>
                  <a:pt x="751115" y="768578"/>
                  <a:pt x="715131" y="630289"/>
                  <a:pt x="663626" y="538567"/>
                </a:cubicBezTo>
                <a:cubicBezTo>
                  <a:pt x="612121" y="446845"/>
                  <a:pt x="593777" y="422150"/>
                  <a:pt x="490060" y="335367"/>
                </a:cubicBezTo>
                <a:cubicBezTo>
                  <a:pt x="386343" y="248584"/>
                  <a:pt x="118937" y="67256"/>
                  <a:pt x="41326" y="17867"/>
                </a:cubicBezTo>
                <a:cubicBezTo>
                  <a:pt x="-36285" y="-31522"/>
                  <a:pt x="18043" y="36917"/>
                  <a:pt x="24393" y="39034"/>
                </a:cubicBezTo>
                <a:cubicBezTo>
                  <a:pt x="30743" y="41151"/>
                  <a:pt x="68138" y="43973"/>
                  <a:pt x="83660" y="55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A6CEF9B2-73CF-4038-9673-392F77965C1F}"/>
              </a:ext>
            </a:extLst>
          </p:cNvPr>
          <p:cNvSpPr/>
          <p:nvPr/>
        </p:nvSpPr>
        <p:spPr>
          <a:xfrm>
            <a:off x="7546975" y="6286500"/>
            <a:ext cx="1510967" cy="1370409"/>
          </a:xfrm>
          <a:custGeom>
            <a:avLst/>
            <a:gdLst>
              <a:gd name="connsiteX0" fmla="*/ 0 w 1510967"/>
              <a:gd name="connsiteY0" fmla="*/ 0 h 1370409"/>
              <a:gd name="connsiteX1" fmla="*/ 85725 w 1510967"/>
              <a:gd name="connsiteY1" fmla="*/ 69850 h 1370409"/>
              <a:gd name="connsiteX2" fmla="*/ 644525 w 1510967"/>
              <a:gd name="connsiteY2" fmla="*/ 514350 h 1370409"/>
              <a:gd name="connsiteX3" fmla="*/ 641350 w 1510967"/>
              <a:gd name="connsiteY3" fmla="*/ 514350 h 1370409"/>
              <a:gd name="connsiteX4" fmla="*/ 1079500 w 1510967"/>
              <a:gd name="connsiteY4" fmla="*/ 927100 h 1370409"/>
              <a:gd name="connsiteX5" fmla="*/ 1095375 w 1510967"/>
              <a:gd name="connsiteY5" fmla="*/ 927100 h 1370409"/>
              <a:gd name="connsiteX6" fmla="*/ 1504950 w 1510967"/>
              <a:gd name="connsiteY6" fmla="*/ 1362075 h 1370409"/>
              <a:gd name="connsiteX7" fmla="*/ 1295400 w 1510967"/>
              <a:gd name="connsiteY7" fmla="*/ 1171575 h 1370409"/>
              <a:gd name="connsiteX8" fmla="*/ 708025 w 1510967"/>
              <a:gd name="connsiteY8" fmla="*/ 669925 h 1370409"/>
              <a:gd name="connsiteX9" fmla="*/ 441325 w 1510967"/>
              <a:gd name="connsiteY9" fmla="*/ 412750 h 1370409"/>
              <a:gd name="connsiteX10" fmla="*/ 0 w 1510967"/>
              <a:gd name="connsiteY10" fmla="*/ 0 h 137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0967" h="1370409">
                <a:moveTo>
                  <a:pt x="0" y="0"/>
                </a:moveTo>
                <a:lnTo>
                  <a:pt x="85725" y="69850"/>
                </a:lnTo>
                <a:lnTo>
                  <a:pt x="644525" y="514350"/>
                </a:lnTo>
                <a:cubicBezTo>
                  <a:pt x="737129" y="588433"/>
                  <a:pt x="641350" y="514350"/>
                  <a:pt x="641350" y="514350"/>
                </a:cubicBezTo>
                <a:lnTo>
                  <a:pt x="1079500" y="927100"/>
                </a:lnTo>
                <a:cubicBezTo>
                  <a:pt x="1155171" y="995892"/>
                  <a:pt x="1024467" y="854604"/>
                  <a:pt x="1095375" y="927100"/>
                </a:cubicBezTo>
                <a:cubicBezTo>
                  <a:pt x="1166283" y="999596"/>
                  <a:pt x="1471613" y="1321329"/>
                  <a:pt x="1504950" y="1362075"/>
                </a:cubicBezTo>
                <a:cubicBezTo>
                  <a:pt x="1538288" y="1402821"/>
                  <a:pt x="1428221" y="1286933"/>
                  <a:pt x="1295400" y="1171575"/>
                </a:cubicBezTo>
                <a:cubicBezTo>
                  <a:pt x="1162579" y="1056217"/>
                  <a:pt x="850371" y="796396"/>
                  <a:pt x="708025" y="669925"/>
                </a:cubicBezTo>
                <a:cubicBezTo>
                  <a:pt x="565679" y="543454"/>
                  <a:pt x="557212" y="520171"/>
                  <a:pt x="441325" y="412750"/>
                </a:cubicBezTo>
                <a:cubicBezTo>
                  <a:pt x="325438" y="305329"/>
                  <a:pt x="169069" y="16536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CC59BB41-92DC-4165-8919-4F0140A8C1A8}"/>
              </a:ext>
            </a:extLst>
          </p:cNvPr>
          <p:cNvSpPr/>
          <p:nvPr/>
        </p:nvSpPr>
        <p:spPr>
          <a:xfrm>
            <a:off x="8789910" y="7416184"/>
            <a:ext cx="433170" cy="910870"/>
          </a:xfrm>
          <a:custGeom>
            <a:avLst/>
            <a:gdLst>
              <a:gd name="connsiteX0" fmla="*/ 23890 w 433170"/>
              <a:gd name="connsiteY0" fmla="*/ 32366 h 910870"/>
              <a:gd name="connsiteX1" fmla="*/ 39765 w 433170"/>
              <a:gd name="connsiteY1" fmla="*/ 79991 h 910870"/>
              <a:gd name="connsiteX2" fmla="*/ 398540 w 433170"/>
              <a:gd name="connsiteY2" fmla="*/ 749916 h 910870"/>
              <a:gd name="connsiteX3" fmla="*/ 414415 w 433170"/>
              <a:gd name="connsiteY3" fmla="*/ 905491 h 910870"/>
              <a:gd name="connsiteX4" fmla="*/ 357265 w 433170"/>
              <a:gd name="connsiteY4" fmla="*/ 622916 h 910870"/>
              <a:gd name="connsiteX5" fmla="*/ 274715 w 433170"/>
              <a:gd name="connsiteY5" fmla="*/ 435591 h 910870"/>
              <a:gd name="connsiteX6" fmla="*/ 306465 w 433170"/>
              <a:gd name="connsiteY6" fmla="*/ 476866 h 910870"/>
              <a:gd name="connsiteX7" fmla="*/ 173115 w 433170"/>
              <a:gd name="connsiteY7" fmla="*/ 260966 h 910870"/>
              <a:gd name="connsiteX8" fmla="*/ 23890 w 433170"/>
              <a:gd name="connsiteY8" fmla="*/ 32366 h 91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170" h="910870">
                <a:moveTo>
                  <a:pt x="23890" y="32366"/>
                </a:moveTo>
                <a:cubicBezTo>
                  <a:pt x="1665" y="2204"/>
                  <a:pt x="-22677" y="-39601"/>
                  <a:pt x="39765" y="79991"/>
                </a:cubicBezTo>
                <a:cubicBezTo>
                  <a:pt x="102207" y="199583"/>
                  <a:pt x="336098" y="612333"/>
                  <a:pt x="398540" y="749916"/>
                </a:cubicBezTo>
                <a:cubicBezTo>
                  <a:pt x="460982" y="887499"/>
                  <a:pt x="421294" y="926657"/>
                  <a:pt x="414415" y="905491"/>
                </a:cubicBezTo>
                <a:cubicBezTo>
                  <a:pt x="407536" y="884325"/>
                  <a:pt x="380548" y="701233"/>
                  <a:pt x="357265" y="622916"/>
                </a:cubicBezTo>
                <a:cubicBezTo>
                  <a:pt x="333982" y="544599"/>
                  <a:pt x="283182" y="459933"/>
                  <a:pt x="274715" y="435591"/>
                </a:cubicBezTo>
                <a:cubicBezTo>
                  <a:pt x="266248" y="411249"/>
                  <a:pt x="323398" y="505970"/>
                  <a:pt x="306465" y="476866"/>
                </a:cubicBezTo>
                <a:cubicBezTo>
                  <a:pt x="289532" y="447762"/>
                  <a:pt x="220211" y="336637"/>
                  <a:pt x="173115" y="260966"/>
                </a:cubicBezTo>
                <a:cubicBezTo>
                  <a:pt x="126019" y="185295"/>
                  <a:pt x="46115" y="62528"/>
                  <a:pt x="23890" y="32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EC3E7C2E-5794-4EEA-AA3A-8FD4593DD88A}"/>
              </a:ext>
            </a:extLst>
          </p:cNvPr>
          <p:cNvSpPr/>
          <p:nvPr/>
        </p:nvSpPr>
        <p:spPr>
          <a:xfrm>
            <a:off x="8743950" y="7286568"/>
            <a:ext cx="475278" cy="1089104"/>
          </a:xfrm>
          <a:custGeom>
            <a:avLst/>
            <a:gdLst>
              <a:gd name="connsiteX0" fmla="*/ 0 w 475278"/>
              <a:gd name="connsiteY0" fmla="*/ 57 h 1089104"/>
              <a:gd name="connsiteX1" fmla="*/ 295275 w 475278"/>
              <a:gd name="connsiteY1" fmla="*/ 352482 h 1089104"/>
              <a:gd name="connsiteX2" fmla="*/ 327025 w 475278"/>
              <a:gd name="connsiteY2" fmla="*/ 387407 h 1089104"/>
              <a:gd name="connsiteX3" fmla="*/ 466725 w 475278"/>
              <a:gd name="connsiteY3" fmla="*/ 758882 h 1089104"/>
              <a:gd name="connsiteX4" fmla="*/ 460375 w 475278"/>
              <a:gd name="connsiteY4" fmla="*/ 806507 h 1089104"/>
              <a:gd name="connsiteX5" fmla="*/ 463550 w 475278"/>
              <a:gd name="connsiteY5" fmla="*/ 1089082 h 1089104"/>
              <a:gd name="connsiteX6" fmla="*/ 425450 w 475278"/>
              <a:gd name="connsiteY6" fmla="*/ 790632 h 1089104"/>
              <a:gd name="connsiteX7" fmla="*/ 342900 w 475278"/>
              <a:gd name="connsiteY7" fmla="*/ 504882 h 1089104"/>
              <a:gd name="connsiteX8" fmla="*/ 292100 w 475278"/>
              <a:gd name="connsiteY8" fmla="*/ 381057 h 1089104"/>
              <a:gd name="connsiteX9" fmla="*/ 0 w 475278"/>
              <a:gd name="connsiteY9" fmla="*/ 57 h 108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278" h="1089104">
                <a:moveTo>
                  <a:pt x="0" y="57"/>
                </a:moveTo>
                <a:cubicBezTo>
                  <a:pt x="529" y="-4706"/>
                  <a:pt x="240771" y="287924"/>
                  <a:pt x="295275" y="352482"/>
                </a:cubicBezTo>
                <a:cubicBezTo>
                  <a:pt x="349779" y="417040"/>
                  <a:pt x="298450" y="319674"/>
                  <a:pt x="327025" y="387407"/>
                </a:cubicBezTo>
                <a:cubicBezTo>
                  <a:pt x="355600" y="455140"/>
                  <a:pt x="444500" y="689032"/>
                  <a:pt x="466725" y="758882"/>
                </a:cubicBezTo>
                <a:cubicBezTo>
                  <a:pt x="488950" y="828732"/>
                  <a:pt x="460904" y="751474"/>
                  <a:pt x="460375" y="806507"/>
                </a:cubicBezTo>
                <a:cubicBezTo>
                  <a:pt x="459846" y="861540"/>
                  <a:pt x="469371" y="1091728"/>
                  <a:pt x="463550" y="1089082"/>
                </a:cubicBezTo>
                <a:cubicBezTo>
                  <a:pt x="457729" y="1086436"/>
                  <a:pt x="445558" y="887999"/>
                  <a:pt x="425450" y="790632"/>
                </a:cubicBezTo>
                <a:cubicBezTo>
                  <a:pt x="405342" y="693265"/>
                  <a:pt x="365125" y="573144"/>
                  <a:pt x="342900" y="504882"/>
                </a:cubicBezTo>
                <a:cubicBezTo>
                  <a:pt x="320675" y="436620"/>
                  <a:pt x="348192" y="465194"/>
                  <a:pt x="292100" y="381057"/>
                </a:cubicBezTo>
                <a:cubicBezTo>
                  <a:pt x="236008" y="296920"/>
                  <a:pt x="-529" y="4820"/>
                  <a:pt x="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2DF8CB58-FFA5-4A49-8175-42EC170473A6}"/>
              </a:ext>
            </a:extLst>
          </p:cNvPr>
          <p:cNvSpPr/>
          <p:nvPr/>
        </p:nvSpPr>
        <p:spPr>
          <a:xfrm>
            <a:off x="7965020" y="7416273"/>
            <a:ext cx="1286692" cy="1311470"/>
          </a:xfrm>
          <a:custGeom>
            <a:avLst/>
            <a:gdLst>
              <a:gd name="connsiteX0" fmla="*/ 1271055 w 1286692"/>
              <a:gd name="connsiteY0" fmla="*/ 1016527 h 1311470"/>
              <a:gd name="connsiteX1" fmla="*/ 1159930 w 1286692"/>
              <a:gd name="connsiteY1" fmla="*/ 905402 h 1311470"/>
              <a:gd name="connsiteX2" fmla="*/ 985305 w 1286692"/>
              <a:gd name="connsiteY2" fmla="*/ 708552 h 1311470"/>
              <a:gd name="connsiteX3" fmla="*/ 143930 w 1286692"/>
              <a:gd name="connsiteY3" fmla="*/ 124352 h 1311470"/>
              <a:gd name="connsiteX4" fmla="*/ 283630 w 1286692"/>
              <a:gd name="connsiteY4" fmla="*/ 245002 h 1311470"/>
              <a:gd name="connsiteX5" fmla="*/ 648755 w 1286692"/>
              <a:gd name="connsiteY5" fmla="*/ 667277 h 1311470"/>
              <a:gd name="connsiteX6" fmla="*/ 963080 w 1286692"/>
              <a:gd name="connsiteY6" fmla="*/ 1257827 h 1311470"/>
              <a:gd name="connsiteX7" fmla="*/ 813855 w 1286692"/>
              <a:gd name="connsiteY7" fmla="*/ 1251477 h 1311470"/>
              <a:gd name="connsiteX8" fmla="*/ 1055 w 1286692"/>
              <a:gd name="connsiteY8" fmla="*/ 1083202 h 1311470"/>
              <a:gd name="connsiteX9" fmla="*/ 645580 w 1286692"/>
              <a:gd name="connsiteY9" fmla="*/ 1194327 h 1311470"/>
              <a:gd name="connsiteX10" fmla="*/ 801155 w 1286692"/>
              <a:gd name="connsiteY10" fmla="*/ 1292752 h 1311470"/>
              <a:gd name="connsiteX11" fmla="*/ 636055 w 1286692"/>
              <a:gd name="connsiteY11" fmla="*/ 1292752 h 1311470"/>
              <a:gd name="connsiteX12" fmla="*/ 817030 w 1286692"/>
              <a:gd name="connsiteY12" fmla="*/ 1099077 h 1311470"/>
              <a:gd name="connsiteX13" fmla="*/ 715430 w 1286692"/>
              <a:gd name="connsiteY13" fmla="*/ 864127 h 1311470"/>
              <a:gd name="connsiteX14" fmla="*/ 293155 w 1286692"/>
              <a:gd name="connsiteY14" fmla="*/ 260877 h 1311470"/>
              <a:gd name="connsiteX15" fmla="*/ 55030 w 1286692"/>
              <a:gd name="connsiteY15" fmla="*/ 13227 h 1311470"/>
              <a:gd name="connsiteX16" fmla="*/ 807505 w 1286692"/>
              <a:gd name="connsiteY16" fmla="*/ 632352 h 1311470"/>
              <a:gd name="connsiteX17" fmla="*/ 1271055 w 1286692"/>
              <a:gd name="connsiteY17" fmla="*/ 1016527 h 131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86692" h="1311470">
                <a:moveTo>
                  <a:pt x="1271055" y="1016527"/>
                </a:moveTo>
                <a:cubicBezTo>
                  <a:pt x="1329793" y="1062035"/>
                  <a:pt x="1207555" y="956731"/>
                  <a:pt x="1159930" y="905402"/>
                </a:cubicBezTo>
                <a:cubicBezTo>
                  <a:pt x="1112305" y="854073"/>
                  <a:pt x="1154638" y="838727"/>
                  <a:pt x="985305" y="708552"/>
                </a:cubicBezTo>
                <a:cubicBezTo>
                  <a:pt x="815972" y="578377"/>
                  <a:pt x="260876" y="201610"/>
                  <a:pt x="143930" y="124352"/>
                </a:cubicBezTo>
                <a:cubicBezTo>
                  <a:pt x="26984" y="47094"/>
                  <a:pt x="199493" y="154515"/>
                  <a:pt x="283630" y="245002"/>
                </a:cubicBezTo>
                <a:cubicBezTo>
                  <a:pt x="367767" y="335489"/>
                  <a:pt x="535513" y="498473"/>
                  <a:pt x="648755" y="667277"/>
                </a:cubicBezTo>
                <a:cubicBezTo>
                  <a:pt x="761997" y="836081"/>
                  <a:pt x="935563" y="1160461"/>
                  <a:pt x="963080" y="1257827"/>
                </a:cubicBezTo>
                <a:cubicBezTo>
                  <a:pt x="990597" y="1355193"/>
                  <a:pt x="974192" y="1280581"/>
                  <a:pt x="813855" y="1251477"/>
                </a:cubicBezTo>
                <a:cubicBezTo>
                  <a:pt x="653517" y="1222373"/>
                  <a:pt x="29101" y="1092727"/>
                  <a:pt x="1055" y="1083202"/>
                </a:cubicBezTo>
                <a:cubicBezTo>
                  <a:pt x="-26991" y="1073677"/>
                  <a:pt x="512230" y="1159402"/>
                  <a:pt x="645580" y="1194327"/>
                </a:cubicBezTo>
                <a:cubicBezTo>
                  <a:pt x="778930" y="1229252"/>
                  <a:pt x="802742" y="1276348"/>
                  <a:pt x="801155" y="1292752"/>
                </a:cubicBezTo>
                <a:cubicBezTo>
                  <a:pt x="799568" y="1309156"/>
                  <a:pt x="633409" y="1325031"/>
                  <a:pt x="636055" y="1292752"/>
                </a:cubicBezTo>
                <a:cubicBezTo>
                  <a:pt x="638701" y="1260473"/>
                  <a:pt x="803801" y="1170514"/>
                  <a:pt x="817030" y="1099077"/>
                </a:cubicBezTo>
                <a:cubicBezTo>
                  <a:pt x="830259" y="1027640"/>
                  <a:pt x="802742" y="1003827"/>
                  <a:pt x="715430" y="864127"/>
                </a:cubicBezTo>
                <a:cubicBezTo>
                  <a:pt x="628118" y="724427"/>
                  <a:pt x="403222" y="402694"/>
                  <a:pt x="293155" y="260877"/>
                </a:cubicBezTo>
                <a:cubicBezTo>
                  <a:pt x="183088" y="119060"/>
                  <a:pt x="-30695" y="-48686"/>
                  <a:pt x="55030" y="13227"/>
                </a:cubicBezTo>
                <a:cubicBezTo>
                  <a:pt x="140755" y="75139"/>
                  <a:pt x="608538" y="469898"/>
                  <a:pt x="807505" y="632352"/>
                </a:cubicBezTo>
                <a:cubicBezTo>
                  <a:pt x="1006472" y="794806"/>
                  <a:pt x="1212317" y="971019"/>
                  <a:pt x="1271055" y="1016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DFAAA5B4-F92C-457D-B03F-F3CA839C99C7}"/>
              </a:ext>
            </a:extLst>
          </p:cNvPr>
          <p:cNvSpPr/>
          <p:nvPr/>
        </p:nvSpPr>
        <p:spPr>
          <a:xfrm>
            <a:off x="6648291" y="5915938"/>
            <a:ext cx="1511689" cy="2730063"/>
          </a:xfrm>
          <a:custGeom>
            <a:avLst/>
            <a:gdLst>
              <a:gd name="connsiteX0" fmla="*/ 82709 w 1511689"/>
              <a:gd name="connsiteY0" fmla="*/ 116562 h 2730063"/>
              <a:gd name="connsiteX1" fmla="*/ 127159 w 1511689"/>
              <a:gd name="connsiteY1" fmla="*/ 249912 h 2730063"/>
              <a:gd name="connsiteX2" fmla="*/ 736759 w 1511689"/>
              <a:gd name="connsiteY2" fmla="*/ 1221462 h 2730063"/>
              <a:gd name="connsiteX3" fmla="*/ 800259 w 1511689"/>
              <a:gd name="connsiteY3" fmla="*/ 1297662 h 2730063"/>
              <a:gd name="connsiteX4" fmla="*/ 1479709 w 1511689"/>
              <a:gd name="connsiteY4" fmla="*/ 2250162 h 2730063"/>
              <a:gd name="connsiteX5" fmla="*/ 1378109 w 1511689"/>
              <a:gd name="connsiteY5" fmla="*/ 2529562 h 2730063"/>
              <a:gd name="connsiteX6" fmla="*/ 1174909 w 1511689"/>
              <a:gd name="connsiteY6" fmla="*/ 2726412 h 2730063"/>
              <a:gd name="connsiteX7" fmla="*/ 1479709 w 1511689"/>
              <a:gd name="connsiteY7" fmla="*/ 2358112 h 2730063"/>
              <a:gd name="connsiteX8" fmla="*/ 1219359 w 1511689"/>
              <a:gd name="connsiteY8" fmla="*/ 1818362 h 2730063"/>
              <a:gd name="connsiteX9" fmla="*/ 685959 w 1511689"/>
              <a:gd name="connsiteY9" fmla="*/ 1100812 h 2730063"/>
              <a:gd name="connsiteX10" fmla="*/ 679609 w 1511689"/>
              <a:gd name="connsiteY10" fmla="*/ 1196062 h 2730063"/>
              <a:gd name="connsiteX11" fmla="*/ 38259 w 1511689"/>
              <a:gd name="connsiteY11" fmla="*/ 72112 h 2730063"/>
              <a:gd name="connsiteX12" fmla="*/ 82709 w 1511689"/>
              <a:gd name="connsiteY12" fmla="*/ 116562 h 273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1689" h="2730063">
                <a:moveTo>
                  <a:pt x="82709" y="116562"/>
                </a:moveTo>
                <a:cubicBezTo>
                  <a:pt x="97526" y="146195"/>
                  <a:pt x="18151" y="65762"/>
                  <a:pt x="127159" y="249912"/>
                </a:cubicBezTo>
                <a:cubicBezTo>
                  <a:pt x="236167" y="434062"/>
                  <a:pt x="624576" y="1046837"/>
                  <a:pt x="736759" y="1221462"/>
                </a:cubicBezTo>
                <a:cubicBezTo>
                  <a:pt x="848942" y="1396087"/>
                  <a:pt x="676434" y="1126212"/>
                  <a:pt x="800259" y="1297662"/>
                </a:cubicBezTo>
                <a:cubicBezTo>
                  <a:pt x="924084" y="1469112"/>
                  <a:pt x="1383401" y="2044845"/>
                  <a:pt x="1479709" y="2250162"/>
                </a:cubicBezTo>
                <a:cubicBezTo>
                  <a:pt x="1576017" y="2455479"/>
                  <a:pt x="1428909" y="2450187"/>
                  <a:pt x="1378109" y="2529562"/>
                </a:cubicBezTo>
                <a:cubicBezTo>
                  <a:pt x="1327309" y="2608937"/>
                  <a:pt x="1157976" y="2754987"/>
                  <a:pt x="1174909" y="2726412"/>
                </a:cubicBezTo>
                <a:cubicBezTo>
                  <a:pt x="1191842" y="2697837"/>
                  <a:pt x="1472301" y="2509454"/>
                  <a:pt x="1479709" y="2358112"/>
                </a:cubicBezTo>
                <a:cubicBezTo>
                  <a:pt x="1487117" y="2206770"/>
                  <a:pt x="1351651" y="2027912"/>
                  <a:pt x="1219359" y="1818362"/>
                </a:cubicBezTo>
                <a:cubicBezTo>
                  <a:pt x="1087067" y="1608812"/>
                  <a:pt x="775917" y="1204529"/>
                  <a:pt x="685959" y="1100812"/>
                </a:cubicBezTo>
                <a:cubicBezTo>
                  <a:pt x="596001" y="997095"/>
                  <a:pt x="787559" y="1367512"/>
                  <a:pt x="679609" y="1196062"/>
                </a:cubicBezTo>
                <a:cubicBezTo>
                  <a:pt x="571659" y="1024612"/>
                  <a:pt x="139859" y="244620"/>
                  <a:pt x="38259" y="72112"/>
                </a:cubicBezTo>
                <a:cubicBezTo>
                  <a:pt x="-63341" y="-100396"/>
                  <a:pt x="67892" y="86929"/>
                  <a:pt x="82709" y="116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364DD5CD-AB45-45D6-B89A-772F1828DB65}"/>
              </a:ext>
            </a:extLst>
          </p:cNvPr>
          <p:cNvSpPr/>
          <p:nvPr/>
        </p:nvSpPr>
        <p:spPr>
          <a:xfrm>
            <a:off x="6761563" y="5537063"/>
            <a:ext cx="1676502" cy="3062611"/>
          </a:xfrm>
          <a:custGeom>
            <a:avLst/>
            <a:gdLst>
              <a:gd name="connsiteX0" fmla="*/ 1187 w 1676502"/>
              <a:gd name="connsiteY0" fmla="*/ 137 h 3062611"/>
              <a:gd name="connsiteX1" fmla="*/ 337737 w 1676502"/>
              <a:gd name="connsiteY1" fmla="*/ 730387 h 3062611"/>
              <a:gd name="connsiteX2" fmla="*/ 375837 w 1676502"/>
              <a:gd name="connsiteY2" fmla="*/ 812937 h 3062611"/>
              <a:gd name="connsiteX3" fmla="*/ 864787 w 1676502"/>
              <a:gd name="connsiteY3" fmla="*/ 1727337 h 3062611"/>
              <a:gd name="connsiteX4" fmla="*/ 1029887 w 1676502"/>
              <a:gd name="connsiteY4" fmla="*/ 1892437 h 3062611"/>
              <a:gd name="connsiteX5" fmla="*/ 1658537 w 1676502"/>
              <a:gd name="connsiteY5" fmla="*/ 2616337 h 3062611"/>
              <a:gd name="connsiteX6" fmla="*/ 1474387 w 1676502"/>
              <a:gd name="connsiteY6" fmla="*/ 2895737 h 3062611"/>
              <a:gd name="connsiteX7" fmla="*/ 1150537 w 1676502"/>
              <a:gd name="connsiteY7" fmla="*/ 3060837 h 3062611"/>
              <a:gd name="connsiteX8" fmla="*/ 1550587 w 1676502"/>
              <a:gd name="connsiteY8" fmla="*/ 2794137 h 3062611"/>
              <a:gd name="connsiteX9" fmla="*/ 1468037 w 1676502"/>
              <a:gd name="connsiteY9" fmla="*/ 2603637 h 3062611"/>
              <a:gd name="connsiteX10" fmla="*/ 1112437 w 1676502"/>
              <a:gd name="connsiteY10" fmla="*/ 1873387 h 3062611"/>
              <a:gd name="connsiteX11" fmla="*/ 445687 w 1676502"/>
              <a:gd name="connsiteY11" fmla="*/ 889137 h 3062611"/>
              <a:gd name="connsiteX12" fmla="*/ 471087 w 1676502"/>
              <a:gd name="connsiteY12" fmla="*/ 793887 h 3062611"/>
              <a:gd name="connsiteX13" fmla="*/ 1187 w 1676502"/>
              <a:gd name="connsiteY13" fmla="*/ 137 h 306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6502" h="3062611">
                <a:moveTo>
                  <a:pt x="1187" y="137"/>
                </a:moveTo>
                <a:cubicBezTo>
                  <a:pt x="-21038" y="-10446"/>
                  <a:pt x="275295" y="594920"/>
                  <a:pt x="337737" y="730387"/>
                </a:cubicBezTo>
                <a:cubicBezTo>
                  <a:pt x="400179" y="865854"/>
                  <a:pt x="287995" y="646779"/>
                  <a:pt x="375837" y="812937"/>
                </a:cubicBezTo>
                <a:cubicBezTo>
                  <a:pt x="463679" y="979095"/>
                  <a:pt x="755779" y="1547420"/>
                  <a:pt x="864787" y="1727337"/>
                </a:cubicBezTo>
                <a:cubicBezTo>
                  <a:pt x="973795" y="1907254"/>
                  <a:pt x="897595" y="1744270"/>
                  <a:pt x="1029887" y="1892437"/>
                </a:cubicBezTo>
                <a:cubicBezTo>
                  <a:pt x="1162179" y="2040604"/>
                  <a:pt x="1584454" y="2449120"/>
                  <a:pt x="1658537" y="2616337"/>
                </a:cubicBezTo>
                <a:cubicBezTo>
                  <a:pt x="1732620" y="2783554"/>
                  <a:pt x="1559054" y="2821654"/>
                  <a:pt x="1474387" y="2895737"/>
                </a:cubicBezTo>
                <a:cubicBezTo>
                  <a:pt x="1389720" y="2969820"/>
                  <a:pt x="1137837" y="3077770"/>
                  <a:pt x="1150537" y="3060837"/>
                </a:cubicBezTo>
                <a:cubicBezTo>
                  <a:pt x="1163237" y="3043904"/>
                  <a:pt x="1497670" y="2870337"/>
                  <a:pt x="1550587" y="2794137"/>
                </a:cubicBezTo>
                <a:cubicBezTo>
                  <a:pt x="1603504" y="2717937"/>
                  <a:pt x="1541062" y="2757095"/>
                  <a:pt x="1468037" y="2603637"/>
                </a:cubicBezTo>
                <a:cubicBezTo>
                  <a:pt x="1395012" y="2450179"/>
                  <a:pt x="1282829" y="2159137"/>
                  <a:pt x="1112437" y="1873387"/>
                </a:cubicBezTo>
                <a:cubicBezTo>
                  <a:pt x="942045" y="1587637"/>
                  <a:pt x="552579" y="1069054"/>
                  <a:pt x="445687" y="889137"/>
                </a:cubicBezTo>
                <a:cubicBezTo>
                  <a:pt x="338795" y="709220"/>
                  <a:pt x="549404" y="944170"/>
                  <a:pt x="471087" y="793887"/>
                </a:cubicBezTo>
                <a:cubicBezTo>
                  <a:pt x="392770" y="643604"/>
                  <a:pt x="23412" y="10720"/>
                  <a:pt x="1187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32E57935-6D53-4525-B0E2-0F81EFC8291A}"/>
              </a:ext>
            </a:extLst>
          </p:cNvPr>
          <p:cNvSpPr/>
          <p:nvPr/>
        </p:nvSpPr>
        <p:spPr>
          <a:xfrm>
            <a:off x="6644489" y="5167787"/>
            <a:ext cx="472888" cy="451531"/>
          </a:xfrm>
          <a:custGeom>
            <a:avLst/>
            <a:gdLst>
              <a:gd name="connsiteX0" fmla="*/ 472591 w 472888"/>
              <a:gd name="connsiteY0" fmla="*/ 3653 h 451531"/>
              <a:gd name="connsiteX1" fmla="*/ 157631 w 472888"/>
              <a:gd name="connsiteY1" fmla="*/ 120493 h 451531"/>
              <a:gd name="connsiteX2" fmla="*/ 304951 w 472888"/>
              <a:gd name="connsiteY2" fmla="*/ 74773 h 451531"/>
              <a:gd name="connsiteX3" fmla="*/ 132231 w 472888"/>
              <a:gd name="connsiteY3" fmla="*/ 247493 h 451531"/>
              <a:gd name="connsiteX4" fmla="*/ 151 w 472888"/>
              <a:gd name="connsiteY4" fmla="*/ 450693 h 451531"/>
              <a:gd name="connsiteX5" fmla="*/ 157631 w 472888"/>
              <a:gd name="connsiteY5" fmla="*/ 166213 h 451531"/>
              <a:gd name="connsiteX6" fmla="*/ 91591 w 472888"/>
              <a:gd name="connsiteY6" fmla="*/ 283053 h 451531"/>
              <a:gd name="connsiteX7" fmla="*/ 472591 w 472888"/>
              <a:gd name="connsiteY7" fmla="*/ 3653 h 45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888" h="451531">
                <a:moveTo>
                  <a:pt x="472591" y="3653"/>
                </a:moveTo>
                <a:cubicBezTo>
                  <a:pt x="483598" y="-23440"/>
                  <a:pt x="185571" y="108640"/>
                  <a:pt x="157631" y="120493"/>
                </a:cubicBezTo>
                <a:cubicBezTo>
                  <a:pt x="129691" y="132346"/>
                  <a:pt x="309184" y="53606"/>
                  <a:pt x="304951" y="74773"/>
                </a:cubicBezTo>
                <a:cubicBezTo>
                  <a:pt x="300718" y="95940"/>
                  <a:pt x="183031" y="184840"/>
                  <a:pt x="132231" y="247493"/>
                </a:cubicBezTo>
                <a:cubicBezTo>
                  <a:pt x="81431" y="310146"/>
                  <a:pt x="-4082" y="464240"/>
                  <a:pt x="151" y="450693"/>
                </a:cubicBezTo>
                <a:cubicBezTo>
                  <a:pt x="4384" y="437146"/>
                  <a:pt x="142391" y="194153"/>
                  <a:pt x="157631" y="166213"/>
                </a:cubicBezTo>
                <a:cubicBezTo>
                  <a:pt x="172871" y="138273"/>
                  <a:pt x="39944" y="304220"/>
                  <a:pt x="91591" y="283053"/>
                </a:cubicBezTo>
                <a:cubicBezTo>
                  <a:pt x="143238" y="261886"/>
                  <a:pt x="461584" y="30746"/>
                  <a:pt x="472591" y="3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1E538F88-A679-4A10-9C16-B0B3402D8EA4}"/>
              </a:ext>
            </a:extLst>
          </p:cNvPr>
          <p:cNvSpPr/>
          <p:nvPr/>
        </p:nvSpPr>
        <p:spPr>
          <a:xfrm>
            <a:off x="6827495" y="5264503"/>
            <a:ext cx="354525" cy="486065"/>
          </a:xfrm>
          <a:custGeom>
            <a:avLst/>
            <a:gdLst>
              <a:gd name="connsiteX0" fmla="*/ 340385 w 354525"/>
              <a:gd name="connsiteY0" fmla="*/ 8537 h 486065"/>
              <a:gd name="connsiteX1" fmla="*/ 101625 w 354525"/>
              <a:gd name="connsiteY1" fmla="*/ 226977 h 486065"/>
              <a:gd name="connsiteX2" fmla="*/ 25 w 354525"/>
              <a:gd name="connsiteY2" fmla="*/ 486057 h 486065"/>
              <a:gd name="connsiteX3" fmla="*/ 91465 w 354525"/>
              <a:gd name="connsiteY3" fmla="*/ 237137 h 486065"/>
              <a:gd name="connsiteX4" fmla="*/ 60985 w 354525"/>
              <a:gd name="connsiteY4" fmla="*/ 420017 h 486065"/>
              <a:gd name="connsiteX5" fmla="*/ 45745 w 354525"/>
              <a:gd name="connsiteY5" fmla="*/ 455577 h 486065"/>
              <a:gd name="connsiteX6" fmla="*/ 127025 w 354525"/>
              <a:gd name="connsiteY6" fmla="*/ 115217 h 486065"/>
              <a:gd name="connsiteX7" fmla="*/ 304825 w 354525"/>
              <a:gd name="connsiteY7" fmla="*/ 49177 h 486065"/>
              <a:gd name="connsiteX8" fmla="*/ 340385 w 354525"/>
              <a:gd name="connsiteY8" fmla="*/ 8537 h 48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525" h="486065">
                <a:moveTo>
                  <a:pt x="340385" y="8537"/>
                </a:moveTo>
                <a:cubicBezTo>
                  <a:pt x="306518" y="38170"/>
                  <a:pt x="158352" y="147390"/>
                  <a:pt x="101625" y="226977"/>
                </a:cubicBezTo>
                <a:cubicBezTo>
                  <a:pt x="44898" y="306564"/>
                  <a:pt x="1718" y="484364"/>
                  <a:pt x="25" y="486057"/>
                </a:cubicBezTo>
                <a:cubicBezTo>
                  <a:pt x="-1668" y="487750"/>
                  <a:pt x="81305" y="248144"/>
                  <a:pt x="91465" y="237137"/>
                </a:cubicBezTo>
                <a:cubicBezTo>
                  <a:pt x="101625" y="226130"/>
                  <a:pt x="68605" y="383610"/>
                  <a:pt x="60985" y="420017"/>
                </a:cubicBezTo>
                <a:cubicBezTo>
                  <a:pt x="53365" y="456424"/>
                  <a:pt x="34738" y="506377"/>
                  <a:pt x="45745" y="455577"/>
                </a:cubicBezTo>
                <a:cubicBezTo>
                  <a:pt x="56752" y="404777"/>
                  <a:pt x="83845" y="182950"/>
                  <a:pt x="127025" y="115217"/>
                </a:cubicBezTo>
                <a:cubicBezTo>
                  <a:pt x="170205" y="47484"/>
                  <a:pt x="268418" y="63570"/>
                  <a:pt x="304825" y="49177"/>
                </a:cubicBezTo>
                <a:cubicBezTo>
                  <a:pt x="341232" y="34784"/>
                  <a:pt x="374252" y="-21096"/>
                  <a:pt x="340385" y="8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4A8210EB-BE03-4B06-8DD6-F6215925BA18}"/>
              </a:ext>
            </a:extLst>
          </p:cNvPr>
          <p:cNvSpPr/>
          <p:nvPr/>
        </p:nvSpPr>
        <p:spPr>
          <a:xfrm>
            <a:off x="5008884" y="5768802"/>
            <a:ext cx="727138" cy="1716463"/>
          </a:xfrm>
          <a:custGeom>
            <a:avLst/>
            <a:gdLst>
              <a:gd name="connsiteX0" fmla="*/ 680716 w 727138"/>
              <a:gd name="connsiteY0" fmla="*/ 90131 h 1716463"/>
              <a:gd name="connsiteX1" fmla="*/ 20316 w 727138"/>
              <a:gd name="connsiteY1" fmla="*/ 1673398 h 1716463"/>
              <a:gd name="connsiteX2" fmla="*/ 189649 w 727138"/>
              <a:gd name="connsiteY2" fmla="*/ 1207731 h 1716463"/>
              <a:gd name="connsiteX3" fmla="*/ 401316 w 727138"/>
              <a:gd name="connsiteY3" fmla="*/ 564265 h 1716463"/>
              <a:gd name="connsiteX4" fmla="*/ 638383 w 727138"/>
              <a:gd name="connsiteY4" fmla="*/ 234065 h 1716463"/>
              <a:gd name="connsiteX5" fmla="*/ 680716 w 727138"/>
              <a:gd name="connsiteY5" fmla="*/ 90131 h 17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138" h="1716463">
                <a:moveTo>
                  <a:pt x="680716" y="90131"/>
                </a:moveTo>
                <a:cubicBezTo>
                  <a:pt x="577705" y="330020"/>
                  <a:pt x="102160" y="1487131"/>
                  <a:pt x="20316" y="1673398"/>
                </a:cubicBezTo>
                <a:cubicBezTo>
                  <a:pt x="-61529" y="1859665"/>
                  <a:pt x="126149" y="1392586"/>
                  <a:pt x="189649" y="1207731"/>
                </a:cubicBezTo>
                <a:cubicBezTo>
                  <a:pt x="253149" y="1022876"/>
                  <a:pt x="326527" y="726543"/>
                  <a:pt x="401316" y="564265"/>
                </a:cubicBezTo>
                <a:cubicBezTo>
                  <a:pt x="476105" y="401987"/>
                  <a:pt x="586172" y="311676"/>
                  <a:pt x="638383" y="234065"/>
                </a:cubicBezTo>
                <a:cubicBezTo>
                  <a:pt x="690594" y="156454"/>
                  <a:pt x="783727" y="-149758"/>
                  <a:pt x="680716" y="90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C4924CBB-A051-4869-8F28-5026161B3E30}"/>
              </a:ext>
            </a:extLst>
          </p:cNvPr>
          <p:cNvSpPr/>
          <p:nvPr/>
        </p:nvSpPr>
        <p:spPr>
          <a:xfrm>
            <a:off x="5401715" y="6230781"/>
            <a:ext cx="762028" cy="2786244"/>
          </a:xfrm>
          <a:custGeom>
            <a:avLst/>
            <a:gdLst>
              <a:gd name="connsiteX0" fmla="*/ 762018 w 762028"/>
              <a:gd name="connsiteY0" fmla="*/ 34552 h 2786244"/>
              <a:gd name="connsiteX1" fmla="*/ 550352 w 762028"/>
              <a:gd name="connsiteY1" fmla="*/ 1888752 h 2786244"/>
              <a:gd name="connsiteX2" fmla="*/ 516485 w 762028"/>
              <a:gd name="connsiteY2" fmla="*/ 1296086 h 2786244"/>
              <a:gd name="connsiteX3" fmla="*/ 491085 w 762028"/>
              <a:gd name="connsiteY3" fmla="*/ 2769286 h 2786244"/>
              <a:gd name="connsiteX4" fmla="*/ 533418 w 762028"/>
              <a:gd name="connsiteY4" fmla="*/ 2015752 h 2786244"/>
              <a:gd name="connsiteX5" fmla="*/ 423352 w 762028"/>
              <a:gd name="connsiteY5" fmla="*/ 1490819 h 2786244"/>
              <a:gd name="connsiteX6" fmla="*/ 18 w 762028"/>
              <a:gd name="connsiteY6" fmla="*/ 2786219 h 2786244"/>
              <a:gd name="connsiteX7" fmla="*/ 406418 w 762028"/>
              <a:gd name="connsiteY7" fmla="*/ 1524686 h 2786244"/>
              <a:gd name="connsiteX8" fmla="*/ 558818 w 762028"/>
              <a:gd name="connsiteY8" fmla="*/ 745752 h 2786244"/>
              <a:gd name="connsiteX9" fmla="*/ 762018 w 762028"/>
              <a:gd name="connsiteY9" fmla="*/ 34552 h 278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028" h="2786244">
                <a:moveTo>
                  <a:pt x="762018" y="34552"/>
                </a:moveTo>
                <a:cubicBezTo>
                  <a:pt x="760607" y="225052"/>
                  <a:pt x="591274" y="1678496"/>
                  <a:pt x="550352" y="1888752"/>
                </a:cubicBezTo>
                <a:cubicBezTo>
                  <a:pt x="509430" y="2099008"/>
                  <a:pt x="526363" y="1149330"/>
                  <a:pt x="516485" y="1296086"/>
                </a:cubicBezTo>
                <a:cubicBezTo>
                  <a:pt x="506607" y="1442842"/>
                  <a:pt x="488263" y="2649342"/>
                  <a:pt x="491085" y="2769286"/>
                </a:cubicBezTo>
                <a:cubicBezTo>
                  <a:pt x="493907" y="2889230"/>
                  <a:pt x="544707" y="2228830"/>
                  <a:pt x="533418" y="2015752"/>
                </a:cubicBezTo>
                <a:cubicBezTo>
                  <a:pt x="522129" y="1802674"/>
                  <a:pt x="512252" y="1362408"/>
                  <a:pt x="423352" y="1490819"/>
                </a:cubicBezTo>
                <a:cubicBezTo>
                  <a:pt x="334452" y="1619230"/>
                  <a:pt x="2840" y="2780575"/>
                  <a:pt x="18" y="2786219"/>
                </a:cubicBezTo>
                <a:cubicBezTo>
                  <a:pt x="-2804" y="2791863"/>
                  <a:pt x="313285" y="1864764"/>
                  <a:pt x="406418" y="1524686"/>
                </a:cubicBezTo>
                <a:cubicBezTo>
                  <a:pt x="499551" y="1184608"/>
                  <a:pt x="495318" y="999752"/>
                  <a:pt x="558818" y="745752"/>
                </a:cubicBezTo>
                <a:cubicBezTo>
                  <a:pt x="622318" y="491752"/>
                  <a:pt x="763429" y="-155948"/>
                  <a:pt x="762018" y="34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B2564D13-4A6F-4B05-83C1-6F513ED605A3}"/>
              </a:ext>
            </a:extLst>
          </p:cNvPr>
          <p:cNvSpPr/>
          <p:nvPr/>
        </p:nvSpPr>
        <p:spPr>
          <a:xfrm>
            <a:off x="5867271" y="5648892"/>
            <a:ext cx="495216" cy="1691527"/>
          </a:xfrm>
          <a:custGeom>
            <a:avLst/>
            <a:gdLst>
              <a:gd name="connsiteX0" fmla="*/ 129 w 495216"/>
              <a:gd name="connsiteY0" fmla="*/ 68 h 1691527"/>
              <a:gd name="connsiteX1" fmla="*/ 442089 w 495216"/>
              <a:gd name="connsiteY1" fmla="*/ 609668 h 1691527"/>
              <a:gd name="connsiteX2" fmla="*/ 487809 w 495216"/>
              <a:gd name="connsiteY2" fmla="*/ 736668 h 1691527"/>
              <a:gd name="connsiteX3" fmla="*/ 447169 w 495216"/>
              <a:gd name="connsiteY3" fmla="*/ 1681548 h 1691527"/>
              <a:gd name="connsiteX4" fmla="*/ 447169 w 495216"/>
              <a:gd name="connsiteY4" fmla="*/ 1193868 h 1691527"/>
              <a:gd name="connsiteX5" fmla="*/ 396369 w 495216"/>
              <a:gd name="connsiteY5" fmla="*/ 574108 h 1691527"/>
              <a:gd name="connsiteX6" fmla="*/ 129 w 495216"/>
              <a:gd name="connsiteY6" fmla="*/ 68 h 169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16" h="1691527">
                <a:moveTo>
                  <a:pt x="129" y="68"/>
                </a:moveTo>
                <a:cubicBezTo>
                  <a:pt x="7749" y="5995"/>
                  <a:pt x="360809" y="486901"/>
                  <a:pt x="442089" y="609668"/>
                </a:cubicBezTo>
                <a:cubicBezTo>
                  <a:pt x="523369" y="732435"/>
                  <a:pt x="486962" y="558021"/>
                  <a:pt x="487809" y="736668"/>
                </a:cubicBezTo>
                <a:cubicBezTo>
                  <a:pt x="488656" y="915315"/>
                  <a:pt x="453942" y="1605348"/>
                  <a:pt x="447169" y="1681548"/>
                </a:cubicBezTo>
                <a:cubicBezTo>
                  <a:pt x="440396" y="1757748"/>
                  <a:pt x="455636" y="1378441"/>
                  <a:pt x="447169" y="1193868"/>
                </a:cubicBezTo>
                <a:cubicBezTo>
                  <a:pt x="438702" y="1009295"/>
                  <a:pt x="469182" y="775615"/>
                  <a:pt x="396369" y="574108"/>
                </a:cubicBezTo>
                <a:cubicBezTo>
                  <a:pt x="323556" y="372601"/>
                  <a:pt x="-7491" y="-5859"/>
                  <a:pt x="129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81E53145-263D-4443-831A-39AD44659940}"/>
              </a:ext>
            </a:extLst>
          </p:cNvPr>
          <p:cNvSpPr/>
          <p:nvPr/>
        </p:nvSpPr>
        <p:spPr>
          <a:xfrm>
            <a:off x="6031457" y="5356520"/>
            <a:ext cx="550467" cy="2620142"/>
          </a:xfrm>
          <a:custGeom>
            <a:avLst/>
            <a:gdLst>
              <a:gd name="connsiteX0" fmla="*/ 69623 w 550467"/>
              <a:gd name="connsiteY0" fmla="*/ 114640 h 2620142"/>
              <a:gd name="connsiteX1" fmla="*/ 430303 w 550467"/>
              <a:gd name="connsiteY1" fmla="*/ 902040 h 2620142"/>
              <a:gd name="connsiteX2" fmla="*/ 425223 w 550467"/>
              <a:gd name="connsiteY2" fmla="*/ 1333840 h 2620142"/>
              <a:gd name="connsiteX3" fmla="*/ 379503 w 550467"/>
              <a:gd name="connsiteY3" fmla="*/ 2588600 h 2620142"/>
              <a:gd name="connsiteX4" fmla="*/ 364263 w 550467"/>
              <a:gd name="connsiteY4" fmla="*/ 2151720 h 2620142"/>
              <a:gd name="connsiteX5" fmla="*/ 470943 w 550467"/>
              <a:gd name="connsiteY5" fmla="*/ 1161120 h 2620142"/>
              <a:gd name="connsiteX6" fmla="*/ 547143 w 550467"/>
              <a:gd name="connsiteY6" fmla="*/ 1308440 h 2620142"/>
              <a:gd name="connsiteX7" fmla="*/ 359183 w 550467"/>
              <a:gd name="connsiteY7" fmla="*/ 693760 h 2620142"/>
              <a:gd name="connsiteX8" fmla="*/ 28983 w 550467"/>
              <a:gd name="connsiteY8" fmla="*/ 63840 h 2620142"/>
              <a:gd name="connsiteX9" fmla="*/ 69623 w 550467"/>
              <a:gd name="connsiteY9" fmla="*/ 114640 h 262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467" h="2620142">
                <a:moveTo>
                  <a:pt x="69623" y="114640"/>
                </a:moveTo>
                <a:cubicBezTo>
                  <a:pt x="136510" y="254340"/>
                  <a:pt x="371036" y="698840"/>
                  <a:pt x="430303" y="902040"/>
                </a:cubicBezTo>
                <a:cubicBezTo>
                  <a:pt x="489570" y="1105240"/>
                  <a:pt x="433690" y="1052747"/>
                  <a:pt x="425223" y="1333840"/>
                </a:cubicBezTo>
                <a:cubicBezTo>
                  <a:pt x="416756" y="1614933"/>
                  <a:pt x="389663" y="2452287"/>
                  <a:pt x="379503" y="2588600"/>
                </a:cubicBezTo>
                <a:cubicBezTo>
                  <a:pt x="369343" y="2724913"/>
                  <a:pt x="349023" y="2389633"/>
                  <a:pt x="364263" y="2151720"/>
                </a:cubicBezTo>
                <a:cubicBezTo>
                  <a:pt x="379503" y="1913807"/>
                  <a:pt x="440463" y="1301667"/>
                  <a:pt x="470943" y="1161120"/>
                </a:cubicBezTo>
                <a:cubicBezTo>
                  <a:pt x="501423" y="1020573"/>
                  <a:pt x="565770" y="1386333"/>
                  <a:pt x="547143" y="1308440"/>
                </a:cubicBezTo>
                <a:cubicBezTo>
                  <a:pt x="528516" y="1230547"/>
                  <a:pt x="445543" y="901193"/>
                  <a:pt x="359183" y="693760"/>
                </a:cubicBezTo>
                <a:cubicBezTo>
                  <a:pt x="272823" y="486327"/>
                  <a:pt x="84016" y="158666"/>
                  <a:pt x="28983" y="63840"/>
                </a:cubicBezTo>
                <a:cubicBezTo>
                  <a:pt x="-26050" y="-30986"/>
                  <a:pt x="2736" y="-25060"/>
                  <a:pt x="69623" y="114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C62DCDA3-6BA4-4908-8D61-C07F59762FA1}"/>
              </a:ext>
            </a:extLst>
          </p:cNvPr>
          <p:cNvSpPr/>
          <p:nvPr/>
        </p:nvSpPr>
        <p:spPr>
          <a:xfrm>
            <a:off x="4497436" y="8528624"/>
            <a:ext cx="1417919" cy="2232553"/>
          </a:xfrm>
          <a:custGeom>
            <a:avLst/>
            <a:gdLst>
              <a:gd name="connsiteX0" fmla="*/ 1412297 w 1417919"/>
              <a:gd name="connsiteY0" fmla="*/ 124309 h 2232553"/>
              <a:gd name="connsiteX1" fmla="*/ 1378431 w 1417919"/>
              <a:gd name="connsiteY1" fmla="*/ 200509 h 2232553"/>
              <a:gd name="connsiteX2" fmla="*/ 1226031 w 1417919"/>
              <a:gd name="connsiteY2" fmla="*/ 1030243 h 2232553"/>
              <a:gd name="connsiteX3" fmla="*/ 1336097 w 1417919"/>
              <a:gd name="connsiteY3" fmla="*/ 2147843 h 2232553"/>
              <a:gd name="connsiteX4" fmla="*/ 1132897 w 1417919"/>
              <a:gd name="connsiteY4" fmla="*/ 2139376 h 2232553"/>
              <a:gd name="connsiteX5" fmla="*/ 599497 w 1417919"/>
              <a:gd name="connsiteY5" fmla="*/ 2020843 h 2232553"/>
              <a:gd name="connsiteX6" fmla="*/ 6831 w 1417919"/>
              <a:gd name="connsiteY6" fmla="*/ 1970043 h 2232553"/>
              <a:gd name="connsiteX7" fmla="*/ 1014364 w 1417919"/>
              <a:gd name="connsiteY7" fmla="*/ 2147843 h 2232553"/>
              <a:gd name="connsiteX8" fmla="*/ 1386897 w 1417919"/>
              <a:gd name="connsiteY8" fmla="*/ 2020843 h 2232553"/>
              <a:gd name="connsiteX9" fmla="*/ 1285297 w 1417919"/>
              <a:gd name="connsiteY9" fmla="*/ 1682176 h 2232553"/>
              <a:gd name="connsiteX10" fmla="*/ 1412297 w 1417919"/>
              <a:gd name="connsiteY10" fmla="*/ 124309 h 223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919" h="2232553">
                <a:moveTo>
                  <a:pt x="1412297" y="124309"/>
                </a:moveTo>
                <a:cubicBezTo>
                  <a:pt x="1427819" y="-122635"/>
                  <a:pt x="1409475" y="49520"/>
                  <a:pt x="1378431" y="200509"/>
                </a:cubicBezTo>
                <a:cubicBezTo>
                  <a:pt x="1347387" y="351498"/>
                  <a:pt x="1233087" y="705687"/>
                  <a:pt x="1226031" y="1030243"/>
                </a:cubicBezTo>
                <a:cubicBezTo>
                  <a:pt x="1218975" y="1354799"/>
                  <a:pt x="1351619" y="1962988"/>
                  <a:pt x="1336097" y="2147843"/>
                </a:cubicBezTo>
                <a:cubicBezTo>
                  <a:pt x="1320575" y="2332699"/>
                  <a:pt x="1255664" y="2160543"/>
                  <a:pt x="1132897" y="2139376"/>
                </a:cubicBezTo>
                <a:cubicBezTo>
                  <a:pt x="1010130" y="2118209"/>
                  <a:pt x="787175" y="2049065"/>
                  <a:pt x="599497" y="2020843"/>
                </a:cubicBezTo>
                <a:cubicBezTo>
                  <a:pt x="411819" y="1992621"/>
                  <a:pt x="-62313" y="1948876"/>
                  <a:pt x="6831" y="1970043"/>
                </a:cubicBezTo>
                <a:cubicBezTo>
                  <a:pt x="75975" y="1991210"/>
                  <a:pt x="784353" y="2139376"/>
                  <a:pt x="1014364" y="2147843"/>
                </a:cubicBezTo>
                <a:cubicBezTo>
                  <a:pt x="1244375" y="2156310"/>
                  <a:pt x="1341741" y="2098454"/>
                  <a:pt x="1386897" y="2020843"/>
                </a:cubicBezTo>
                <a:cubicBezTo>
                  <a:pt x="1432053" y="1943232"/>
                  <a:pt x="1285297" y="2001087"/>
                  <a:pt x="1285297" y="1682176"/>
                </a:cubicBezTo>
                <a:cubicBezTo>
                  <a:pt x="1285297" y="1363265"/>
                  <a:pt x="1396775" y="371253"/>
                  <a:pt x="1412297" y="124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0C2E2681-291A-4E0E-B8E9-8B803615B075}"/>
              </a:ext>
            </a:extLst>
          </p:cNvPr>
          <p:cNvSpPr/>
          <p:nvPr/>
        </p:nvSpPr>
        <p:spPr>
          <a:xfrm>
            <a:off x="4675904" y="7096716"/>
            <a:ext cx="1242815" cy="3187164"/>
          </a:xfrm>
          <a:custGeom>
            <a:avLst/>
            <a:gdLst>
              <a:gd name="connsiteX0" fmla="*/ 818963 w 1242815"/>
              <a:gd name="connsiteY0" fmla="*/ 201551 h 3187164"/>
              <a:gd name="connsiteX1" fmla="*/ 793563 w 1242815"/>
              <a:gd name="connsiteY1" fmla="*/ 252351 h 3187164"/>
              <a:gd name="connsiteX2" fmla="*/ 14629 w 1242815"/>
              <a:gd name="connsiteY2" fmla="*/ 2953217 h 3187164"/>
              <a:gd name="connsiteX3" fmla="*/ 294029 w 1242815"/>
              <a:gd name="connsiteY3" fmla="*/ 2055751 h 3187164"/>
              <a:gd name="connsiteX4" fmla="*/ 412563 w 1242815"/>
              <a:gd name="connsiteY4" fmla="*/ 3147951 h 3187164"/>
              <a:gd name="connsiteX5" fmla="*/ 437963 w 1242815"/>
              <a:gd name="connsiteY5" fmla="*/ 2682284 h 3187164"/>
              <a:gd name="connsiteX6" fmla="*/ 1242296 w 1242815"/>
              <a:gd name="connsiteY6" fmla="*/ 252351 h 3187164"/>
              <a:gd name="connsiteX7" fmla="*/ 564963 w 1242815"/>
              <a:gd name="connsiteY7" fmla="*/ 2428284 h 3187164"/>
              <a:gd name="connsiteX8" fmla="*/ 844363 w 1242815"/>
              <a:gd name="connsiteY8" fmla="*/ 743417 h 3187164"/>
              <a:gd name="connsiteX9" fmla="*/ 581896 w 1242815"/>
              <a:gd name="connsiteY9" fmla="*/ 1581617 h 3187164"/>
              <a:gd name="connsiteX10" fmla="*/ 624229 w 1242815"/>
              <a:gd name="connsiteY10" fmla="*/ 1005884 h 3187164"/>
              <a:gd name="connsiteX11" fmla="*/ 818963 w 1242815"/>
              <a:gd name="connsiteY11" fmla="*/ 201551 h 318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2815" h="3187164">
                <a:moveTo>
                  <a:pt x="818963" y="201551"/>
                </a:moveTo>
                <a:cubicBezTo>
                  <a:pt x="847185" y="75962"/>
                  <a:pt x="927619" y="-206260"/>
                  <a:pt x="793563" y="252351"/>
                </a:cubicBezTo>
                <a:cubicBezTo>
                  <a:pt x="659507" y="710962"/>
                  <a:pt x="97885" y="2652650"/>
                  <a:pt x="14629" y="2953217"/>
                </a:cubicBezTo>
                <a:cubicBezTo>
                  <a:pt x="-68627" y="3253784"/>
                  <a:pt x="227707" y="2023295"/>
                  <a:pt x="294029" y="2055751"/>
                </a:cubicBezTo>
                <a:cubicBezTo>
                  <a:pt x="360351" y="2088207"/>
                  <a:pt x="388574" y="3043529"/>
                  <a:pt x="412563" y="3147951"/>
                </a:cubicBezTo>
                <a:cubicBezTo>
                  <a:pt x="436552" y="3252373"/>
                  <a:pt x="299674" y="3164884"/>
                  <a:pt x="437963" y="2682284"/>
                </a:cubicBezTo>
                <a:cubicBezTo>
                  <a:pt x="576252" y="2199684"/>
                  <a:pt x="1221129" y="294684"/>
                  <a:pt x="1242296" y="252351"/>
                </a:cubicBezTo>
                <a:cubicBezTo>
                  <a:pt x="1263463" y="210018"/>
                  <a:pt x="631285" y="2346440"/>
                  <a:pt x="564963" y="2428284"/>
                </a:cubicBezTo>
                <a:cubicBezTo>
                  <a:pt x="498641" y="2510128"/>
                  <a:pt x="841541" y="884528"/>
                  <a:pt x="844363" y="743417"/>
                </a:cubicBezTo>
                <a:cubicBezTo>
                  <a:pt x="847185" y="602306"/>
                  <a:pt x="618585" y="1537873"/>
                  <a:pt x="581896" y="1581617"/>
                </a:cubicBezTo>
                <a:cubicBezTo>
                  <a:pt x="545207" y="1625362"/>
                  <a:pt x="580484" y="1231662"/>
                  <a:pt x="624229" y="1005884"/>
                </a:cubicBezTo>
                <a:cubicBezTo>
                  <a:pt x="667973" y="780106"/>
                  <a:pt x="790741" y="327140"/>
                  <a:pt x="818963" y="201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9369292C-BC77-4C57-A7BA-96B6F03814F6}"/>
              </a:ext>
            </a:extLst>
          </p:cNvPr>
          <p:cNvSpPr/>
          <p:nvPr/>
        </p:nvSpPr>
        <p:spPr>
          <a:xfrm>
            <a:off x="8847230" y="8103409"/>
            <a:ext cx="1172827" cy="823971"/>
          </a:xfrm>
          <a:custGeom>
            <a:avLst/>
            <a:gdLst>
              <a:gd name="connsiteX0" fmla="*/ 30070 w 1172827"/>
              <a:gd name="connsiteY0" fmla="*/ 24591 h 823971"/>
              <a:gd name="connsiteX1" fmla="*/ 220570 w 1172827"/>
              <a:gd name="connsiteY1" fmla="*/ 227791 h 823971"/>
              <a:gd name="connsiteX2" fmla="*/ 1134970 w 1172827"/>
              <a:gd name="connsiteY2" fmla="*/ 799291 h 823971"/>
              <a:gd name="connsiteX3" fmla="*/ 969870 w 1172827"/>
              <a:gd name="connsiteY3" fmla="*/ 723091 h 823971"/>
              <a:gd name="connsiteX4" fmla="*/ 703170 w 1172827"/>
              <a:gd name="connsiteY4" fmla="*/ 748491 h 823971"/>
              <a:gd name="connsiteX5" fmla="*/ 30070 w 1172827"/>
              <a:gd name="connsiteY5" fmla="*/ 24591 h 82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2827" h="823971">
                <a:moveTo>
                  <a:pt x="30070" y="24591"/>
                </a:moveTo>
                <a:cubicBezTo>
                  <a:pt x="-50363" y="-62192"/>
                  <a:pt x="36420" y="98674"/>
                  <a:pt x="220570" y="227791"/>
                </a:cubicBezTo>
                <a:cubicBezTo>
                  <a:pt x="404720" y="356908"/>
                  <a:pt x="1010087" y="716741"/>
                  <a:pt x="1134970" y="799291"/>
                </a:cubicBezTo>
                <a:cubicBezTo>
                  <a:pt x="1259853" y="881841"/>
                  <a:pt x="1041837" y="731558"/>
                  <a:pt x="969870" y="723091"/>
                </a:cubicBezTo>
                <a:cubicBezTo>
                  <a:pt x="897903" y="714624"/>
                  <a:pt x="857687" y="867024"/>
                  <a:pt x="703170" y="748491"/>
                </a:cubicBezTo>
                <a:cubicBezTo>
                  <a:pt x="548653" y="629958"/>
                  <a:pt x="110503" y="111374"/>
                  <a:pt x="30070" y="24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58A7AC7B-F8EF-4BA8-BA6C-83FDE1284795}"/>
              </a:ext>
            </a:extLst>
          </p:cNvPr>
          <p:cNvSpPr/>
          <p:nvPr/>
        </p:nvSpPr>
        <p:spPr>
          <a:xfrm>
            <a:off x="8313940" y="8614833"/>
            <a:ext cx="1331761" cy="815199"/>
          </a:xfrm>
          <a:custGeom>
            <a:avLst/>
            <a:gdLst>
              <a:gd name="connsiteX0" fmla="*/ 4560 w 1331761"/>
              <a:gd name="connsiteY0" fmla="*/ 8467 h 815199"/>
              <a:gd name="connsiteX1" fmla="*/ 1058660 w 1331761"/>
              <a:gd name="connsiteY1" fmla="*/ 529167 h 815199"/>
              <a:gd name="connsiteX2" fmla="*/ 887210 w 1331761"/>
              <a:gd name="connsiteY2" fmla="*/ 427567 h 815199"/>
              <a:gd name="connsiteX3" fmla="*/ 1331710 w 1331761"/>
              <a:gd name="connsiteY3" fmla="*/ 814917 h 815199"/>
              <a:gd name="connsiteX4" fmla="*/ 855460 w 1331761"/>
              <a:gd name="connsiteY4" fmla="*/ 357717 h 815199"/>
              <a:gd name="connsiteX5" fmla="*/ 861810 w 1331761"/>
              <a:gd name="connsiteY5" fmla="*/ 294217 h 815199"/>
              <a:gd name="connsiteX6" fmla="*/ 684010 w 1331761"/>
              <a:gd name="connsiteY6" fmla="*/ 211667 h 815199"/>
              <a:gd name="connsiteX7" fmla="*/ 4560 w 1331761"/>
              <a:gd name="connsiteY7" fmla="*/ 8467 h 81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1761" h="815199">
                <a:moveTo>
                  <a:pt x="4560" y="8467"/>
                </a:moveTo>
                <a:cubicBezTo>
                  <a:pt x="67002" y="61384"/>
                  <a:pt x="911552" y="459317"/>
                  <a:pt x="1058660" y="529167"/>
                </a:cubicBezTo>
                <a:cubicBezTo>
                  <a:pt x="1205768" y="599017"/>
                  <a:pt x="841702" y="379942"/>
                  <a:pt x="887210" y="427567"/>
                </a:cubicBezTo>
                <a:cubicBezTo>
                  <a:pt x="932718" y="475192"/>
                  <a:pt x="1337002" y="826559"/>
                  <a:pt x="1331710" y="814917"/>
                </a:cubicBezTo>
                <a:cubicBezTo>
                  <a:pt x="1326418" y="803275"/>
                  <a:pt x="933777" y="444500"/>
                  <a:pt x="855460" y="357717"/>
                </a:cubicBezTo>
                <a:cubicBezTo>
                  <a:pt x="777143" y="270934"/>
                  <a:pt x="890385" y="318559"/>
                  <a:pt x="861810" y="294217"/>
                </a:cubicBezTo>
                <a:cubicBezTo>
                  <a:pt x="833235" y="269875"/>
                  <a:pt x="829002" y="257175"/>
                  <a:pt x="684010" y="211667"/>
                </a:cubicBezTo>
                <a:cubicBezTo>
                  <a:pt x="539018" y="166159"/>
                  <a:pt x="-57882" y="-44450"/>
                  <a:pt x="4560" y="8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670AD538-A9EE-44E5-A52F-59CB1E9454F0}"/>
              </a:ext>
            </a:extLst>
          </p:cNvPr>
          <p:cNvSpPr/>
          <p:nvPr/>
        </p:nvSpPr>
        <p:spPr>
          <a:xfrm>
            <a:off x="8143494" y="8522048"/>
            <a:ext cx="1500582" cy="1225202"/>
          </a:xfrm>
          <a:custGeom>
            <a:avLst/>
            <a:gdLst>
              <a:gd name="connsiteX0" fmla="*/ 48006 w 1500582"/>
              <a:gd name="connsiteY0" fmla="*/ 82202 h 1225202"/>
              <a:gd name="connsiteX1" fmla="*/ 270256 w 1500582"/>
              <a:gd name="connsiteY1" fmla="*/ 247302 h 1225202"/>
              <a:gd name="connsiteX2" fmla="*/ 1089406 w 1500582"/>
              <a:gd name="connsiteY2" fmla="*/ 952152 h 1225202"/>
              <a:gd name="connsiteX3" fmla="*/ 1394206 w 1500582"/>
              <a:gd name="connsiteY3" fmla="*/ 1123602 h 1225202"/>
              <a:gd name="connsiteX4" fmla="*/ 1489456 w 1500582"/>
              <a:gd name="connsiteY4" fmla="*/ 1225202 h 1225202"/>
              <a:gd name="connsiteX5" fmla="*/ 1165606 w 1500582"/>
              <a:gd name="connsiteY5" fmla="*/ 1123602 h 1225202"/>
              <a:gd name="connsiteX6" fmla="*/ 854456 w 1500582"/>
              <a:gd name="connsiteY6" fmla="*/ 1028352 h 1225202"/>
              <a:gd name="connsiteX7" fmla="*/ 378206 w 1500582"/>
              <a:gd name="connsiteY7" fmla="*/ 552102 h 1225202"/>
              <a:gd name="connsiteX8" fmla="*/ 1051306 w 1500582"/>
              <a:gd name="connsiteY8" fmla="*/ 964852 h 1225202"/>
              <a:gd name="connsiteX9" fmla="*/ 530606 w 1500582"/>
              <a:gd name="connsiteY9" fmla="*/ 545752 h 1225202"/>
              <a:gd name="connsiteX10" fmla="*/ 41656 w 1500582"/>
              <a:gd name="connsiteY10" fmla="*/ 31402 h 1225202"/>
              <a:gd name="connsiteX11" fmla="*/ 48006 w 1500582"/>
              <a:gd name="connsiteY11" fmla="*/ 82202 h 122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0582" h="1225202">
                <a:moveTo>
                  <a:pt x="48006" y="82202"/>
                </a:moveTo>
                <a:cubicBezTo>
                  <a:pt x="86106" y="118185"/>
                  <a:pt x="96689" y="102310"/>
                  <a:pt x="270256" y="247302"/>
                </a:cubicBezTo>
                <a:cubicBezTo>
                  <a:pt x="443823" y="392294"/>
                  <a:pt x="902081" y="806102"/>
                  <a:pt x="1089406" y="952152"/>
                </a:cubicBezTo>
                <a:cubicBezTo>
                  <a:pt x="1276731" y="1098202"/>
                  <a:pt x="1327531" y="1078094"/>
                  <a:pt x="1394206" y="1123602"/>
                </a:cubicBezTo>
                <a:cubicBezTo>
                  <a:pt x="1460881" y="1169110"/>
                  <a:pt x="1527556" y="1225202"/>
                  <a:pt x="1489456" y="1225202"/>
                </a:cubicBezTo>
                <a:cubicBezTo>
                  <a:pt x="1451356" y="1225202"/>
                  <a:pt x="1271439" y="1156410"/>
                  <a:pt x="1165606" y="1123602"/>
                </a:cubicBezTo>
                <a:cubicBezTo>
                  <a:pt x="1059773" y="1090794"/>
                  <a:pt x="985689" y="1123602"/>
                  <a:pt x="854456" y="1028352"/>
                </a:cubicBezTo>
                <a:cubicBezTo>
                  <a:pt x="723223" y="933102"/>
                  <a:pt x="345398" y="562685"/>
                  <a:pt x="378206" y="552102"/>
                </a:cubicBezTo>
                <a:cubicBezTo>
                  <a:pt x="411014" y="541519"/>
                  <a:pt x="1025906" y="965910"/>
                  <a:pt x="1051306" y="964852"/>
                </a:cubicBezTo>
                <a:cubicBezTo>
                  <a:pt x="1076706" y="963794"/>
                  <a:pt x="698881" y="701327"/>
                  <a:pt x="530606" y="545752"/>
                </a:cubicBezTo>
                <a:cubicBezTo>
                  <a:pt x="362331" y="390177"/>
                  <a:pt x="117856" y="111835"/>
                  <a:pt x="41656" y="31402"/>
                </a:cubicBezTo>
                <a:cubicBezTo>
                  <a:pt x="-34544" y="-49031"/>
                  <a:pt x="9906" y="46219"/>
                  <a:pt x="48006" y="82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4C055022-35B9-4CA4-90CE-FA128734FFD9}"/>
              </a:ext>
            </a:extLst>
          </p:cNvPr>
          <p:cNvSpPr/>
          <p:nvPr/>
        </p:nvSpPr>
        <p:spPr>
          <a:xfrm>
            <a:off x="7172312" y="10046769"/>
            <a:ext cx="2435859" cy="489988"/>
          </a:xfrm>
          <a:custGeom>
            <a:avLst/>
            <a:gdLst>
              <a:gd name="connsiteX0" fmla="*/ 276238 w 2435859"/>
              <a:gd name="connsiteY0" fmla="*/ 487881 h 489988"/>
              <a:gd name="connsiteX1" fmla="*/ 1368438 w 2435859"/>
              <a:gd name="connsiteY1" fmla="*/ 11631 h 489988"/>
              <a:gd name="connsiteX2" fmla="*/ 930288 w 2435859"/>
              <a:gd name="connsiteY2" fmla="*/ 138631 h 489988"/>
              <a:gd name="connsiteX3" fmla="*/ 2435238 w 2435859"/>
              <a:gd name="connsiteY3" fmla="*/ 49731 h 489988"/>
              <a:gd name="connsiteX4" fmla="*/ 727088 w 2435859"/>
              <a:gd name="connsiteY4" fmla="*/ 240231 h 489988"/>
              <a:gd name="connsiteX5" fmla="*/ 73038 w 2435859"/>
              <a:gd name="connsiteY5" fmla="*/ 271981 h 489988"/>
              <a:gd name="connsiteX6" fmla="*/ 15888 w 2435859"/>
              <a:gd name="connsiteY6" fmla="*/ 271981 h 489988"/>
              <a:gd name="connsiteX7" fmla="*/ 904888 w 2435859"/>
              <a:gd name="connsiteY7" fmla="*/ 189431 h 489988"/>
              <a:gd name="connsiteX8" fmla="*/ 276238 w 2435859"/>
              <a:gd name="connsiteY8" fmla="*/ 487881 h 48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5859" h="489988">
                <a:moveTo>
                  <a:pt x="276238" y="487881"/>
                </a:moveTo>
                <a:cubicBezTo>
                  <a:pt x="353496" y="458248"/>
                  <a:pt x="1259430" y="69839"/>
                  <a:pt x="1368438" y="11631"/>
                </a:cubicBezTo>
                <a:cubicBezTo>
                  <a:pt x="1477446" y="-46577"/>
                  <a:pt x="752488" y="132281"/>
                  <a:pt x="930288" y="138631"/>
                </a:cubicBezTo>
                <a:cubicBezTo>
                  <a:pt x="1108088" y="144981"/>
                  <a:pt x="2469105" y="32798"/>
                  <a:pt x="2435238" y="49731"/>
                </a:cubicBezTo>
                <a:cubicBezTo>
                  <a:pt x="2401371" y="66664"/>
                  <a:pt x="1120788" y="203189"/>
                  <a:pt x="727088" y="240231"/>
                </a:cubicBezTo>
                <a:cubicBezTo>
                  <a:pt x="333388" y="277273"/>
                  <a:pt x="191571" y="266689"/>
                  <a:pt x="73038" y="271981"/>
                </a:cubicBezTo>
                <a:cubicBezTo>
                  <a:pt x="-45495" y="277273"/>
                  <a:pt x="15888" y="271981"/>
                  <a:pt x="15888" y="271981"/>
                </a:cubicBezTo>
                <a:cubicBezTo>
                  <a:pt x="154530" y="258223"/>
                  <a:pt x="858321" y="153448"/>
                  <a:pt x="904888" y="189431"/>
                </a:cubicBezTo>
                <a:cubicBezTo>
                  <a:pt x="951455" y="225414"/>
                  <a:pt x="198980" y="517514"/>
                  <a:pt x="276238" y="487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05B48CEF-ABBC-4A3B-8158-EDF32EC4D637}"/>
              </a:ext>
            </a:extLst>
          </p:cNvPr>
          <p:cNvSpPr/>
          <p:nvPr/>
        </p:nvSpPr>
        <p:spPr>
          <a:xfrm>
            <a:off x="7003140" y="10463488"/>
            <a:ext cx="2928835" cy="1273675"/>
          </a:xfrm>
          <a:custGeom>
            <a:avLst/>
            <a:gdLst>
              <a:gd name="connsiteX0" fmla="*/ 2794910 w 2928835"/>
              <a:gd name="connsiteY0" fmla="*/ 64812 h 1273675"/>
              <a:gd name="connsiteX1" fmla="*/ 2661560 w 2928835"/>
              <a:gd name="connsiteY1" fmla="*/ 121962 h 1273675"/>
              <a:gd name="connsiteX2" fmla="*/ 1099460 w 2928835"/>
              <a:gd name="connsiteY2" fmla="*/ 947462 h 1273675"/>
              <a:gd name="connsiteX3" fmla="*/ 2090060 w 2928835"/>
              <a:gd name="connsiteY3" fmla="*/ 439462 h 1273675"/>
              <a:gd name="connsiteX4" fmla="*/ 737510 w 2928835"/>
              <a:gd name="connsiteY4" fmla="*/ 1207812 h 1273675"/>
              <a:gd name="connsiteX5" fmla="*/ 585110 w 2928835"/>
              <a:gd name="connsiteY5" fmla="*/ 1239562 h 1273675"/>
              <a:gd name="connsiteX6" fmla="*/ 45360 w 2928835"/>
              <a:gd name="connsiteY6" fmla="*/ 1271312 h 1273675"/>
              <a:gd name="connsiteX7" fmla="*/ 58060 w 2928835"/>
              <a:gd name="connsiteY7" fmla="*/ 1264962 h 1273675"/>
              <a:gd name="connsiteX8" fmla="*/ 1004210 w 2928835"/>
              <a:gd name="connsiteY8" fmla="*/ 1074462 h 1273675"/>
              <a:gd name="connsiteX9" fmla="*/ 699410 w 2928835"/>
              <a:gd name="connsiteY9" fmla="*/ 991912 h 1273675"/>
              <a:gd name="connsiteX10" fmla="*/ 910 w 2928835"/>
              <a:gd name="connsiteY10" fmla="*/ 471212 h 1273675"/>
              <a:gd name="connsiteX11" fmla="*/ 858160 w 2928835"/>
              <a:gd name="connsiteY11" fmla="*/ 966512 h 1273675"/>
              <a:gd name="connsiteX12" fmla="*/ 1112160 w 2928835"/>
              <a:gd name="connsiteY12" fmla="*/ 871262 h 1273675"/>
              <a:gd name="connsiteX13" fmla="*/ 1607460 w 2928835"/>
              <a:gd name="connsiteY13" fmla="*/ 579162 h 1273675"/>
              <a:gd name="connsiteX14" fmla="*/ 1899560 w 2928835"/>
              <a:gd name="connsiteY14" fmla="*/ 502962 h 1273675"/>
              <a:gd name="connsiteX15" fmla="*/ 2845710 w 2928835"/>
              <a:gd name="connsiteY15" fmla="*/ 45762 h 1273675"/>
              <a:gd name="connsiteX16" fmla="*/ 2794910 w 2928835"/>
              <a:gd name="connsiteY16" fmla="*/ 64812 h 127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28835" h="1273675">
                <a:moveTo>
                  <a:pt x="2794910" y="64812"/>
                </a:moveTo>
                <a:cubicBezTo>
                  <a:pt x="2869522" y="19833"/>
                  <a:pt x="2661560" y="121962"/>
                  <a:pt x="2661560" y="121962"/>
                </a:cubicBezTo>
                <a:lnTo>
                  <a:pt x="1099460" y="947462"/>
                </a:lnTo>
                <a:cubicBezTo>
                  <a:pt x="1004210" y="1000379"/>
                  <a:pt x="2150385" y="396070"/>
                  <a:pt x="2090060" y="439462"/>
                </a:cubicBezTo>
                <a:cubicBezTo>
                  <a:pt x="2029735" y="482854"/>
                  <a:pt x="988335" y="1074462"/>
                  <a:pt x="737510" y="1207812"/>
                </a:cubicBezTo>
                <a:cubicBezTo>
                  <a:pt x="486685" y="1341162"/>
                  <a:pt x="700468" y="1228979"/>
                  <a:pt x="585110" y="1239562"/>
                </a:cubicBezTo>
                <a:cubicBezTo>
                  <a:pt x="469752" y="1250145"/>
                  <a:pt x="133202" y="1267079"/>
                  <a:pt x="45360" y="1271312"/>
                </a:cubicBezTo>
                <a:cubicBezTo>
                  <a:pt x="-42482" y="1275545"/>
                  <a:pt x="58060" y="1264962"/>
                  <a:pt x="58060" y="1264962"/>
                </a:cubicBezTo>
                <a:cubicBezTo>
                  <a:pt x="217868" y="1232154"/>
                  <a:pt x="897318" y="1119970"/>
                  <a:pt x="1004210" y="1074462"/>
                </a:cubicBezTo>
                <a:cubicBezTo>
                  <a:pt x="1111102" y="1028954"/>
                  <a:pt x="866627" y="1092454"/>
                  <a:pt x="699410" y="991912"/>
                </a:cubicBezTo>
                <a:cubicBezTo>
                  <a:pt x="532193" y="891370"/>
                  <a:pt x="-25548" y="475445"/>
                  <a:pt x="910" y="471212"/>
                </a:cubicBezTo>
                <a:cubicBezTo>
                  <a:pt x="27368" y="466979"/>
                  <a:pt x="672952" y="899837"/>
                  <a:pt x="858160" y="966512"/>
                </a:cubicBezTo>
                <a:cubicBezTo>
                  <a:pt x="1043368" y="1033187"/>
                  <a:pt x="987277" y="935820"/>
                  <a:pt x="1112160" y="871262"/>
                </a:cubicBezTo>
                <a:cubicBezTo>
                  <a:pt x="1237043" y="806704"/>
                  <a:pt x="1476227" y="640545"/>
                  <a:pt x="1607460" y="579162"/>
                </a:cubicBezTo>
                <a:cubicBezTo>
                  <a:pt x="1738693" y="517779"/>
                  <a:pt x="1693185" y="591862"/>
                  <a:pt x="1899560" y="502962"/>
                </a:cubicBezTo>
                <a:cubicBezTo>
                  <a:pt x="2105935" y="414062"/>
                  <a:pt x="2691193" y="124079"/>
                  <a:pt x="2845710" y="45762"/>
                </a:cubicBezTo>
                <a:cubicBezTo>
                  <a:pt x="3000227" y="-32555"/>
                  <a:pt x="2913443" y="253"/>
                  <a:pt x="2794910" y="64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2379AD6F-9560-4EE4-A87A-1C60FEC6D9C4}"/>
              </a:ext>
            </a:extLst>
          </p:cNvPr>
          <p:cNvSpPr/>
          <p:nvPr/>
        </p:nvSpPr>
        <p:spPr>
          <a:xfrm>
            <a:off x="4445000" y="10637520"/>
            <a:ext cx="2508120" cy="589962"/>
          </a:xfrm>
          <a:custGeom>
            <a:avLst/>
            <a:gdLst>
              <a:gd name="connsiteX0" fmla="*/ 0 w 2508120"/>
              <a:gd name="connsiteY0" fmla="*/ 0 h 589962"/>
              <a:gd name="connsiteX1" fmla="*/ 660400 w 2508120"/>
              <a:gd name="connsiteY1" fmla="*/ 259080 h 589962"/>
              <a:gd name="connsiteX2" fmla="*/ 1524000 w 2508120"/>
              <a:gd name="connsiteY2" fmla="*/ 467360 h 589962"/>
              <a:gd name="connsiteX3" fmla="*/ 1315720 w 2508120"/>
              <a:gd name="connsiteY3" fmla="*/ 492760 h 589962"/>
              <a:gd name="connsiteX4" fmla="*/ 1503680 w 2508120"/>
              <a:gd name="connsiteY4" fmla="*/ 502920 h 589962"/>
              <a:gd name="connsiteX5" fmla="*/ 2357120 w 2508120"/>
              <a:gd name="connsiteY5" fmla="*/ 441960 h 589962"/>
              <a:gd name="connsiteX6" fmla="*/ 2468880 w 2508120"/>
              <a:gd name="connsiteY6" fmla="*/ 238760 h 589962"/>
              <a:gd name="connsiteX7" fmla="*/ 1920240 w 2508120"/>
              <a:gd name="connsiteY7" fmla="*/ 553720 h 589962"/>
              <a:gd name="connsiteX8" fmla="*/ 1407160 w 2508120"/>
              <a:gd name="connsiteY8" fmla="*/ 558800 h 589962"/>
              <a:gd name="connsiteX9" fmla="*/ 848360 w 2508120"/>
              <a:gd name="connsiteY9" fmla="*/ 335280 h 589962"/>
              <a:gd name="connsiteX10" fmla="*/ 0 w 2508120"/>
              <a:gd name="connsiteY10" fmla="*/ 0 h 58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8120" h="589962">
                <a:moveTo>
                  <a:pt x="0" y="0"/>
                </a:moveTo>
                <a:cubicBezTo>
                  <a:pt x="203200" y="90593"/>
                  <a:pt x="406400" y="181187"/>
                  <a:pt x="660400" y="259080"/>
                </a:cubicBezTo>
                <a:cubicBezTo>
                  <a:pt x="914400" y="336973"/>
                  <a:pt x="1414780" y="428413"/>
                  <a:pt x="1524000" y="467360"/>
                </a:cubicBezTo>
                <a:cubicBezTo>
                  <a:pt x="1633220" y="506307"/>
                  <a:pt x="1319107" y="486833"/>
                  <a:pt x="1315720" y="492760"/>
                </a:cubicBezTo>
                <a:cubicBezTo>
                  <a:pt x="1312333" y="498687"/>
                  <a:pt x="1330113" y="511387"/>
                  <a:pt x="1503680" y="502920"/>
                </a:cubicBezTo>
                <a:cubicBezTo>
                  <a:pt x="1677247" y="494453"/>
                  <a:pt x="2196253" y="485987"/>
                  <a:pt x="2357120" y="441960"/>
                </a:cubicBezTo>
                <a:cubicBezTo>
                  <a:pt x="2517987" y="397933"/>
                  <a:pt x="2541693" y="220133"/>
                  <a:pt x="2468880" y="238760"/>
                </a:cubicBezTo>
                <a:cubicBezTo>
                  <a:pt x="2396067" y="257387"/>
                  <a:pt x="2097193" y="500380"/>
                  <a:pt x="1920240" y="553720"/>
                </a:cubicBezTo>
                <a:cubicBezTo>
                  <a:pt x="1743287" y="607060"/>
                  <a:pt x="1585807" y="595207"/>
                  <a:pt x="1407160" y="558800"/>
                </a:cubicBezTo>
                <a:cubicBezTo>
                  <a:pt x="1228513" y="522393"/>
                  <a:pt x="848360" y="335280"/>
                  <a:pt x="848360" y="33528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DF73BB14-E834-4825-97EA-303E838A0AA0}"/>
              </a:ext>
            </a:extLst>
          </p:cNvPr>
          <p:cNvSpPr/>
          <p:nvPr/>
        </p:nvSpPr>
        <p:spPr>
          <a:xfrm>
            <a:off x="3854293" y="10290574"/>
            <a:ext cx="1822610" cy="1655177"/>
          </a:xfrm>
          <a:custGeom>
            <a:avLst/>
            <a:gdLst>
              <a:gd name="connsiteX0" fmla="*/ 599174 w 1822610"/>
              <a:gd name="connsiteY0" fmla="*/ 659 h 1655177"/>
              <a:gd name="connsiteX1" fmla="*/ 387507 w 1822610"/>
              <a:gd name="connsiteY1" fmla="*/ 136126 h 1655177"/>
              <a:gd name="connsiteX2" fmla="*/ 158907 w 1822610"/>
              <a:gd name="connsiteY2" fmla="*/ 157293 h 1655177"/>
              <a:gd name="connsiteX3" fmla="*/ 95407 w 1822610"/>
              <a:gd name="connsiteY3" fmla="*/ 161526 h 1655177"/>
              <a:gd name="connsiteX4" fmla="*/ 36140 w 1822610"/>
              <a:gd name="connsiteY4" fmla="*/ 390126 h 1655177"/>
              <a:gd name="connsiteX5" fmla="*/ 2274 w 1822610"/>
              <a:gd name="connsiteY5" fmla="*/ 487493 h 1655177"/>
              <a:gd name="connsiteX6" fmla="*/ 99640 w 1822610"/>
              <a:gd name="connsiteY6" fmla="*/ 749959 h 1655177"/>
              <a:gd name="connsiteX7" fmla="*/ 222407 w 1822610"/>
              <a:gd name="connsiteY7" fmla="*/ 1169059 h 1655177"/>
              <a:gd name="connsiteX8" fmla="*/ 260507 w 1822610"/>
              <a:gd name="connsiteY8" fmla="*/ 1185993 h 1655177"/>
              <a:gd name="connsiteX9" fmla="*/ 531440 w 1822610"/>
              <a:gd name="connsiteY9" fmla="*/ 1478093 h 1655177"/>
              <a:gd name="connsiteX10" fmla="*/ 616107 w 1822610"/>
              <a:gd name="connsiteY10" fmla="*/ 1545826 h 1655177"/>
              <a:gd name="connsiteX11" fmla="*/ 1433140 w 1822610"/>
              <a:gd name="connsiteY11" fmla="*/ 1575459 h 1655177"/>
              <a:gd name="connsiteX12" fmla="*/ 1572840 w 1822610"/>
              <a:gd name="connsiteY12" fmla="*/ 1495026 h 1655177"/>
              <a:gd name="connsiteX13" fmla="*/ 768507 w 1822610"/>
              <a:gd name="connsiteY13" fmla="*/ 1638959 h 1655177"/>
              <a:gd name="connsiteX14" fmla="*/ 840474 w 1822610"/>
              <a:gd name="connsiteY14" fmla="*/ 1638959 h 1655177"/>
              <a:gd name="connsiteX15" fmla="*/ 1496640 w 1822610"/>
              <a:gd name="connsiteY15" fmla="*/ 1550059 h 1655177"/>
              <a:gd name="connsiteX16" fmla="*/ 1589774 w 1822610"/>
              <a:gd name="connsiteY16" fmla="*/ 1372259 h 1655177"/>
              <a:gd name="connsiteX17" fmla="*/ 1822607 w 1822610"/>
              <a:gd name="connsiteY17" fmla="*/ 885426 h 1655177"/>
              <a:gd name="connsiteX18" fmla="*/ 1594007 w 1822610"/>
              <a:gd name="connsiteY18" fmla="*/ 1338393 h 1655177"/>
              <a:gd name="connsiteX19" fmla="*/ 1162207 w 1822610"/>
              <a:gd name="connsiteY19" fmla="*/ 1638959 h 1655177"/>
              <a:gd name="connsiteX20" fmla="*/ 738874 w 1822610"/>
              <a:gd name="connsiteY20" fmla="*/ 1566993 h 1655177"/>
              <a:gd name="connsiteX21" fmla="*/ 268974 w 1822610"/>
              <a:gd name="connsiteY21" fmla="*/ 1164826 h 1655177"/>
              <a:gd name="connsiteX22" fmla="*/ 27674 w 1822610"/>
              <a:gd name="connsiteY22" fmla="*/ 474793 h 1655177"/>
              <a:gd name="connsiteX23" fmla="*/ 235107 w 1822610"/>
              <a:gd name="connsiteY23" fmla="*/ 199626 h 1655177"/>
              <a:gd name="connsiteX24" fmla="*/ 599174 w 1822610"/>
              <a:gd name="connsiteY24" fmla="*/ 659 h 165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22610" h="1655177">
                <a:moveTo>
                  <a:pt x="599174" y="659"/>
                </a:moveTo>
                <a:cubicBezTo>
                  <a:pt x="624574" y="-9924"/>
                  <a:pt x="460885" y="110020"/>
                  <a:pt x="387507" y="136126"/>
                </a:cubicBezTo>
                <a:cubicBezTo>
                  <a:pt x="314129" y="162232"/>
                  <a:pt x="207590" y="153060"/>
                  <a:pt x="158907" y="157293"/>
                </a:cubicBezTo>
                <a:cubicBezTo>
                  <a:pt x="110224" y="161526"/>
                  <a:pt x="115868" y="122721"/>
                  <a:pt x="95407" y="161526"/>
                </a:cubicBezTo>
                <a:cubicBezTo>
                  <a:pt x="74946" y="200332"/>
                  <a:pt x="51662" y="335798"/>
                  <a:pt x="36140" y="390126"/>
                </a:cubicBezTo>
                <a:cubicBezTo>
                  <a:pt x="20618" y="444454"/>
                  <a:pt x="-8309" y="427521"/>
                  <a:pt x="2274" y="487493"/>
                </a:cubicBezTo>
                <a:cubicBezTo>
                  <a:pt x="12857" y="547465"/>
                  <a:pt x="62951" y="636365"/>
                  <a:pt x="99640" y="749959"/>
                </a:cubicBezTo>
                <a:cubicBezTo>
                  <a:pt x="136329" y="863553"/>
                  <a:pt x="195596" y="1096387"/>
                  <a:pt x="222407" y="1169059"/>
                </a:cubicBezTo>
                <a:cubicBezTo>
                  <a:pt x="249218" y="1241731"/>
                  <a:pt x="209002" y="1134487"/>
                  <a:pt x="260507" y="1185993"/>
                </a:cubicBezTo>
                <a:cubicBezTo>
                  <a:pt x="312012" y="1237499"/>
                  <a:pt x="472173" y="1418121"/>
                  <a:pt x="531440" y="1478093"/>
                </a:cubicBezTo>
                <a:cubicBezTo>
                  <a:pt x="590707" y="1538065"/>
                  <a:pt x="465824" y="1529598"/>
                  <a:pt x="616107" y="1545826"/>
                </a:cubicBezTo>
                <a:cubicBezTo>
                  <a:pt x="766390" y="1562054"/>
                  <a:pt x="1273685" y="1583926"/>
                  <a:pt x="1433140" y="1575459"/>
                </a:cubicBezTo>
                <a:cubicBezTo>
                  <a:pt x="1592596" y="1566992"/>
                  <a:pt x="1683612" y="1484443"/>
                  <a:pt x="1572840" y="1495026"/>
                </a:cubicBezTo>
                <a:cubicBezTo>
                  <a:pt x="1462068" y="1505609"/>
                  <a:pt x="890568" y="1614970"/>
                  <a:pt x="768507" y="1638959"/>
                </a:cubicBezTo>
                <a:cubicBezTo>
                  <a:pt x="646446" y="1662948"/>
                  <a:pt x="719119" y="1653776"/>
                  <a:pt x="840474" y="1638959"/>
                </a:cubicBezTo>
                <a:cubicBezTo>
                  <a:pt x="961829" y="1624142"/>
                  <a:pt x="1371757" y="1594509"/>
                  <a:pt x="1496640" y="1550059"/>
                </a:cubicBezTo>
                <a:cubicBezTo>
                  <a:pt x="1621523" y="1505609"/>
                  <a:pt x="1535446" y="1483031"/>
                  <a:pt x="1589774" y="1372259"/>
                </a:cubicBezTo>
                <a:cubicBezTo>
                  <a:pt x="1644102" y="1261487"/>
                  <a:pt x="1821902" y="891070"/>
                  <a:pt x="1822607" y="885426"/>
                </a:cubicBezTo>
                <a:cubicBezTo>
                  <a:pt x="1823313" y="879782"/>
                  <a:pt x="1704074" y="1212804"/>
                  <a:pt x="1594007" y="1338393"/>
                </a:cubicBezTo>
                <a:cubicBezTo>
                  <a:pt x="1483940" y="1463982"/>
                  <a:pt x="1304729" y="1600859"/>
                  <a:pt x="1162207" y="1638959"/>
                </a:cubicBezTo>
                <a:cubicBezTo>
                  <a:pt x="1019685" y="1677059"/>
                  <a:pt x="887746" y="1646015"/>
                  <a:pt x="738874" y="1566993"/>
                </a:cubicBezTo>
                <a:cubicBezTo>
                  <a:pt x="590002" y="1487971"/>
                  <a:pt x="387507" y="1346859"/>
                  <a:pt x="268974" y="1164826"/>
                </a:cubicBezTo>
                <a:cubicBezTo>
                  <a:pt x="150441" y="982793"/>
                  <a:pt x="33319" y="635660"/>
                  <a:pt x="27674" y="474793"/>
                </a:cubicBezTo>
                <a:cubicBezTo>
                  <a:pt x="22029" y="313926"/>
                  <a:pt x="137740" y="273004"/>
                  <a:pt x="235107" y="199626"/>
                </a:cubicBezTo>
                <a:cubicBezTo>
                  <a:pt x="332474" y="126248"/>
                  <a:pt x="573774" y="11242"/>
                  <a:pt x="599174" y="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453D9DF3-E64B-4D06-BEE4-613438F00122}"/>
              </a:ext>
            </a:extLst>
          </p:cNvPr>
          <p:cNvSpPr/>
          <p:nvPr/>
        </p:nvSpPr>
        <p:spPr>
          <a:xfrm>
            <a:off x="4014656" y="10375770"/>
            <a:ext cx="307736" cy="841863"/>
          </a:xfrm>
          <a:custGeom>
            <a:avLst/>
            <a:gdLst>
              <a:gd name="connsiteX0" fmla="*/ 307577 w 307736"/>
              <a:gd name="connsiteY0" fmla="*/ 130 h 841863"/>
              <a:gd name="connsiteX1" fmla="*/ 49344 w 307736"/>
              <a:gd name="connsiteY1" fmla="*/ 317630 h 841863"/>
              <a:gd name="connsiteX2" fmla="*/ 91677 w 307736"/>
              <a:gd name="connsiteY2" fmla="*/ 533530 h 841863"/>
              <a:gd name="connsiteX3" fmla="*/ 180577 w 307736"/>
              <a:gd name="connsiteY3" fmla="*/ 838330 h 841863"/>
              <a:gd name="connsiteX4" fmla="*/ 104377 w 307736"/>
              <a:gd name="connsiteY4" fmla="*/ 673230 h 841863"/>
              <a:gd name="connsiteX5" fmla="*/ 7011 w 307736"/>
              <a:gd name="connsiteY5" fmla="*/ 283763 h 841863"/>
              <a:gd name="connsiteX6" fmla="*/ 307577 w 307736"/>
              <a:gd name="connsiteY6" fmla="*/ 130 h 84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736" h="841863">
                <a:moveTo>
                  <a:pt x="307577" y="130"/>
                </a:moveTo>
                <a:cubicBezTo>
                  <a:pt x="314632" y="5774"/>
                  <a:pt x="85327" y="228730"/>
                  <a:pt x="49344" y="317630"/>
                </a:cubicBezTo>
                <a:cubicBezTo>
                  <a:pt x="13361" y="406530"/>
                  <a:pt x="69805" y="446747"/>
                  <a:pt x="91677" y="533530"/>
                </a:cubicBezTo>
                <a:cubicBezTo>
                  <a:pt x="113549" y="620313"/>
                  <a:pt x="178460" y="815047"/>
                  <a:pt x="180577" y="838330"/>
                </a:cubicBezTo>
                <a:cubicBezTo>
                  <a:pt x="182694" y="861613"/>
                  <a:pt x="133305" y="765658"/>
                  <a:pt x="104377" y="673230"/>
                </a:cubicBezTo>
                <a:cubicBezTo>
                  <a:pt x="75449" y="580802"/>
                  <a:pt x="-27561" y="394535"/>
                  <a:pt x="7011" y="283763"/>
                </a:cubicBezTo>
                <a:cubicBezTo>
                  <a:pt x="41583" y="172991"/>
                  <a:pt x="300522" y="-5514"/>
                  <a:pt x="307577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DAE71643-2C79-422A-82A0-6C7FC1C7D6E1}"/>
              </a:ext>
            </a:extLst>
          </p:cNvPr>
          <p:cNvSpPr/>
          <p:nvPr/>
        </p:nvSpPr>
        <p:spPr>
          <a:xfrm>
            <a:off x="4134345" y="10443482"/>
            <a:ext cx="667358" cy="503969"/>
          </a:xfrm>
          <a:custGeom>
            <a:avLst/>
            <a:gdLst>
              <a:gd name="connsiteX0" fmla="*/ 225988 w 667358"/>
              <a:gd name="connsiteY0" fmla="*/ 151 h 503969"/>
              <a:gd name="connsiteX1" fmla="*/ 5855 w 667358"/>
              <a:gd name="connsiteY1" fmla="*/ 296485 h 503969"/>
              <a:gd name="connsiteX2" fmla="*/ 98988 w 667358"/>
              <a:gd name="connsiteY2" fmla="*/ 393851 h 503969"/>
              <a:gd name="connsiteX3" fmla="*/ 467288 w 667358"/>
              <a:gd name="connsiteY3" fmla="*/ 423485 h 503969"/>
              <a:gd name="connsiteX4" fmla="*/ 662022 w 667358"/>
              <a:gd name="connsiteY4" fmla="*/ 503918 h 503969"/>
              <a:gd name="connsiteX5" fmla="*/ 264088 w 667358"/>
              <a:gd name="connsiteY5" fmla="*/ 410785 h 503969"/>
              <a:gd name="connsiteX6" fmla="*/ 35488 w 667358"/>
              <a:gd name="connsiteY6" fmla="*/ 368451 h 503969"/>
              <a:gd name="connsiteX7" fmla="*/ 60888 w 667358"/>
              <a:gd name="connsiteY7" fmla="*/ 258385 h 503969"/>
              <a:gd name="connsiteX8" fmla="*/ 225988 w 667358"/>
              <a:gd name="connsiteY8" fmla="*/ 151 h 50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358" h="503969">
                <a:moveTo>
                  <a:pt x="225988" y="151"/>
                </a:moveTo>
                <a:cubicBezTo>
                  <a:pt x="216816" y="6501"/>
                  <a:pt x="27022" y="230868"/>
                  <a:pt x="5855" y="296485"/>
                </a:cubicBezTo>
                <a:cubicBezTo>
                  <a:pt x="-15312" y="362102"/>
                  <a:pt x="22083" y="372684"/>
                  <a:pt x="98988" y="393851"/>
                </a:cubicBezTo>
                <a:cubicBezTo>
                  <a:pt x="175893" y="415018"/>
                  <a:pt x="373449" y="405141"/>
                  <a:pt x="467288" y="423485"/>
                </a:cubicBezTo>
                <a:cubicBezTo>
                  <a:pt x="561127" y="441830"/>
                  <a:pt x="695889" y="506035"/>
                  <a:pt x="662022" y="503918"/>
                </a:cubicBezTo>
                <a:cubicBezTo>
                  <a:pt x="628155" y="501801"/>
                  <a:pt x="368510" y="433363"/>
                  <a:pt x="264088" y="410785"/>
                </a:cubicBezTo>
                <a:cubicBezTo>
                  <a:pt x="159666" y="388207"/>
                  <a:pt x="69355" y="393851"/>
                  <a:pt x="35488" y="368451"/>
                </a:cubicBezTo>
                <a:cubicBezTo>
                  <a:pt x="1621" y="343051"/>
                  <a:pt x="30549" y="327529"/>
                  <a:pt x="60888" y="258385"/>
                </a:cubicBezTo>
                <a:cubicBezTo>
                  <a:pt x="91227" y="189241"/>
                  <a:pt x="235160" y="-6199"/>
                  <a:pt x="225988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56195DE8-2E7C-4739-991F-82D6A0B07FDF}"/>
              </a:ext>
            </a:extLst>
          </p:cNvPr>
          <p:cNvSpPr/>
          <p:nvPr/>
        </p:nvSpPr>
        <p:spPr>
          <a:xfrm>
            <a:off x="4103568" y="10840676"/>
            <a:ext cx="1560897" cy="351212"/>
          </a:xfrm>
          <a:custGeom>
            <a:avLst/>
            <a:gdLst>
              <a:gd name="connsiteX0" fmla="*/ 11232 w 1560897"/>
              <a:gd name="connsiteY0" fmla="*/ 9357 h 351212"/>
              <a:gd name="connsiteX1" fmla="*/ 582732 w 1560897"/>
              <a:gd name="connsiteY1" fmla="*/ 9357 h 351212"/>
              <a:gd name="connsiteX2" fmla="*/ 379532 w 1560897"/>
              <a:gd name="connsiteY2" fmla="*/ 17824 h 351212"/>
              <a:gd name="connsiteX3" fmla="*/ 1006065 w 1560897"/>
              <a:gd name="connsiteY3" fmla="*/ 221024 h 351212"/>
              <a:gd name="connsiteX4" fmla="*/ 1272765 w 1560897"/>
              <a:gd name="connsiteY4" fmla="*/ 322624 h 351212"/>
              <a:gd name="connsiteX5" fmla="*/ 1560632 w 1560897"/>
              <a:gd name="connsiteY5" fmla="*/ 348024 h 351212"/>
              <a:gd name="connsiteX6" fmla="*/ 1319332 w 1560897"/>
              <a:gd name="connsiteY6" fmla="*/ 343791 h 351212"/>
              <a:gd name="connsiteX7" fmla="*/ 1052632 w 1560897"/>
              <a:gd name="connsiteY7" fmla="*/ 284524 h 351212"/>
              <a:gd name="connsiteX8" fmla="*/ 489599 w 1560897"/>
              <a:gd name="connsiteY8" fmla="*/ 89791 h 351212"/>
              <a:gd name="connsiteX9" fmla="*/ 227132 w 1560897"/>
              <a:gd name="connsiteY9" fmla="*/ 47457 h 351212"/>
              <a:gd name="connsiteX10" fmla="*/ 11232 w 1560897"/>
              <a:gd name="connsiteY10" fmla="*/ 9357 h 35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0897" h="351212">
                <a:moveTo>
                  <a:pt x="11232" y="9357"/>
                </a:moveTo>
                <a:cubicBezTo>
                  <a:pt x="70499" y="3007"/>
                  <a:pt x="582732" y="9357"/>
                  <a:pt x="582732" y="9357"/>
                </a:cubicBezTo>
                <a:cubicBezTo>
                  <a:pt x="644115" y="10768"/>
                  <a:pt x="308977" y="-17454"/>
                  <a:pt x="379532" y="17824"/>
                </a:cubicBezTo>
                <a:cubicBezTo>
                  <a:pt x="450087" y="53102"/>
                  <a:pt x="857193" y="170224"/>
                  <a:pt x="1006065" y="221024"/>
                </a:cubicBezTo>
                <a:cubicBezTo>
                  <a:pt x="1154937" y="271824"/>
                  <a:pt x="1180337" y="301457"/>
                  <a:pt x="1272765" y="322624"/>
                </a:cubicBezTo>
                <a:cubicBezTo>
                  <a:pt x="1365193" y="343791"/>
                  <a:pt x="1552871" y="344496"/>
                  <a:pt x="1560632" y="348024"/>
                </a:cubicBezTo>
                <a:cubicBezTo>
                  <a:pt x="1568393" y="351552"/>
                  <a:pt x="1403999" y="354374"/>
                  <a:pt x="1319332" y="343791"/>
                </a:cubicBezTo>
                <a:cubicBezTo>
                  <a:pt x="1234665" y="333208"/>
                  <a:pt x="1190921" y="326857"/>
                  <a:pt x="1052632" y="284524"/>
                </a:cubicBezTo>
                <a:cubicBezTo>
                  <a:pt x="914343" y="242191"/>
                  <a:pt x="627182" y="129302"/>
                  <a:pt x="489599" y="89791"/>
                </a:cubicBezTo>
                <a:cubicBezTo>
                  <a:pt x="352016" y="50280"/>
                  <a:pt x="311798" y="63685"/>
                  <a:pt x="227132" y="47457"/>
                </a:cubicBezTo>
                <a:cubicBezTo>
                  <a:pt x="142466" y="31229"/>
                  <a:pt x="-48035" y="15707"/>
                  <a:pt x="11232" y="9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03589DF3-1554-4636-B8B6-654A398E87EC}"/>
              </a:ext>
            </a:extLst>
          </p:cNvPr>
          <p:cNvSpPr/>
          <p:nvPr/>
        </p:nvSpPr>
        <p:spPr>
          <a:xfrm>
            <a:off x="3970793" y="11531811"/>
            <a:ext cx="296582" cy="1305100"/>
          </a:xfrm>
          <a:custGeom>
            <a:avLst/>
            <a:gdLst>
              <a:gd name="connsiteX0" fmla="*/ 296407 w 296582"/>
              <a:gd name="connsiteY0" fmla="*/ 8256 h 1305100"/>
              <a:gd name="connsiteX1" fmla="*/ 17007 w 296582"/>
              <a:gd name="connsiteY1" fmla="*/ 1278256 h 1305100"/>
              <a:gd name="connsiteX2" fmla="*/ 33940 w 296582"/>
              <a:gd name="connsiteY2" fmla="*/ 863389 h 1305100"/>
              <a:gd name="connsiteX3" fmla="*/ 59340 w 296582"/>
              <a:gd name="connsiteY3" fmla="*/ 736389 h 1305100"/>
              <a:gd name="connsiteX4" fmla="*/ 296407 w 296582"/>
              <a:gd name="connsiteY4" fmla="*/ 8256 h 13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82" h="1305100">
                <a:moveTo>
                  <a:pt x="296407" y="8256"/>
                </a:moveTo>
                <a:cubicBezTo>
                  <a:pt x="289352" y="98567"/>
                  <a:pt x="60751" y="1135734"/>
                  <a:pt x="17007" y="1278256"/>
                </a:cubicBezTo>
                <a:cubicBezTo>
                  <a:pt x="-26738" y="1420778"/>
                  <a:pt x="26885" y="953700"/>
                  <a:pt x="33940" y="863389"/>
                </a:cubicBezTo>
                <a:cubicBezTo>
                  <a:pt x="40995" y="773078"/>
                  <a:pt x="22651" y="877500"/>
                  <a:pt x="59340" y="736389"/>
                </a:cubicBezTo>
                <a:cubicBezTo>
                  <a:pt x="96029" y="595278"/>
                  <a:pt x="303462" y="-82055"/>
                  <a:pt x="296407" y="8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49574748-318C-4B57-B18B-9D30F509C059}"/>
              </a:ext>
            </a:extLst>
          </p:cNvPr>
          <p:cNvSpPr/>
          <p:nvPr/>
        </p:nvSpPr>
        <p:spPr>
          <a:xfrm>
            <a:off x="4816534" y="11780423"/>
            <a:ext cx="399925" cy="1004005"/>
          </a:xfrm>
          <a:custGeom>
            <a:avLst/>
            <a:gdLst>
              <a:gd name="connsiteX0" fmla="*/ 398933 w 399925"/>
              <a:gd name="connsiteY0" fmla="*/ 13644 h 1004005"/>
              <a:gd name="connsiteX1" fmla="*/ 17933 w 399925"/>
              <a:gd name="connsiteY1" fmla="*/ 987310 h 1004005"/>
              <a:gd name="connsiteX2" fmla="*/ 68733 w 399925"/>
              <a:gd name="connsiteY2" fmla="*/ 614777 h 1004005"/>
              <a:gd name="connsiteX3" fmla="*/ 127999 w 399925"/>
              <a:gd name="connsiteY3" fmla="*/ 428510 h 1004005"/>
              <a:gd name="connsiteX4" fmla="*/ 398933 w 399925"/>
              <a:gd name="connsiteY4" fmla="*/ 13644 h 100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925" h="1004005">
                <a:moveTo>
                  <a:pt x="398933" y="13644"/>
                </a:moveTo>
                <a:cubicBezTo>
                  <a:pt x="380589" y="106777"/>
                  <a:pt x="72966" y="887121"/>
                  <a:pt x="17933" y="987310"/>
                </a:cubicBezTo>
                <a:cubicBezTo>
                  <a:pt x="-37100" y="1087499"/>
                  <a:pt x="50389" y="707910"/>
                  <a:pt x="68733" y="614777"/>
                </a:cubicBezTo>
                <a:cubicBezTo>
                  <a:pt x="87077" y="521644"/>
                  <a:pt x="80021" y="525877"/>
                  <a:pt x="127999" y="428510"/>
                </a:cubicBezTo>
                <a:cubicBezTo>
                  <a:pt x="175977" y="331143"/>
                  <a:pt x="417277" y="-79489"/>
                  <a:pt x="398933" y="13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0D0C1D55-FE28-4F18-9694-549AA83D2DBC}"/>
              </a:ext>
            </a:extLst>
          </p:cNvPr>
          <p:cNvSpPr/>
          <p:nvPr/>
        </p:nvSpPr>
        <p:spPr>
          <a:xfrm>
            <a:off x="5200398" y="8606467"/>
            <a:ext cx="1403689" cy="2404511"/>
          </a:xfrm>
          <a:custGeom>
            <a:avLst/>
            <a:gdLst>
              <a:gd name="connsiteX0" fmla="*/ 1073402 w 1403689"/>
              <a:gd name="connsiteY0" fmla="*/ 99383 h 2404511"/>
              <a:gd name="connsiteX1" fmla="*/ 1073402 w 1403689"/>
              <a:gd name="connsiteY1" fmla="*/ 404183 h 2404511"/>
              <a:gd name="connsiteX2" fmla="*/ 1105152 w 1403689"/>
              <a:gd name="connsiteY2" fmla="*/ 1470983 h 2404511"/>
              <a:gd name="connsiteX3" fmla="*/ 1168652 w 1403689"/>
              <a:gd name="connsiteY3" fmla="*/ 1509083 h 2404511"/>
              <a:gd name="connsiteX4" fmla="*/ 1403602 w 1403689"/>
              <a:gd name="connsiteY4" fmla="*/ 2302833 h 2404511"/>
              <a:gd name="connsiteX5" fmla="*/ 1194052 w 1403689"/>
              <a:gd name="connsiteY5" fmla="*/ 1845633 h 2404511"/>
              <a:gd name="connsiteX6" fmla="*/ 1028952 w 1403689"/>
              <a:gd name="connsiteY6" fmla="*/ 1756733 h 2404511"/>
              <a:gd name="connsiteX7" fmla="*/ 1155952 w 1403689"/>
              <a:gd name="connsiteY7" fmla="*/ 2328233 h 2404511"/>
              <a:gd name="connsiteX8" fmla="*/ 914652 w 1403689"/>
              <a:gd name="connsiteY8" fmla="*/ 2099633 h 2404511"/>
              <a:gd name="connsiteX9" fmla="*/ 774952 w 1403689"/>
              <a:gd name="connsiteY9" fmla="*/ 2245683 h 2404511"/>
              <a:gd name="connsiteX10" fmla="*/ 252 w 1403689"/>
              <a:gd name="connsiteY10" fmla="*/ 2334583 h 2404511"/>
              <a:gd name="connsiteX11" fmla="*/ 692402 w 1403689"/>
              <a:gd name="connsiteY11" fmla="*/ 2353633 h 2404511"/>
              <a:gd name="connsiteX12" fmla="*/ 921002 w 1403689"/>
              <a:gd name="connsiteY12" fmla="*/ 2404433 h 2404511"/>
              <a:gd name="connsiteX13" fmla="*/ 1130552 w 1403689"/>
              <a:gd name="connsiteY13" fmla="*/ 2340933 h 2404511"/>
              <a:gd name="connsiteX14" fmla="*/ 1003552 w 1403689"/>
              <a:gd name="connsiteY14" fmla="*/ 2036133 h 2404511"/>
              <a:gd name="connsiteX15" fmla="*/ 1073402 w 1403689"/>
              <a:gd name="connsiteY15" fmla="*/ 99383 h 240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3689" h="2404511">
                <a:moveTo>
                  <a:pt x="1073402" y="99383"/>
                </a:moveTo>
                <a:cubicBezTo>
                  <a:pt x="1085044" y="-172609"/>
                  <a:pt x="1068110" y="175583"/>
                  <a:pt x="1073402" y="404183"/>
                </a:cubicBezTo>
                <a:cubicBezTo>
                  <a:pt x="1078694" y="632783"/>
                  <a:pt x="1089277" y="1286833"/>
                  <a:pt x="1105152" y="1470983"/>
                </a:cubicBezTo>
                <a:cubicBezTo>
                  <a:pt x="1121027" y="1655133"/>
                  <a:pt x="1118910" y="1370441"/>
                  <a:pt x="1168652" y="1509083"/>
                </a:cubicBezTo>
                <a:cubicBezTo>
                  <a:pt x="1218394" y="1647725"/>
                  <a:pt x="1399369" y="2246741"/>
                  <a:pt x="1403602" y="2302833"/>
                </a:cubicBezTo>
                <a:cubicBezTo>
                  <a:pt x="1407835" y="2358925"/>
                  <a:pt x="1256494" y="1936650"/>
                  <a:pt x="1194052" y="1845633"/>
                </a:cubicBezTo>
                <a:cubicBezTo>
                  <a:pt x="1131610" y="1754616"/>
                  <a:pt x="1035302" y="1676300"/>
                  <a:pt x="1028952" y="1756733"/>
                </a:cubicBezTo>
                <a:cubicBezTo>
                  <a:pt x="1022602" y="1837166"/>
                  <a:pt x="1175002" y="2271083"/>
                  <a:pt x="1155952" y="2328233"/>
                </a:cubicBezTo>
                <a:cubicBezTo>
                  <a:pt x="1136902" y="2385383"/>
                  <a:pt x="978152" y="2113391"/>
                  <a:pt x="914652" y="2099633"/>
                </a:cubicBezTo>
                <a:cubicBezTo>
                  <a:pt x="851152" y="2085875"/>
                  <a:pt x="927352" y="2206525"/>
                  <a:pt x="774952" y="2245683"/>
                </a:cubicBezTo>
                <a:cubicBezTo>
                  <a:pt x="622552" y="2284841"/>
                  <a:pt x="14010" y="2316591"/>
                  <a:pt x="252" y="2334583"/>
                </a:cubicBezTo>
                <a:cubicBezTo>
                  <a:pt x="-13506" y="2352575"/>
                  <a:pt x="538944" y="2341991"/>
                  <a:pt x="692402" y="2353633"/>
                </a:cubicBezTo>
                <a:cubicBezTo>
                  <a:pt x="845860" y="2365275"/>
                  <a:pt x="847977" y="2406550"/>
                  <a:pt x="921002" y="2404433"/>
                </a:cubicBezTo>
                <a:cubicBezTo>
                  <a:pt x="994027" y="2402316"/>
                  <a:pt x="1116794" y="2402316"/>
                  <a:pt x="1130552" y="2340933"/>
                </a:cubicBezTo>
                <a:cubicBezTo>
                  <a:pt x="1144310" y="2279550"/>
                  <a:pt x="1010960" y="2404433"/>
                  <a:pt x="1003552" y="2036133"/>
                </a:cubicBezTo>
                <a:cubicBezTo>
                  <a:pt x="996144" y="1667833"/>
                  <a:pt x="1061760" y="371375"/>
                  <a:pt x="1073402" y="99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7543AA61-3093-4C79-AF99-929C4C8A8465}"/>
              </a:ext>
            </a:extLst>
          </p:cNvPr>
          <p:cNvSpPr/>
          <p:nvPr/>
        </p:nvSpPr>
        <p:spPr>
          <a:xfrm>
            <a:off x="6814338" y="6269192"/>
            <a:ext cx="1376326" cy="2701553"/>
          </a:xfrm>
          <a:custGeom>
            <a:avLst/>
            <a:gdLst>
              <a:gd name="connsiteX0" fmla="*/ 11912 w 1376326"/>
              <a:gd name="connsiteY0" fmla="*/ 87158 h 2701553"/>
              <a:gd name="connsiteX1" fmla="*/ 37312 w 1376326"/>
              <a:gd name="connsiteY1" fmla="*/ 157008 h 2701553"/>
              <a:gd name="connsiteX2" fmla="*/ 354812 w 1376326"/>
              <a:gd name="connsiteY2" fmla="*/ 1261908 h 2701553"/>
              <a:gd name="connsiteX3" fmla="*/ 265912 w 1376326"/>
              <a:gd name="connsiteY3" fmla="*/ 1084108 h 2701553"/>
              <a:gd name="connsiteX4" fmla="*/ 240512 w 1376326"/>
              <a:gd name="connsiteY4" fmla="*/ 1915958 h 2701553"/>
              <a:gd name="connsiteX5" fmla="*/ 208762 w 1376326"/>
              <a:gd name="connsiteY5" fmla="*/ 2163608 h 2701553"/>
              <a:gd name="connsiteX6" fmla="*/ 405612 w 1376326"/>
              <a:gd name="connsiteY6" fmla="*/ 2570008 h 2701553"/>
              <a:gd name="connsiteX7" fmla="*/ 297662 w 1376326"/>
              <a:gd name="connsiteY7" fmla="*/ 2658908 h 2701553"/>
              <a:gd name="connsiteX8" fmla="*/ 1345412 w 1376326"/>
              <a:gd name="connsiteY8" fmla="*/ 1941358 h 2701553"/>
              <a:gd name="connsiteX9" fmla="*/ 1085062 w 1376326"/>
              <a:gd name="connsiteY9" fmla="*/ 1744508 h 2701553"/>
              <a:gd name="connsiteX10" fmla="*/ 945362 w 1376326"/>
              <a:gd name="connsiteY10" fmla="*/ 1554008 h 2701553"/>
              <a:gd name="connsiteX11" fmla="*/ 989812 w 1376326"/>
              <a:gd name="connsiteY11" fmla="*/ 1769908 h 2701553"/>
              <a:gd name="connsiteX12" fmla="*/ 1034262 w 1376326"/>
              <a:gd name="connsiteY12" fmla="*/ 1896908 h 2701553"/>
              <a:gd name="connsiteX13" fmla="*/ 1154912 w 1376326"/>
              <a:gd name="connsiteY13" fmla="*/ 2036608 h 2701553"/>
              <a:gd name="connsiteX14" fmla="*/ 196062 w 1376326"/>
              <a:gd name="connsiteY14" fmla="*/ 2614458 h 2701553"/>
              <a:gd name="connsiteX15" fmla="*/ 189712 w 1376326"/>
              <a:gd name="connsiteY15" fmla="*/ 1909608 h 2701553"/>
              <a:gd name="connsiteX16" fmla="*/ 88112 w 1376326"/>
              <a:gd name="connsiteY16" fmla="*/ 912658 h 2701553"/>
              <a:gd name="connsiteX17" fmla="*/ 11912 w 1376326"/>
              <a:gd name="connsiteY17" fmla="*/ 87158 h 270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76326" h="2701553">
                <a:moveTo>
                  <a:pt x="11912" y="87158"/>
                </a:moveTo>
                <a:cubicBezTo>
                  <a:pt x="3445" y="-38784"/>
                  <a:pt x="-19838" y="-38784"/>
                  <a:pt x="37312" y="157008"/>
                </a:cubicBezTo>
                <a:cubicBezTo>
                  <a:pt x="94462" y="352800"/>
                  <a:pt x="316712" y="1107391"/>
                  <a:pt x="354812" y="1261908"/>
                </a:cubicBezTo>
                <a:cubicBezTo>
                  <a:pt x="392912" y="1416425"/>
                  <a:pt x="284962" y="975100"/>
                  <a:pt x="265912" y="1084108"/>
                </a:cubicBezTo>
                <a:cubicBezTo>
                  <a:pt x="246862" y="1193116"/>
                  <a:pt x="250037" y="1736041"/>
                  <a:pt x="240512" y="1915958"/>
                </a:cubicBezTo>
                <a:cubicBezTo>
                  <a:pt x="230987" y="2095875"/>
                  <a:pt x="181245" y="2054600"/>
                  <a:pt x="208762" y="2163608"/>
                </a:cubicBezTo>
                <a:cubicBezTo>
                  <a:pt x="236279" y="2272616"/>
                  <a:pt x="390795" y="2487458"/>
                  <a:pt x="405612" y="2570008"/>
                </a:cubicBezTo>
                <a:cubicBezTo>
                  <a:pt x="420429" y="2652558"/>
                  <a:pt x="141029" y="2763683"/>
                  <a:pt x="297662" y="2658908"/>
                </a:cubicBezTo>
                <a:cubicBezTo>
                  <a:pt x="454295" y="2554133"/>
                  <a:pt x="1214179" y="2093758"/>
                  <a:pt x="1345412" y="1941358"/>
                </a:cubicBezTo>
                <a:cubicBezTo>
                  <a:pt x="1476645" y="1788958"/>
                  <a:pt x="1151737" y="1809066"/>
                  <a:pt x="1085062" y="1744508"/>
                </a:cubicBezTo>
                <a:cubicBezTo>
                  <a:pt x="1018387" y="1679950"/>
                  <a:pt x="961237" y="1549775"/>
                  <a:pt x="945362" y="1554008"/>
                </a:cubicBezTo>
                <a:cubicBezTo>
                  <a:pt x="929487" y="1558241"/>
                  <a:pt x="974995" y="1712758"/>
                  <a:pt x="989812" y="1769908"/>
                </a:cubicBezTo>
                <a:cubicBezTo>
                  <a:pt x="1004629" y="1827058"/>
                  <a:pt x="1006745" y="1852458"/>
                  <a:pt x="1034262" y="1896908"/>
                </a:cubicBezTo>
                <a:cubicBezTo>
                  <a:pt x="1061779" y="1941358"/>
                  <a:pt x="1294612" y="1917016"/>
                  <a:pt x="1154912" y="2036608"/>
                </a:cubicBezTo>
                <a:cubicBezTo>
                  <a:pt x="1015212" y="2156200"/>
                  <a:pt x="356929" y="2635625"/>
                  <a:pt x="196062" y="2614458"/>
                </a:cubicBezTo>
                <a:cubicBezTo>
                  <a:pt x="35195" y="2593291"/>
                  <a:pt x="207704" y="2193241"/>
                  <a:pt x="189712" y="1909608"/>
                </a:cubicBezTo>
                <a:cubicBezTo>
                  <a:pt x="171720" y="1625975"/>
                  <a:pt x="124095" y="1220633"/>
                  <a:pt x="88112" y="912658"/>
                </a:cubicBezTo>
                <a:cubicBezTo>
                  <a:pt x="52129" y="604683"/>
                  <a:pt x="20379" y="213100"/>
                  <a:pt x="11912" y="87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352F9FE5-2D10-4A2E-9BEB-6FA1E830916E}"/>
              </a:ext>
            </a:extLst>
          </p:cNvPr>
          <p:cNvSpPr/>
          <p:nvPr/>
        </p:nvSpPr>
        <p:spPr>
          <a:xfrm>
            <a:off x="6423892" y="7744186"/>
            <a:ext cx="379724" cy="2795274"/>
          </a:xfrm>
          <a:custGeom>
            <a:avLst/>
            <a:gdLst>
              <a:gd name="connsiteX0" fmla="*/ 224558 w 379724"/>
              <a:gd name="connsiteY0" fmla="*/ 98064 h 2795274"/>
              <a:gd name="connsiteX1" fmla="*/ 205508 w 379724"/>
              <a:gd name="connsiteY1" fmla="*/ 167914 h 2795274"/>
              <a:gd name="connsiteX2" fmla="*/ 205508 w 379724"/>
              <a:gd name="connsiteY2" fmla="*/ 1545864 h 2795274"/>
              <a:gd name="connsiteX3" fmla="*/ 91208 w 379724"/>
              <a:gd name="connsiteY3" fmla="*/ 1571264 h 2795274"/>
              <a:gd name="connsiteX4" fmla="*/ 8658 w 379724"/>
              <a:gd name="connsiteY4" fmla="*/ 2276114 h 2795274"/>
              <a:gd name="connsiteX5" fmla="*/ 307108 w 379724"/>
              <a:gd name="connsiteY5" fmla="*/ 2746014 h 2795274"/>
              <a:gd name="connsiteX6" fmla="*/ 376958 w 379724"/>
              <a:gd name="connsiteY6" fmla="*/ 2752364 h 2795274"/>
              <a:gd name="connsiteX7" fmla="*/ 243608 w 379724"/>
              <a:gd name="connsiteY7" fmla="*/ 2492014 h 2795274"/>
              <a:gd name="connsiteX8" fmla="*/ 262658 w 379724"/>
              <a:gd name="connsiteY8" fmla="*/ 2231664 h 2795274"/>
              <a:gd name="connsiteX9" fmla="*/ 345208 w 379724"/>
              <a:gd name="connsiteY9" fmla="*/ 1844314 h 2795274"/>
              <a:gd name="connsiteX10" fmla="*/ 364258 w 379724"/>
              <a:gd name="connsiteY10" fmla="*/ 656864 h 2795274"/>
              <a:gd name="connsiteX11" fmla="*/ 275358 w 379724"/>
              <a:gd name="connsiteY11" fmla="*/ 1679214 h 2795274"/>
              <a:gd name="connsiteX12" fmla="*/ 192808 w 379724"/>
              <a:gd name="connsiteY12" fmla="*/ 2288814 h 2795274"/>
              <a:gd name="connsiteX13" fmla="*/ 269008 w 379724"/>
              <a:gd name="connsiteY13" fmla="*/ 2733314 h 2795274"/>
              <a:gd name="connsiteX14" fmla="*/ 59458 w 379724"/>
              <a:gd name="connsiteY14" fmla="*/ 2358664 h 2795274"/>
              <a:gd name="connsiteX15" fmla="*/ 2308 w 379724"/>
              <a:gd name="connsiteY15" fmla="*/ 1787164 h 2795274"/>
              <a:gd name="connsiteX16" fmla="*/ 72158 w 379724"/>
              <a:gd name="connsiteY16" fmla="*/ 847364 h 2795274"/>
              <a:gd name="connsiteX17" fmla="*/ 224558 w 379724"/>
              <a:gd name="connsiteY17" fmla="*/ 98064 h 279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9724" h="2795274">
                <a:moveTo>
                  <a:pt x="224558" y="98064"/>
                </a:moveTo>
                <a:cubicBezTo>
                  <a:pt x="246783" y="-15178"/>
                  <a:pt x="208683" y="-73386"/>
                  <a:pt x="205508" y="167914"/>
                </a:cubicBezTo>
                <a:cubicBezTo>
                  <a:pt x="202333" y="409214"/>
                  <a:pt x="224558" y="1311972"/>
                  <a:pt x="205508" y="1545864"/>
                </a:cubicBezTo>
                <a:cubicBezTo>
                  <a:pt x="186458" y="1779756"/>
                  <a:pt x="124016" y="1449556"/>
                  <a:pt x="91208" y="1571264"/>
                </a:cubicBezTo>
                <a:cubicBezTo>
                  <a:pt x="58400" y="1692972"/>
                  <a:pt x="-27325" y="2080322"/>
                  <a:pt x="8658" y="2276114"/>
                </a:cubicBezTo>
                <a:cubicBezTo>
                  <a:pt x="44641" y="2471906"/>
                  <a:pt x="245725" y="2666639"/>
                  <a:pt x="307108" y="2746014"/>
                </a:cubicBezTo>
                <a:cubicBezTo>
                  <a:pt x="368491" y="2825389"/>
                  <a:pt x="387541" y="2794697"/>
                  <a:pt x="376958" y="2752364"/>
                </a:cubicBezTo>
                <a:cubicBezTo>
                  <a:pt x="366375" y="2710031"/>
                  <a:pt x="262658" y="2578797"/>
                  <a:pt x="243608" y="2492014"/>
                </a:cubicBezTo>
                <a:cubicBezTo>
                  <a:pt x="224558" y="2405231"/>
                  <a:pt x="245725" y="2339614"/>
                  <a:pt x="262658" y="2231664"/>
                </a:cubicBezTo>
                <a:cubicBezTo>
                  <a:pt x="279591" y="2123714"/>
                  <a:pt x="328275" y="2106781"/>
                  <a:pt x="345208" y="1844314"/>
                </a:cubicBezTo>
                <a:cubicBezTo>
                  <a:pt x="362141" y="1581847"/>
                  <a:pt x="375900" y="684381"/>
                  <a:pt x="364258" y="656864"/>
                </a:cubicBezTo>
                <a:cubicBezTo>
                  <a:pt x="352616" y="629347"/>
                  <a:pt x="303933" y="1407222"/>
                  <a:pt x="275358" y="1679214"/>
                </a:cubicBezTo>
                <a:cubicBezTo>
                  <a:pt x="246783" y="1951206"/>
                  <a:pt x="193866" y="2113131"/>
                  <a:pt x="192808" y="2288814"/>
                </a:cubicBezTo>
                <a:cubicBezTo>
                  <a:pt x="191750" y="2464497"/>
                  <a:pt x="291233" y="2721672"/>
                  <a:pt x="269008" y="2733314"/>
                </a:cubicBezTo>
                <a:cubicBezTo>
                  <a:pt x="246783" y="2744956"/>
                  <a:pt x="103908" y="2516356"/>
                  <a:pt x="59458" y="2358664"/>
                </a:cubicBezTo>
                <a:cubicBezTo>
                  <a:pt x="15008" y="2200972"/>
                  <a:pt x="191" y="2039047"/>
                  <a:pt x="2308" y="1787164"/>
                </a:cubicBezTo>
                <a:cubicBezTo>
                  <a:pt x="4425" y="1535281"/>
                  <a:pt x="39350" y="1135231"/>
                  <a:pt x="72158" y="847364"/>
                </a:cubicBezTo>
                <a:cubicBezTo>
                  <a:pt x="104966" y="559497"/>
                  <a:pt x="202333" y="211306"/>
                  <a:pt x="224558" y="98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1EA95C51-D881-4209-A119-B26D970342BE}"/>
              </a:ext>
            </a:extLst>
          </p:cNvPr>
          <p:cNvSpPr/>
          <p:nvPr/>
        </p:nvSpPr>
        <p:spPr>
          <a:xfrm>
            <a:off x="6714062" y="8491969"/>
            <a:ext cx="1211972" cy="1255382"/>
          </a:xfrm>
          <a:custGeom>
            <a:avLst/>
            <a:gdLst>
              <a:gd name="connsiteX0" fmla="*/ 1210738 w 1211972"/>
              <a:gd name="connsiteY0" fmla="*/ 98 h 1255382"/>
              <a:gd name="connsiteX1" fmla="*/ 833971 w 1211972"/>
              <a:gd name="connsiteY1" fmla="*/ 338764 h 1255382"/>
              <a:gd name="connsiteX2" fmla="*/ 922871 w 1211972"/>
              <a:gd name="connsiteY2" fmla="*/ 249864 h 1255382"/>
              <a:gd name="connsiteX3" fmla="*/ 436038 w 1211972"/>
              <a:gd name="connsiteY3" fmla="*/ 664731 h 1255382"/>
              <a:gd name="connsiteX4" fmla="*/ 304805 w 1211972"/>
              <a:gd name="connsiteY4" fmla="*/ 766331 h 1255382"/>
              <a:gd name="connsiteX5" fmla="*/ 351371 w 1211972"/>
              <a:gd name="connsiteY5" fmla="*/ 719764 h 1255382"/>
              <a:gd name="connsiteX6" fmla="*/ 5 w 1211972"/>
              <a:gd name="connsiteY6" fmla="*/ 1248931 h 1255382"/>
              <a:gd name="connsiteX7" fmla="*/ 342905 w 1211972"/>
              <a:gd name="connsiteY7" fmla="*/ 1007631 h 1255382"/>
              <a:gd name="connsiteX8" fmla="*/ 452971 w 1211972"/>
              <a:gd name="connsiteY8" fmla="*/ 914498 h 1255382"/>
              <a:gd name="connsiteX9" fmla="*/ 80438 w 1211972"/>
              <a:gd name="connsiteY9" fmla="*/ 1066898 h 1255382"/>
              <a:gd name="connsiteX10" fmla="*/ 491071 w 1211972"/>
              <a:gd name="connsiteY10" fmla="*/ 571598 h 1255382"/>
              <a:gd name="connsiteX11" fmla="*/ 685805 w 1211972"/>
              <a:gd name="connsiteY11" fmla="*/ 376864 h 1255382"/>
              <a:gd name="connsiteX12" fmla="*/ 1210738 w 1211972"/>
              <a:gd name="connsiteY12" fmla="*/ 98 h 125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1972" h="1255382">
                <a:moveTo>
                  <a:pt x="1210738" y="98"/>
                </a:moveTo>
                <a:cubicBezTo>
                  <a:pt x="1235432" y="-6252"/>
                  <a:pt x="881949" y="297136"/>
                  <a:pt x="833971" y="338764"/>
                </a:cubicBezTo>
                <a:cubicBezTo>
                  <a:pt x="785993" y="380392"/>
                  <a:pt x="989193" y="195536"/>
                  <a:pt x="922871" y="249864"/>
                </a:cubicBezTo>
                <a:cubicBezTo>
                  <a:pt x="856549" y="304192"/>
                  <a:pt x="539049" y="578653"/>
                  <a:pt x="436038" y="664731"/>
                </a:cubicBezTo>
                <a:cubicBezTo>
                  <a:pt x="333027" y="750809"/>
                  <a:pt x="318916" y="757159"/>
                  <a:pt x="304805" y="766331"/>
                </a:cubicBezTo>
                <a:cubicBezTo>
                  <a:pt x="290694" y="775503"/>
                  <a:pt x="402171" y="639331"/>
                  <a:pt x="351371" y="719764"/>
                </a:cubicBezTo>
                <a:cubicBezTo>
                  <a:pt x="300571" y="800197"/>
                  <a:pt x="1416" y="1200953"/>
                  <a:pt x="5" y="1248931"/>
                </a:cubicBezTo>
                <a:cubicBezTo>
                  <a:pt x="-1406" y="1296909"/>
                  <a:pt x="267411" y="1063370"/>
                  <a:pt x="342905" y="1007631"/>
                </a:cubicBezTo>
                <a:cubicBezTo>
                  <a:pt x="418399" y="951892"/>
                  <a:pt x="496715" y="904620"/>
                  <a:pt x="452971" y="914498"/>
                </a:cubicBezTo>
                <a:cubicBezTo>
                  <a:pt x="409227" y="924376"/>
                  <a:pt x="74088" y="1124048"/>
                  <a:pt x="80438" y="1066898"/>
                </a:cubicBezTo>
                <a:cubicBezTo>
                  <a:pt x="86788" y="1009748"/>
                  <a:pt x="390176" y="686604"/>
                  <a:pt x="491071" y="571598"/>
                </a:cubicBezTo>
                <a:cubicBezTo>
                  <a:pt x="591965" y="456592"/>
                  <a:pt x="562333" y="471408"/>
                  <a:pt x="685805" y="376864"/>
                </a:cubicBezTo>
                <a:cubicBezTo>
                  <a:pt x="809277" y="282320"/>
                  <a:pt x="1186044" y="6448"/>
                  <a:pt x="1210738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5CEAF08A-F4F7-4C74-8B0D-D3BAD83EC073}"/>
              </a:ext>
            </a:extLst>
          </p:cNvPr>
          <p:cNvSpPr/>
          <p:nvPr/>
        </p:nvSpPr>
        <p:spPr>
          <a:xfrm>
            <a:off x="6712165" y="9559412"/>
            <a:ext cx="403659" cy="1108640"/>
          </a:xfrm>
          <a:custGeom>
            <a:avLst/>
            <a:gdLst>
              <a:gd name="connsiteX0" fmla="*/ 390310 w 403659"/>
              <a:gd name="connsiteY0" fmla="*/ 32263 h 1108640"/>
              <a:gd name="connsiteX1" fmla="*/ 323635 w 403659"/>
              <a:gd name="connsiteY1" fmla="*/ 67188 h 1108640"/>
              <a:gd name="connsiteX2" fmla="*/ 6135 w 403659"/>
              <a:gd name="connsiteY2" fmla="*/ 435488 h 1108640"/>
              <a:gd name="connsiteX3" fmla="*/ 107735 w 403659"/>
              <a:gd name="connsiteY3" fmla="*/ 298963 h 1108640"/>
              <a:gd name="connsiteX4" fmla="*/ 28360 w 403659"/>
              <a:gd name="connsiteY4" fmla="*/ 486288 h 1108640"/>
              <a:gd name="connsiteX5" fmla="*/ 164885 w 403659"/>
              <a:gd name="connsiteY5" fmla="*/ 689488 h 1108640"/>
              <a:gd name="connsiteX6" fmla="*/ 244260 w 403659"/>
              <a:gd name="connsiteY6" fmla="*/ 860938 h 1108640"/>
              <a:gd name="connsiteX7" fmla="*/ 282360 w 403659"/>
              <a:gd name="connsiteY7" fmla="*/ 1108588 h 1108640"/>
              <a:gd name="connsiteX8" fmla="*/ 234735 w 403659"/>
              <a:gd name="connsiteY8" fmla="*/ 879988 h 1108640"/>
              <a:gd name="connsiteX9" fmla="*/ 79160 w 403659"/>
              <a:gd name="connsiteY9" fmla="*/ 568838 h 1108640"/>
              <a:gd name="connsiteX10" fmla="*/ 114085 w 403659"/>
              <a:gd name="connsiteY10" fmla="*/ 416438 h 1108640"/>
              <a:gd name="connsiteX11" fmla="*/ 390310 w 403659"/>
              <a:gd name="connsiteY11" fmla="*/ 32263 h 110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3659" h="1108640">
                <a:moveTo>
                  <a:pt x="390310" y="32263"/>
                </a:moveTo>
                <a:cubicBezTo>
                  <a:pt x="425235" y="-25945"/>
                  <a:pt x="387664" y="-16"/>
                  <a:pt x="323635" y="67188"/>
                </a:cubicBezTo>
                <a:cubicBezTo>
                  <a:pt x="259606" y="134392"/>
                  <a:pt x="42118" y="396859"/>
                  <a:pt x="6135" y="435488"/>
                </a:cubicBezTo>
                <a:cubicBezTo>
                  <a:pt x="-29848" y="474117"/>
                  <a:pt x="104031" y="290496"/>
                  <a:pt x="107735" y="298963"/>
                </a:cubicBezTo>
                <a:cubicBezTo>
                  <a:pt x="111439" y="307430"/>
                  <a:pt x="18835" y="421201"/>
                  <a:pt x="28360" y="486288"/>
                </a:cubicBezTo>
                <a:cubicBezTo>
                  <a:pt x="37885" y="551375"/>
                  <a:pt x="128902" y="627046"/>
                  <a:pt x="164885" y="689488"/>
                </a:cubicBezTo>
                <a:cubicBezTo>
                  <a:pt x="200868" y="751930"/>
                  <a:pt x="224681" y="791088"/>
                  <a:pt x="244260" y="860938"/>
                </a:cubicBezTo>
                <a:cubicBezTo>
                  <a:pt x="263839" y="930788"/>
                  <a:pt x="283947" y="1105413"/>
                  <a:pt x="282360" y="1108588"/>
                </a:cubicBezTo>
                <a:cubicBezTo>
                  <a:pt x="280773" y="1111763"/>
                  <a:pt x="268602" y="969946"/>
                  <a:pt x="234735" y="879988"/>
                </a:cubicBezTo>
                <a:cubicBezTo>
                  <a:pt x="200868" y="790030"/>
                  <a:pt x="99268" y="646096"/>
                  <a:pt x="79160" y="568838"/>
                </a:cubicBezTo>
                <a:cubicBezTo>
                  <a:pt x="59052" y="491580"/>
                  <a:pt x="62227" y="509571"/>
                  <a:pt x="114085" y="416438"/>
                </a:cubicBezTo>
                <a:cubicBezTo>
                  <a:pt x="165943" y="323305"/>
                  <a:pt x="355385" y="90471"/>
                  <a:pt x="390310" y="3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180A9EC2-9132-4780-89C6-24558BED97F8}"/>
              </a:ext>
            </a:extLst>
          </p:cNvPr>
          <p:cNvSpPr/>
          <p:nvPr/>
        </p:nvSpPr>
        <p:spPr>
          <a:xfrm>
            <a:off x="8025125" y="8545932"/>
            <a:ext cx="834540" cy="1008396"/>
          </a:xfrm>
          <a:custGeom>
            <a:avLst/>
            <a:gdLst>
              <a:gd name="connsiteX0" fmla="*/ 26675 w 834540"/>
              <a:gd name="connsiteY0" fmla="*/ 44348 h 1008396"/>
              <a:gd name="connsiteX1" fmla="*/ 92715 w 834540"/>
              <a:gd name="connsiteY1" fmla="*/ 115468 h 1008396"/>
              <a:gd name="connsiteX2" fmla="*/ 798835 w 834540"/>
              <a:gd name="connsiteY2" fmla="*/ 973988 h 1008396"/>
              <a:gd name="connsiteX3" fmla="*/ 681995 w 834540"/>
              <a:gd name="connsiteY3" fmla="*/ 801268 h 1008396"/>
              <a:gd name="connsiteX4" fmla="*/ 265435 w 834540"/>
              <a:gd name="connsiteY4" fmla="*/ 450748 h 1008396"/>
              <a:gd name="connsiteX5" fmla="*/ 26675 w 834540"/>
              <a:gd name="connsiteY5" fmla="*/ 44348 h 100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4540" h="1008396">
                <a:moveTo>
                  <a:pt x="26675" y="44348"/>
                </a:moveTo>
                <a:cubicBezTo>
                  <a:pt x="-2112" y="-11532"/>
                  <a:pt x="-35978" y="-39472"/>
                  <a:pt x="92715" y="115468"/>
                </a:cubicBezTo>
                <a:cubicBezTo>
                  <a:pt x="221408" y="270408"/>
                  <a:pt x="700622" y="859688"/>
                  <a:pt x="798835" y="973988"/>
                </a:cubicBezTo>
                <a:cubicBezTo>
                  <a:pt x="897048" y="1088288"/>
                  <a:pt x="770895" y="888475"/>
                  <a:pt x="681995" y="801268"/>
                </a:cubicBezTo>
                <a:cubicBezTo>
                  <a:pt x="593095" y="714061"/>
                  <a:pt x="373808" y="579441"/>
                  <a:pt x="265435" y="450748"/>
                </a:cubicBezTo>
                <a:cubicBezTo>
                  <a:pt x="157062" y="322055"/>
                  <a:pt x="55462" y="100228"/>
                  <a:pt x="26675" y="44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C19DCF95-C1EF-4BF2-BFCF-D937FE295F34}"/>
              </a:ext>
            </a:extLst>
          </p:cNvPr>
          <p:cNvSpPr/>
          <p:nvPr/>
        </p:nvSpPr>
        <p:spPr>
          <a:xfrm>
            <a:off x="7703873" y="9536939"/>
            <a:ext cx="1635410" cy="329197"/>
          </a:xfrm>
          <a:custGeom>
            <a:avLst/>
            <a:gdLst>
              <a:gd name="connsiteX0" fmla="*/ 12647 w 1635410"/>
              <a:gd name="connsiteY0" fmla="*/ 3301 h 329197"/>
              <a:gd name="connsiteX1" fmla="*/ 129487 w 1635410"/>
              <a:gd name="connsiteY1" fmla="*/ 54101 h 329197"/>
              <a:gd name="connsiteX2" fmla="*/ 673047 w 1635410"/>
              <a:gd name="connsiteY2" fmla="*/ 181101 h 329197"/>
              <a:gd name="connsiteX3" fmla="*/ 495247 w 1635410"/>
              <a:gd name="connsiteY3" fmla="*/ 160781 h 329197"/>
              <a:gd name="connsiteX4" fmla="*/ 1059127 w 1635410"/>
              <a:gd name="connsiteY4" fmla="*/ 181101 h 329197"/>
              <a:gd name="connsiteX5" fmla="*/ 1633167 w 1635410"/>
              <a:gd name="connsiteY5" fmla="*/ 328421 h 329197"/>
              <a:gd name="connsiteX6" fmla="*/ 1236927 w 1635410"/>
              <a:gd name="connsiteY6" fmla="*/ 236981 h 329197"/>
              <a:gd name="connsiteX7" fmla="*/ 703527 w 1635410"/>
              <a:gd name="connsiteY7" fmla="*/ 186181 h 329197"/>
              <a:gd name="connsiteX8" fmla="*/ 1323287 w 1635410"/>
              <a:gd name="connsiteY8" fmla="*/ 191261 h 329197"/>
              <a:gd name="connsiteX9" fmla="*/ 347927 w 1635410"/>
              <a:gd name="connsiteY9" fmla="*/ 140461 h 329197"/>
              <a:gd name="connsiteX10" fmla="*/ 12647 w 1635410"/>
              <a:gd name="connsiteY10" fmla="*/ 3301 h 32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5410" h="329197">
                <a:moveTo>
                  <a:pt x="12647" y="3301"/>
                </a:moveTo>
                <a:cubicBezTo>
                  <a:pt x="-23760" y="-11092"/>
                  <a:pt x="19420" y="24468"/>
                  <a:pt x="129487" y="54101"/>
                </a:cubicBezTo>
                <a:cubicBezTo>
                  <a:pt x="239554" y="83734"/>
                  <a:pt x="612087" y="163321"/>
                  <a:pt x="673047" y="181101"/>
                </a:cubicBezTo>
                <a:cubicBezTo>
                  <a:pt x="734007" y="198881"/>
                  <a:pt x="495247" y="160781"/>
                  <a:pt x="495247" y="160781"/>
                </a:cubicBezTo>
                <a:cubicBezTo>
                  <a:pt x="559594" y="160781"/>
                  <a:pt x="869474" y="153161"/>
                  <a:pt x="1059127" y="181101"/>
                </a:cubicBezTo>
                <a:cubicBezTo>
                  <a:pt x="1248780" y="209041"/>
                  <a:pt x="1603534" y="319108"/>
                  <a:pt x="1633167" y="328421"/>
                </a:cubicBezTo>
                <a:cubicBezTo>
                  <a:pt x="1662800" y="337734"/>
                  <a:pt x="1391867" y="260688"/>
                  <a:pt x="1236927" y="236981"/>
                </a:cubicBezTo>
                <a:cubicBezTo>
                  <a:pt x="1081987" y="213274"/>
                  <a:pt x="689134" y="193801"/>
                  <a:pt x="703527" y="186181"/>
                </a:cubicBezTo>
                <a:cubicBezTo>
                  <a:pt x="717920" y="178561"/>
                  <a:pt x="1382554" y="198881"/>
                  <a:pt x="1323287" y="191261"/>
                </a:cubicBezTo>
                <a:cubicBezTo>
                  <a:pt x="1264020" y="183641"/>
                  <a:pt x="569754" y="168401"/>
                  <a:pt x="347927" y="140461"/>
                </a:cubicBezTo>
                <a:cubicBezTo>
                  <a:pt x="126100" y="112521"/>
                  <a:pt x="49054" y="17694"/>
                  <a:pt x="12647" y="3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0FD88F43-175C-4EFD-B126-BB6058FBEC07}"/>
              </a:ext>
            </a:extLst>
          </p:cNvPr>
          <p:cNvSpPr/>
          <p:nvPr/>
        </p:nvSpPr>
        <p:spPr>
          <a:xfrm>
            <a:off x="7235556" y="9326189"/>
            <a:ext cx="1964738" cy="605317"/>
          </a:xfrm>
          <a:custGeom>
            <a:avLst/>
            <a:gdLst>
              <a:gd name="connsiteX0" fmla="*/ 399684 w 1964738"/>
              <a:gd name="connsiteY0" fmla="*/ 417251 h 605317"/>
              <a:gd name="connsiteX1" fmla="*/ 1136284 w 1964738"/>
              <a:gd name="connsiteY1" fmla="*/ 508691 h 605317"/>
              <a:gd name="connsiteX2" fmla="*/ 1268364 w 1964738"/>
              <a:gd name="connsiteY2" fmla="*/ 513771 h 605317"/>
              <a:gd name="connsiteX3" fmla="*/ 1964324 w 1964738"/>
              <a:gd name="connsiteY3" fmla="*/ 605211 h 605317"/>
              <a:gd name="connsiteX4" fmla="*/ 1359804 w 1964738"/>
              <a:gd name="connsiteY4" fmla="*/ 493451 h 605317"/>
              <a:gd name="connsiteX5" fmla="*/ 699404 w 1964738"/>
              <a:gd name="connsiteY5" fmla="*/ 442651 h 605317"/>
              <a:gd name="connsiteX6" fmla="*/ 496204 w 1964738"/>
              <a:gd name="connsiteY6" fmla="*/ 356291 h 605317"/>
              <a:gd name="connsiteX7" fmla="*/ 3444 w 1964738"/>
              <a:gd name="connsiteY7" fmla="*/ 691 h 605317"/>
              <a:gd name="connsiteX8" fmla="*/ 770524 w 1964738"/>
              <a:gd name="connsiteY8" fmla="*/ 457891 h 605317"/>
              <a:gd name="connsiteX9" fmla="*/ 399684 w 1964738"/>
              <a:gd name="connsiteY9" fmla="*/ 417251 h 6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4738" h="605317">
                <a:moveTo>
                  <a:pt x="399684" y="417251"/>
                </a:moveTo>
                <a:cubicBezTo>
                  <a:pt x="460644" y="425718"/>
                  <a:pt x="991504" y="492604"/>
                  <a:pt x="1136284" y="508691"/>
                </a:cubicBezTo>
                <a:cubicBezTo>
                  <a:pt x="1281064" y="524778"/>
                  <a:pt x="1130357" y="497684"/>
                  <a:pt x="1268364" y="513771"/>
                </a:cubicBezTo>
                <a:cubicBezTo>
                  <a:pt x="1406371" y="529858"/>
                  <a:pt x="1949084" y="608598"/>
                  <a:pt x="1964324" y="605211"/>
                </a:cubicBezTo>
                <a:cubicBezTo>
                  <a:pt x="1979564" y="601824"/>
                  <a:pt x="1570624" y="520544"/>
                  <a:pt x="1359804" y="493451"/>
                </a:cubicBezTo>
                <a:cubicBezTo>
                  <a:pt x="1148984" y="466358"/>
                  <a:pt x="843337" y="465511"/>
                  <a:pt x="699404" y="442651"/>
                </a:cubicBezTo>
                <a:cubicBezTo>
                  <a:pt x="555471" y="419791"/>
                  <a:pt x="612197" y="429951"/>
                  <a:pt x="496204" y="356291"/>
                </a:cubicBezTo>
                <a:cubicBezTo>
                  <a:pt x="380211" y="282631"/>
                  <a:pt x="-42276" y="-16242"/>
                  <a:pt x="3444" y="691"/>
                </a:cubicBezTo>
                <a:cubicBezTo>
                  <a:pt x="49164" y="17624"/>
                  <a:pt x="705331" y="392698"/>
                  <a:pt x="770524" y="457891"/>
                </a:cubicBezTo>
                <a:cubicBezTo>
                  <a:pt x="835717" y="523084"/>
                  <a:pt x="338724" y="408784"/>
                  <a:pt x="399684" y="417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9AA98788-F901-4D8C-BF28-CCA849C5B76B}"/>
              </a:ext>
            </a:extLst>
          </p:cNvPr>
          <p:cNvSpPr/>
          <p:nvPr/>
        </p:nvSpPr>
        <p:spPr>
          <a:xfrm>
            <a:off x="7149759" y="10778609"/>
            <a:ext cx="898315" cy="363528"/>
          </a:xfrm>
          <a:custGeom>
            <a:avLst/>
            <a:gdLst>
              <a:gd name="connsiteX0" fmla="*/ 18121 w 898315"/>
              <a:gd name="connsiteY0" fmla="*/ 6231 h 363528"/>
              <a:gd name="connsiteX1" fmla="*/ 84161 w 898315"/>
              <a:gd name="connsiteY1" fmla="*/ 46871 h 363528"/>
              <a:gd name="connsiteX2" fmla="*/ 805521 w 898315"/>
              <a:gd name="connsiteY2" fmla="*/ 346591 h 363528"/>
              <a:gd name="connsiteX3" fmla="*/ 866481 w 898315"/>
              <a:gd name="connsiteY3" fmla="*/ 321191 h 363528"/>
              <a:gd name="connsiteX4" fmla="*/ 597241 w 898315"/>
              <a:gd name="connsiteY4" fmla="*/ 280551 h 363528"/>
              <a:gd name="connsiteX5" fmla="*/ 322921 w 898315"/>
              <a:gd name="connsiteY5" fmla="*/ 214511 h 363528"/>
              <a:gd name="connsiteX6" fmla="*/ 114641 w 898315"/>
              <a:gd name="connsiteY6" fmla="*/ 102751 h 363528"/>
              <a:gd name="connsiteX7" fmla="*/ 18121 w 898315"/>
              <a:gd name="connsiteY7" fmla="*/ 6231 h 36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315" h="363528">
                <a:moveTo>
                  <a:pt x="18121" y="6231"/>
                </a:moveTo>
                <a:cubicBezTo>
                  <a:pt x="13041" y="-3082"/>
                  <a:pt x="-47072" y="-9856"/>
                  <a:pt x="84161" y="46871"/>
                </a:cubicBezTo>
                <a:cubicBezTo>
                  <a:pt x="215394" y="103598"/>
                  <a:pt x="675134" y="300871"/>
                  <a:pt x="805521" y="346591"/>
                </a:cubicBezTo>
                <a:cubicBezTo>
                  <a:pt x="935908" y="392311"/>
                  <a:pt x="901194" y="332198"/>
                  <a:pt x="866481" y="321191"/>
                </a:cubicBezTo>
                <a:cubicBezTo>
                  <a:pt x="831768" y="310184"/>
                  <a:pt x="687834" y="298331"/>
                  <a:pt x="597241" y="280551"/>
                </a:cubicBezTo>
                <a:cubicBezTo>
                  <a:pt x="506648" y="262771"/>
                  <a:pt x="403354" y="244144"/>
                  <a:pt x="322921" y="214511"/>
                </a:cubicBezTo>
                <a:cubicBezTo>
                  <a:pt x="242488" y="184878"/>
                  <a:pt x="169674" y="142544"/>
                  <a:pt x="114641" y="102751"/>
                </a:cubicBezTo>
                <a:cubicBezTo>
                  <a:pt x="59608" y="62958"/>
                  <a:pt x="23201" y="15544"/>
                  <a:pt x="18121" y="6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48D9A1D2-AF8A-4BA8-994C-4FB6EE7602A2}"/>
              </a:ext>
            </a:extLst>
          </p:cNvPr>
          <p:cNvSpPr/>
          <p:nvPr/>
        </p:nvSpPr>
        <p:spPr>
          <a:xfrm>
            <a:off x="7212616" y="10526533"/>
            <a:ext cx="2248511" cy="541899"/>
          </a:xfrm>
          <a:custGeom>
            <a:avLst/>
            <a:gdLst>
              <a:gd name="connsiteX0" fmla="*/ 61944 w 2248511"/>
              <a:gd name="connsiteY0" fmla="*/ 207507 h 541899"/>
              <a:gd name="connsiteX1" fmla="*/ 793464 w 2248511"/>
              <a:gd name="connsiteY1" fmla="*/ 512307 h 541899"/>
              <a:gd name="connsiteX2" fmla="*/ 981424 w 2248511"/>
              <a:gd name="connsiteY2" fmla="*/ 512307 h 541899"/>
              <a:gd name="connsiteX3" fmla="*/ 1326864 w 2248511"/>
              <a:gd name="connsiteY3" fmla="*/ 354827 h 541899"/>
              <a:gd name="connsiteX4" fmla="*/ 2236184 w 2248511"/>
              <a:gd name="connsiteY4" fmla="*/ 4307 h 541899"/>
              <a:gd name="connsiteX5" fmla="*/ 1814544 w 2248511"/>
              <a:gd name="connsiteY5" fmla="*/ 177027 h 541899"/>
              <a:gd name="connsiteX6" fmla="*/ 1265904 w 2248511"/>
              <a:gd name="connsiteY6" fmla="*/ 436107 h 541899"/>
              <a:gd name="connsiteX7" fmla="*/ 1326864 w 2248511"/>
              <a:gd name="connsiteY7" fmla="*/ 298947 h 541899"/>
              <a:gd name="connsiteX8" fmla="*/ 1433544 w 2248511"/>
              <a:gd name="connsiteY8" fmla="*/ 177027 h 541899"/>
              <a:gd name="connsiteX9" fmla="*/ 473424 w 2248511"/>
              <a:gd name="connsiteY9" fmla="*/ 486907 h 541899"/>
              <a:gd name="connsiteX10" fmla="*/ 11144 w 2248511"/>
              <a:gd name="connsiteY10" fmla="*/ 237987 h 541899"/>
              <a:gd name="connsiteX11" fmla="*/ 138144 w 2248511"/>
              <a:gd name="connsiteY11" fmla="*/ 263387 h 541899"/>
              <a:gd name="connsiteX12" fmla="*/ 61944 w 2248511"/>
              <a:gd name="connsiteY12" fmla="*/ 207507 h 54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8511" h="541899">
                <a:moveTo>
                  <a:pt x="61944" y="207507"/>
                </a:moveTo>
                <a:cubicBezTo>
                  <a:pt x="171164" y="248994"/>
                  <a:pt x="640217" y="461507"/>
                  <a:pt x="793464" y="512307"/>
                </a:cubicBezTo>
                <a:cubicBezTo>
                  <a:pt x="946711" y="563107"/>
                  <a:pt x="892524" y="538554"/>
                  <a:pt x="981424" y="512307"/>
                </a:cubicBezTo>
                <a:cubicBezTo>
                  <a:pt x="1070324" y="486060"/>
                  <a:pt x="1117737" y="439494"/>
                  <a:pt x="1326864" y="354827"/>
                </a:cubicBezTo>
                <a:cubicBezTo>
                  <a:pt x="1535991" y="270160"/>
                  <a:pt x="2154904" y="33940"/>
                  <a:pt x="2236184" y="4307"/>
                </a:cubicBezTo>
                <a:cubicBezTo>
                  <a:pt x="2317464" y="-25326"/>
                  <a:pt x="1976257" y="105060"/>
                  <a:pt x="1814544" y="177027"/>
                </a:cubicBezTo>
                <a:cubicBezTo>
                  <a:pt x="1652831" y="248994"/>
                  <a:pt x="1347184" y="415787"/>
                  <a:pt x="1265904" y="436107"/>
                </a:cubicBezTo>
                <a:cubicBezTo>
                  <a:pt x="1184624" y="456427"/>
                  <a:pt x="1298924" y="342127"/>
                  <a:pt x="1326864" y="298947"/>
                </a:cubicBezTo>
                <a:cubicBezTo>
                  <a:pt x="1354804" y="255767"/>
                  <a:pt x="1575784" y="145700"/>
                  <a:pt x="1433544" y="177027"/>
                </a:cubicBezTo>
                <a:cubicBezTo>
                  <a:pt x="1291304" y="208354"/>
                  <a:pt x="710491" y="476747"/>
                  <a:pt x="473424" y="486907"/>
                </a:cubicBezTo>
                <a:cubicBezTo>
                  <a:pt x="236357" y="497067"/>
                  <a:pt x="67024" y="275240"/>
                  <a:pt x="11144" y="237987"/>
                </a:cubicBezTo>
                <a:cubicBezTo>
                  <a:pt x="-44736" y="200734"/>
                  <a:pt x="127137" y="263387"/>
                  <a:pt x="138144" y="263387"/>
                </a:cubicBezTo>
                <a:cubicBezTo>
                  <a:pt x="149151" y="263387"/>
                  <a:pt x="-47276" y="166020"/>
                  <a:pt x="61944" y="207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B5D7E7D2-D715-4409-8A5B-2DAF545E3801}"/>
              </a:ext>
            </a:extLst>
          </p:cNvPr>
          <p:cNvSpPr/>
          <p:nvPr/>
        </p:nvSpPr>
        <p:spPr>
          <a:xfrm>
            <a:off x="5240302" y="11209704"/>
            <a:ext cx="587285" cy="720373"/>
          </a:xfrm>
          <a:custGeom>
            <a:avLst/>
            <a:gdLst>
              <a:gd name="connsiteX0" fmla="*/ 415431 w 587285"/>
              <a:gd name="connsiteY0" fmla="*/ 163 h 720373"/>
              <a:gd name="connsiteX1" fmla="*/ 576298 w 587285"/>
              <a:gd name="connsiteY1" fmla="*/ 262629 h 720373"/>
              <a:gd name="connsiteX2" fmla="*/ 563598 w 587285"/>
              <a:gd name="connsiteY2" fmla="*/ 275329 h 720373"/>
              <a:gd name="connsiteX3" fmla="*/ 487398 w 587285"/>
              <a:gd name="connsiteY3" fmla="*/ 499696 h 720373"/>
              <a:gd name="connsiteX4" fmla="*/ 161431 w 587285"/>
              <a:gd name="connsiteY4" fmla="*/ 673263 h 720373"/>
              <a:gd name="connsiteX5" fmla="*/ 565 w 587285"/>
              <a:gd name="connsiteY5" fmla="*/ 719829 h 720373"/>
              <a:gd name="connsiteX6" fmla="*/ 212231 w 587285"/>
              <a:gd name="connsiteY6" fmla="*/ 652096 h 720373"/>
              <a:gd name="connsiteX7" fmla="*/ 292665 w 587285"/>
              <a:gd name="connsiteY7" fmla="*/ 288029 h 720373"/>
              <a:gd name="connsiteX8" fmla="*/ 275731 w 587285"/>
              <a:gd name="connsiteY8" fmla="*/ 529329 h 720373"/>
              <a:gd name="connsiteX9" fmla="*/ 318065 w 587285"/>
              <a:gd name="connsiteY9" fmla="*/ 613996 h 720373"/>
              <a:gd name="connsiteX10" fmla="*/ 432365 w 587285"/>
              <a:gd name="connsiteY10" fmla="*/ 491229 h 720373"/>
              <a:gd name="connsiteX11" fmla="*/ 326531 w 587285"/>
              <a:gd name="connsiteY11" fmla="*/ 402329 h 720373"/>
              <a:gd name="connsiteX12" fmla="*/ 491631 w 587285"/>
              <a:gd name="connsiteY12" fmla="*/ 406563 h 720373"/>
              <a:gd name="connsiteX13" fmla="*/ 546665 w 587285"/>
              <a:gd name="connsiteY13" fmla="*/ 304963 h 720373"/>
              <a:gd name="connsiteX14" fmla="*/ 415431 w 587285"/>
              <a:gd name="connsiteY14" fmla="*/ 163 h 72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7285" h="720373">
                <a:moveTo>
                  <a:pt x="415431" y="163"/>
                </a:moveTo>
                <a:cubicBezTo>
                  <a:pt x="420370" y="-6893"/>
                  <a:pt x="551604" y="216768"/>
                  <a:pt x="576298" y="262629"/>
                </a:cubicBezTo>
                <a:cubicBezTo>
                  <a:pt x="600992" y="308490"/>
                  <a:pt x="578415" y="235818"/>
                  <a:pt x="563598" y="275329"/>
                </a:cubicBezTo>
                <a:cubicBezTo>
                  <a:pt x="548781" y="314840"/>
                  <a:pt x="554426" y="433374"/>
                  <a:pt x="487398" y="499696"/>
                </a:cubicBezTo>
                <a:cubicBezTo>
                  <a:pt x="420370" y="566018"/>
                  <a:pt x="242570" y="636574"/>
                  <a:pt x="161431" y="673263"/>
                </a:cubicBezTo>
                <a:cubicBezTo>
                  <a:pt x="80292" y="709952"/>
                  <a:pt x="-7902" y="723357"/>
                  <a:pt x="565" y="719829"/>
                </a:cubicBezTo>
                <a:cubicBezTo>
                  <a:pt x="9032" y="716301"/>
                  <a:pt x="163548" y="724063"/>
                  <a:pt x="212231" y="652096"/>
                </a:cubicBezTo>
                <a:cubicBezTo>
                  <a:pt x="260914" y="580129"/>
                  <a:pt x="282082" y="308490"/>
                  <a:pt x="292665" y="288029"/>
                </a:cubicBezTo>
                <a:cubicBezTo>
                  <a:pt x="303248" y="267568"/>
                  <a:pt x="271498" y="475001"/>
                  <a:pt x="275731" y="529329"/>
                </a:cubicBezTo>
                <a:cubicBezTo>
                  <a:pt x="279964" y="583657"/>
                  <a:pt x="291959" y="620346"/>
                  <a:pt x="318065" y="613996"/>
                </a:cubicBezTo>
                <a:cubicBezTo>
                  <a:pt x="344171" y="607646"/>
                  <a:pt x="430954" y="526507"/>
                  <a:pt x="432365" y="491229"/>
                </a:cubicBezTo>
                <a:cubicBezTo>
                  <a:pt x="433776" y="455951"/>
                  <a:pt x="316653" y="416440"/>
                  <a:pt x="326531" y="402329"/>
                </a:cubicBezTo>
                <a:cubicBezTo>
                  <a:pt x="336409" y="388218"/>
                  <a:pt x="454942" y="422791"/>
                  <a:pt x="491631" y="406563"/>
                </a:cubicBezTo>
                <a:cubicBezTo>
                  <a:pt x="528320" y="390335"/>
                  <a:pt x="559365" y="369169"/>
                  <a:pt x="546665" y="304963"/>
                </a:cubicBezTo>
                <a:cubicBezTo>
                  <a:pt x="533965" y="240757"/>
                  <a:pt x="410492" y="7219"/>
                  <a:pt x="415431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95B5466F-98E7-4564-A531-7884CD75AB09}"/>
              </a:ext>
            </a:extLst>
          </p:cNvPr>
          <p:cNvSpPr/>
          <p:nvPr/>
        </p:nvSpPr>
        <p:spPr>
          <a:xfrm>
            <a:off x="4847180" y="11155141"/>
            <a:ext cx="770419" cy="668643"/>
          </a:xfrm>
          <a:custGeom>
            <a:avLst/>
            <a:gdLst>
              <a:gd name="connsiteX0" fmla="*/ 601120 w 770419"/>
              <a:gd name="connsiteY0" fmla="*/ 39909 h 668643"/>
              <a:gd name="connsiteX1" fmla="*/ 534445 w 770419"/>
              <a:gd name="connsiteY1" fmla="*/ 39909 h 668643"/>
              <a:gd name="connsiteX2" fmla="*/ 1045 w 770419"/>
              <a:gd name="connsiteY2" fmla="*/ 147859 h 668643"/>
              <a:gd name="connsiteX3" fmla="*/ 391570 w 770419"/>
              <a:gd name="connsiteY3" fmla="*/ 122459 h 668643"/>
              <a:gd name="connsiteX4" fmla="*/ 143920 w 770419"/>
              <a:gd name="connsiteY4" fmla="*/ 246284 h 668643"/>
              <a:gd name="connsiteX5" fmla="*/ 343945 w 770419"/>
              <a:gd name="connsiteY5" fmla="*/ 220884 h 668643"/>
              <a:gd name="connsiteX6" fmla="*/ 42320 w 770419"/>
              <a:gd name="connsiteY6" fmla="*/ 366934 h 668643"/>
              <a:gd name="connsiteX7" fmla="*/ 601120 w 770419"/>
              <a:gd name="connsiteY7" fmla="*/ 268509 h 668643"/>
              <a:gd name="connsiteX8" fmla="*/ 448720 w 770419"/>
              <a:gd name="connsiteY8" fmla="*/ 449484 h 668643"/>
              <a:gd name="connsiteX9" fmla="*/ 204245 w 770419"/>
              <a:gd name="connsiteY9" fmla="*/ 668559 h 668643"/>
              <a:gd name="connsiteX10" fmla="*/ 540795 w 770419"/>
              <a:gd name="connsiteY10" fmla="*/ 424084 h 668643"/>
              <a:gd name="connsiteX11" fmla="*/ 769395 w 770419"/>
              <a:gd name="connsiteY11" fmla="*/ 97059 h 668643"/>
              <a:gd name="connsiteX12" fmla="*/ 451895 w 770419"/>
              <a:gd name="connsiteY12" fmla="*/ 185959 h 668643"/>
              <a:gd name="connsiteX13" fmla="*/ 188370 w 770419"/>
              <a:gd name="connsiteY13" fmla="*/ 252634 h 668643"/>
              <a:gd name="connsiteX14" fmla="*/ 372520 w 770419"/>
              <a:gd name="connsiteY14" fmla="*/ 163734 h 668643"/>
              <a:gd name="connsiteX15" fmla="*/ 340770 w 770419"/>
              <a:gd name="connsiteY15" fmla="*/ 131984 h 668643"/>
              <a:gd name="connsiteX16" fmla="*/ 642395 w 770419"/>
              <a:gd name="connsiteY16" fmla="*/ 4984 h 668643"/>
              <a:gd name="connsiteX17" fmla="*/ 601120 w 770419"/>
              <a:gd name="connsiteY17" fmla="*/ 39909 h 6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0419" h="668643">
                <a:moveTo>
                  <a:pt x="601120" y="39909"/>
                </a:moveTo>
                <a:cubicBezTo>
                  <a:pt x="583128" y="45730"/>
                  <a:pt x="634458" y="21917"/>
                  <a:pt x="534445" y="39909"/>
                </a:cubicBezTo>
                <a:cubicBezTo>
                  <a:pt x="434432" y="57901"/>
                  <a:pt x="24857" y="134101"/>
                  <a:pt x="1045" y="147859"/>
                </a:cubicBezTo>
                <a:cubicBezTo>
                  <a:pt x="-22767" y="161617"/>
                  <a:pt x="367758" y="106055"/>
                  <a:pt x="391570" y="122459"/>
                </a:cubicBezTo>
                <a:cubicBezTo>
                  <a:pt x="415382" y="138863"/>
                  <a:pt x="151857" y="229880"/>
                  <a:pt x="143920" y="246284"/>
                </a:cubicBezTo>
                <a:cubicBezTo>
                  <a:pt x="135982" y="262688"/>
                  <a:pt x="360878" y="200776"/>
                  <a:pt x="343945" y="220884"/>
                </a:cubicBezTo>
                <a:cubicBezTo>
                  <a:pt x="327012" y="240992"/>
                  <a:pt x="-542" y="358997"/>
                  <a:pt x="42320" y="366934"/>
                </a:cubicBezTo>
                <a:cubicBezTo>
                  <a:pt x="85182" y="374871"/>
                  <a:pt x="533387" y="254751"/>
                  <a:pt x="601120" y="268509"/>
                </a:cubicBezTo>
                <a:cubicBezTo>
                  <a:pt x="668853" y="282267"/>
                  <a:pt x="514866" y="382809"/>
                  <a:pt x="448720" y="449484"/>
                </a:cubicBezTo>
                <a:cubicBezTo>
                  <a:pt x="382574" y="516159"/>
                  <a:pt x="188899" y="672792"/>
                  <a:pt x="204245" y="668559"/>
                </a:cubicBezTo>
                <a:cubicBezTo>
                  <a:pt x="219591" y="664326"/>
                  <a:pt x="446604" y="519334"/>
                  <a:pt x="540795" y="424084"/>
                </a:cubicBezTo>
                <a:cubicBezTo>
                  <a:pt x="634986" y="328834"/>
                  <a:pt x="784212" y="136746"/>
                  <a:pt x="769395" y="97059"/>
                </a:cubicBezTo>
                <a:cubicBezTo>
                  <a:pt x="754578" y="57372"/>
                  <a:pt x="548732" y="160030"/>
                  <a:pt x="451895" y="185959"/>
                </a:cubicBezTo>
                <a:cubicBezTo>
                  <a:pt x="355058" y="211888"/>
                  <a:pt x="201599" y="256338"/>
                  <a:pt x="188370" y="252634"/>
                </a:cubicBezTo>
                <a:cubicBezTo>
                  <a:pt x="175141" y="248930"/>
                  <a:pt x="347120" y="183842"/>
                  <a:pt x="372520" y="163734"/>
                </a:cubicBezTo>
                <a:cubicBezTo>
                  <a:pt x="397920" y="143626"/>
                  <a:pt x="295791" y="158442"/>
                  <a:pt x="340770" y="131984"/>
                </a:cubicBezTo>
                <a:cubicBezTo>
                  <a:pt x="385749" y="105526"/>
                  <a:pt x="594241" y="25621"/>
                  <a:pt x="642395" y="4984"/>
                </a:cubicBezTo>
                <a:cubicBezTo>
                  <a:pt x="690549" y="-15654"/>
                  <a:pt x="619112" y="34088"/>
                  <a:pt x="601120" y="39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2E5FE247-89AC-4367-B32B-8B3FF57E6183}"/>
              </a:ext>
            </a:extLst>
          </p:cNvPr>
          <p:cNvSpPr/>
          <p:nvPr/>
        </p:nvSpPr>
        <p:spPr>
          <a:xfrm>
            <a:off x="5510172" y="11472550"/>
            <a:ext cx="99127" cy="368629"/>
          </a:xfrm>
          <a:custGeom>
            <a:avLst/>
            <a:gdLst>
              <a:gd name="connsiteX0" fmla="*/ 1628 w 99127"/>
              <a:gd name="connsiteY0" fmla="*/ 8250 h 368629"/>
              <a:gd name="connsiteX1" fmla="*/ 55603 w 99127"/>
              <a:gd name="connsiteY1" fmla="*/ 214625 h 368629"/>
              <a:gd name="connsiteX2" fmla="*/ 7978 w 99127"/>
              <a:gd name="connsiteY2" fmla="*/ 367025 h 368629"/>
              <a:gd name="connsiteX3" fmla="*/ 84178 w 99127"/>
              <a:gd name="connsiteY3" fmla="*/ 294000 h 368629"/>
              <a:gd name="connsiteX4" fmla="*/ 93703 w 99127"/>
              <a:gd name="connsiteY4" fmla="*/ 284475 h 368629"/>
              <a:gd name="connsiteX5" fmla="*/ 20678 w 99127"/>
              <a:gd name="connsiteY5" fmla="*/ 62225 h 368629"/>
              <a:gd name="connsiteX6" fmla="*/ 1628 w 99127"/>
              <a:gd name="connsiteY6" fmla="*/ 8250 h 36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27" h="368629">
                <a:moveTo>
                  <a:pt x="1628" y="8250"/>
                </a:moveTo>
                <a:cubicBezTo>
                  <a:pt x="7449" y="33650"/>
                  <a:pt x="54545" y="154829"/>
                  <a:pt x="55603" y="214625"/>
                </a:cubicBezTo>
                <a:cubicBezTo>
                  <a:pt x="56661" y="274421"/>
                  <a:pt x="3216" y="353796"/>
                  <a:pt x="7978" y="367025"/>
                </a:cubicBezTo>
                <a:cubicBezTo>
                  <a:pt x="12740" y="380254"/>
                  <a:pt x="69890" y="307758"/>
                  <a:pt x="84178" y="294000"/>
                </a:cubicBezTo>
                <a:cubicBezTo>
                  <a:pt x="98466" y="280242"/>
                  <a:pt x="104286" y="323104"/>
                  <a:pt x="93703" y="284475"/>
                </a:cubicBezTo>
                <a:cubicBezTo>
                  <a:pt x="83120" y="245846"/>
                  <a:pt x="34965" y="104029"/>
                  <a:pt x="20678" y="62225"/>
                </a:cubicBezTo>
                <a:cubicBezTo>
                  <a:pt x="6391" y="20421"/>
                  <a:pt x="-4193" y="-17150"/>
                  <a:pt x="1628" y="8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C6A1A7F9-F44F-4C7C-B3A9-6325BD80E2EB}"/>
              </a:ext>
            </a:extLst>
          </p:cNvPr>
          <p:cNvSpPr/>
          <p:nvPr/>
        </p:nvSpPr>
        <p:spPr>
          <a:xfrm>
            <a:off x="5431893" y="11321551"/>
            <a:ext cx="326627" cy="282268"/>
          </a:xfrm>
          <a:custGeom>
            <a:avLst/>
            <a:gdLst>
              <a:gd name="connsiteX0" fmla="*/ 532 w 326627"/>
              <a:gd name="connsiteY0" fmla="*/ 146549 h 282268"/>
              <a:gd name="connsiteX1" fmla="*/ 178332 w 326627"/>
              <a:gd name="connsiteY1" fmla="*/ 276724 h 282268"/>
              <a:gd name="connsiteX2" fmla="*/ 318032 w 326627"/>
              <a:gd name="connsiteY2" fmla="*/ 248149 h 282268"/>
              <a:gd name="connsiteX3" fmla="*/ 305332 w 326627"/>
              <a:gd name="connsiteY3" fmla="*/ 156074 h 282268"/>
              <a:gd name="connsiteX4" fmla="*/ 254532 w 326627"/>
              <a:gd name="connsiteY4" fmla="*/ 499 h 282268"/>
              <a:gd name="connsiteX5" fmla="*/ 311682 w 326627"/>
              <a:gd name="connsiteY5" fmla="*/ 111624 h 282268"/>
              <a:gd name="connsiteX6" fmla="*/ 311682 w 326627"/>
              <a:gd name="connsiteY6" fmla="*/ 251324 h 282268"/>
              <a:gd name="connsiteX7" fmla="*/ 238657 w 326627"/>
              <a:gd name="connsiteY7" fmla="*/ 254499 h 282268"/>
              <a:gd name="connsiteX8" fmla="*/ 532 w 326627"/>
              <a:gd name="connsiteY8" fmla="*/ 146549 h 28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627" h="282268">
                <a:moveTo>
                  <a:pt x="532" y="146549"/>
                </a:moveTo>
                <a:cubicBezTo>
                  <a:pt x="-9522" y="150253"/>
                  <a:pt x="125415" y="259791"/>
                  <a:pt x="178332" y="276724"/>
                </a:cubicBezTo>
                <a:cubicBezTo>
                  <a:pt x="231249" y="293657"/>
                  <a:pt x="296865" y="268257"/>
                  <a:pt x="318032" y="248149"/>
                </a:cubicBezTo>
                <a:cubicBezTo>
                  <a:pt x="339199" y="228041"/>
                  <a:pt x="315915" y="197349"/>
                  <a:pt x="305332" y="156074"/>
                </a:cubicBezTo>
                <a:cubicBezTo>
                  <a:pt x="294749" y="114799"/>
                  <a:pt x="253474" y="7907"/>
                  <a:pt x="254532" y="499"/>
                </a:cubicBezTo>
                <a:cubicBezTo>
                  <a:pt x="255590" y="-6909"/>
                  <a:pt x="302157" y="69820"/>
                  <a:pt x="311682" y="111624"/>
                </a:cubicBezTo>
                <a:cubicBezTo>
                  <a:pt x="321207" y="153428"/>
                  <a:pt x="323853" y="227512"/>
                  <a:pt x="311682" y="251324"/>
                </a:cubicBezTo>
                <a:cubicBezTo>
                  <a:pt x="299511" y="275137"/>
                  <a:pt x="289986" y="271961"/>
                  <a:pt x="238657" y="254499"/>
                </a:cubicBezTo>
                <a:cubicBezTo>
                  <a:pt x="187328" y="237037"/>
                  <a:pt x="10586" y="142845"/>
                  <a:pt x="532" y="146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21</Words>
  <Application>Microsoft Office PowerPoint</Application>
  <PresentationFormat>A3 297x420 mm</PresentationFormat>
  <Paragraphs>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HGP創英ﾌﾟﾚｾﾞﾝｽEB</vt:lpstr>
      <vt:lpstr>Arial</vt:lpstr>
      <vt:lpstr>Calibri</vt:lpstr>
      <vt:lpstr>Calibri Light</vt:lpstr>
      <vt:lpstr>KUROTAKE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18</cp:revision>
  <dcterms:created xsi:type="dcterms:W3CDTF">2022-03-01T12:59:57Z</dcterms:created>
  <dcterms:modified xsi:type="dcterms:W3CDTF">2022-03-02T10:32:55Z</dcterms:modified>
</cp:coreProperties>
</file>